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8" r:id="rId7"/>
    <p:sldId id="269" r:id="rId8"/>
    <p:sldId id="264" r:id="rId9"/>
    <p:sldId id="266" r:id="rId10"/>
    <p:sldId id="270" r:id="rId11"/>
    <p:sldId id="271" r:id="rId12"/>
    <p:sldId id="272" r:id="rId13"/>
    <p:sldId id="274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-78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79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4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2723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48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525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97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9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8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059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25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6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07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33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4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98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4717-0BA5-4BCE-8FDD-18C76D3B0436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CFEF04E-72ED-47DD-BC59-80BCC4018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73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652" y="600892"/>
            <a:ext cx="10079376" cy="37708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XV</a:t>
            </a:r>
            <a:r>
              <a:rPr lang="ru-RU" sz="2000" dirty="0" smtClean="0"/>
              <a:t> летняя сессия лидеров студенческого самоуправления </a:t>
            </a:r>
            <a:br>
              <a:rPr lang="ru-RU" sz="2000" dirty="0" smtClean="0"/>
            </a:br>
            <a:r>
              <a:rPr lang="ru-RU" sz="2000" dirty="0" smtClean="0"/>
              <a:t>профессиональных образовательных организаций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Второе дыхание территории детского сада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92D050"/>
                </a:solidFill>
              </a:rPr>
              <a:t>Детский сад. Мир. Счастье.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1748" y="4789715"/>
            <a:ext cx="10302829" cy="200222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Команда  </a:t>
            </a:r>
          </a:p>
          <a:p>
            <a:pPr algn="r"/>
            <a:r>
              <a:rPr lang="ru-RU" dirty="0" smtClean="0"/>
              <a:t> «Активисты»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Байкальск, 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50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                                         После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32410"/>
            <a:ext cx="5837237" cy="38914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4765" y="1332411"/>
            <a:ext cx="5837235" cy="38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2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                                         После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9166"/>
            <a:ext cx="5917473" cy="39449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525" y="1489165"/>
            <a:ext cx="5917475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                                         После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5623"/>
            <a:ext cx="6489020" cy="36500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6888" y="1445623"/>
            <a:ext cx="5475112" cy="36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3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849" y="0"/>
            <a:ext cx="4904856" cy="653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Приглашаем к сотрудничеству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 всем вопросам обращаться к </a:t>
            </a:r>
            <a:r>
              <a:rPr lang="ru-RU" sz="2800" dirty="0" smtClean="0"/>
              <a:t>мэру </a:t>
            </a:r>
            <a:r>
              <a:rPr lang="ru-RU" sz="2800" dirty="0" smtClean="0"/>
              <a:t>города-государства «Активисты»             </a:t>
            </a:r>
            <a:r>
              <a:rPr lang="ru-RU" sz="2800" dirty="0" err="1" smtClean="0"/>
              <a:t>Джура</a:t>
            </a:r>
            <a:r>
              <a:rPr lang="ru-RU" sz="2800" dirty="0" smtClean="0"/>
              <a:t> Данилу Денисовичу</a:t>
            </a:r>
          </a:p>
          <a:p>
            <a:pPr marL="0" indent="0">
              <a:buNone/>
            </a:pPr>
            <a:r>
              <a:rPr lang="ru-RU" sz="2800" dirty="0" smtClean="0"/>
              <a:t>Контактный телефон: 89149463567 </a:t>
            </a:r>
          </a:p>
          <a:p>
            <a:pPr marL="0" indent="0">
              <a:buNone/>
            </a:pPr>
            <a:r>
              <a:rPr lang="ru-RU" sz="2800" dirty="0" err="1" smtClean="0"/>
              <a:t>Вконтакте</a:t>
            </a:r>
            <a:r>
              <a:rPr lang="ru-RU" sz="2800" dirty="0" smtClean="0"/>
              <a:t>: </a:t>
            </a:r>
            <a:r>
              <a:rPr lang="en-US" sz="2800" dirty="0" smtClean="0"/>
              <a:t>https</a:t>
            </a:r>
            <a:r>
              <a:rPr lang="en-US" sz="2800" dirty="0"/>
              <a:t>://vk.com/danil5642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388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656" y="545733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/>
              <a:t>Проблема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8061" y="1323703"/>
            <a:ext cx="9484223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 smtClean="0"/>
              <a:t>Неблагоустроенность</a:t>
            </a:r>
            <a:r>
              <a:rPr lang="ru-RU" sz="3600" dirty="0" smtClean="0"/>
              <a:t> территории детского сада 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64" y="2946452"/>
            <a:ext cx="3944983" cy="2629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9026" y="2946452"/>
            <a:ext cx="3916409" cy="2610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965" y="4448680"/>
            <a:ext cx="4641669" cy="26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3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49939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/>
              <a:t>Цель, задачи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2063931"/>
            <a:ext cx="8915400" cy="3777622"/>
          </a:xfrm>
        </p:spPr>
        <p:txBody>
          <a:bodyPr/>
          <a:lstStyle/>
          <a:p>
            <a:r>
              <a:rPr lang="ru-RU" sz="2400" b="1" dirty="0" smtClean="0"/>
              <a:t>Цель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О</a:t>
            </a:r>
            <a:r>
              <a:rPr lang="ru-RU" sz="2000" dirty="0" smtClean="0"/>
              <a:t>рганизация и проведение работ по благоустройству территории детского сада </a:t>
            </a:r>
          </a:p>
          <a:p>
            <a:r>
              <a:rPr lang="ru-RU" sz="2400" b="1" dirty="0" smtClean="0"/>
              <a:t>Задачи на территории 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Покрасить забор 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Погрузить ветки </a:t>
            </a:r>
          </a:p>
          <a:p>
            <a:pPr>
              <a:buFont typeface="+mj-lt"/>
              <a:buAutoNum type="arabicPeriod"/>
            </a:pPr>
            <a:r>
              <a:rPr lang="ru-RU" sz="2000" dirty="0" smtClean="0"/>
              <a:t>Благоустроить песочницу </a:t>
            </a:r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76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План-график реализации проекта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9538308"/>
              </p:ext>
            </p:extLst>
          </p:nvPr>
        </p:nvGraphicFramePr>
        <p:xfrm>
          <a:off x="2592925" y="1341121"/>
          <a:ext cx="8914809" cy="5312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385">
                  <a:extLst>
                    <a:ext uri="{9D8B030D-6E8A-4147-A177-3AD203B41FA5}">
                      <a16:colId xmlns:a16="http://schemas.microsoft.com/office/drawing/2014/main" xmlns="" val="3567670031"/>
                    </a:ext>
                  </a:extLst>
                </a:gridCol>
                <a:gridCol w="2342631">
                  <a:extLst>
                    <a:ext uri="{9D8B030D-6E8A-4147-A177-3AD203B41FA5}">
                      <a16:colId xmlns:a16="http://schemas.microsoft.com/office/drawing/2014/main" xmlns="" val="3244696859"/>
                    </a:ext>
                  </a:extLst>
                </a:gridCol>
                <a:gridCol w="1741418">
                  <a:extLst>
                    <a:ext uri="{9D8B030D-6E8A-4147-A177-3AD203B41FA5}">
                      <a16:colId xmlns:a16="http://schemas.microsoft.com/office/drawing/2014/main" xmlns="" val="2848000771"/>
                    </a:ext>
                  </a:extLst>
                </a:gridCol>
                <a:gridCol w="2090353">
                  <a:extLst>
                    <a:ext uri="{9D8B030D-6E8A-4147-A177-3AD203B41FA5}">
                      <a16:colId xmlns:a16="http://schemas.microsoft.com/office/drawing/2014/main" xmlns="" val="3675660961"/>
                    </a:ext>
                  </a:extLst>
                </a:gridCol>
                <a:gridCol w="2360022">
                  <a:extLst>
                    <a:ext uri="{9D8B030D-6E8A-4147-A177-3AD203B41FA5}">
                      <a16:colId xmlns:a16="http://schemas.microsoft.com/office/drawing/2014/main" xmlns="" val="689304449"/>
                    </a:ext>
                  </a:extLst>
                </a:gridCol>
              </a:tblGrid>
              <a:tr h="6488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Дата, 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Необходимые ресурсы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246793"/>
                  </a:ext>
                </a:extLst>
              </a:tr>
              <a:tr h="37590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Собрали группу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05,07,2018</a:t>
                      </a:r>
                    </a:p>
                    <a:p>
                      <a:r>
                        <a:rPr lang="ru-RU" dirty="0" smtClean="0"/>
                        <a:t>14:00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Джура</a:t>
                      </a:r>
                      <a:r>
                        <a:rPr lang="ru-RU" dirty="0" smtClean="0"/>
                        <a:t> Данил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Неравнодушные люди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2655899"/>
                  </a:ext>
                </a:extLst>
              </a:tr>
              <a:tr h="37590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 инвентаря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06,07,2018</a:t>
                      </a:r>
                    </a:p>
                    <a:p>
                      <a:r>
                        <a:rPr lang="ru-RU" dirty="0" smtClean="0"/>
                        <a:t>9:30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Джура</a:t>
                      </a:r>
                      <a:r>
                        <a:rPr lang="ru-RU" dirty="0" smtClean="0"/>
                        <a:t> Данил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135327"/>
                  </a:ext>
                </a:extLst>
              </a:tr>
              <a:tr h="37590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Покраска забора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06,07,2018</a:t>
                      </a:r>
                    </a:p>
                    <a:p>
                      <a:r>
                        <a:rPr lang="ru-RU" dirty="0" smtClean="0"/>
                        <a:t>10:30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Хохлова Ангелина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Краска,</a:t>
                      </a:r>
                      <a:r>
                        <a:rPr lang="ru-RU" baseline="0" dirty="0" smtClean="0"/>
                        <a:t> наждачная бумага, кисти, перчатки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461202"/>
                  </a:ext>
                </a:extLst>
              </a:tr>
              <a:tr h="37590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Погрузка</a:t>
                      </a:r>
                      <a:r>
                        <a:rPr lang="ru-RU" baseline="0" dirty="0" smtClean="0"/>
                        <a:t> веток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06,07,2018</a:t>
                      </a:r>
                    </a:p>
                    <a:p>
                      <a:r>
                        <a:rPr lang="ru-RU" dirty="0" smtClean="0"/>
                        <a:t>10:30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Джура</a:t>
                      </a:r>
                      <a:r>
                        <a:rPr lang="ru-RU" dirty="0" smtClean="0"/>
                        <a:t> Данил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Грузовая</a:t>
                      </a:r>
                      <a:r>
                        <a:rPr lang="ru-RU" baseline="0" dirty="0" smtClean="0"/>
                        <a:t> машина, перчатки, ножовка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0868888"/>
                  </a:ext>
                </a:extLst>
              </a:tr>
              <a:tr h="37590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Досыпать</a:t>
                      </a:r>
                      <a:r>
                        <a:rPr lang="ru-RU" baseline="0" dirty="0" smtClean="0"/>
                        <a:t> песок в нужные места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06,07,2018</a:t>
                      </a:r>
                    </a:p>
                    <a:p>
                      <a:r>
                        <a:rPr lang="ru-RU" dirty="0" smtClean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Джура</a:t>
                      </a:r>
                      <a:r>
                        <a:rPr lang="ru-RU" dirty="0" smtClean="0"/>
                        <a:t> Данил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Лопаты, носилки, перчатки </a:t>
                      </a:r>
                    </a:p>
                    <a:p>
                      <a:r>
                        <a:rPr lang="ru-RU" dirty="0" smtClean="0"/>
                        <a:t>анализ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5715531"/>
                  </a:ext>
                </a:extLst>
              </a:tr>
              <a:tr h="375907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06,07,2018</a:t>
                      </a:r>
                    </a:p>
                    <a:p>
                      <a:r>
                        <a:rPr lang="ru-RU" dirty="0" smtClean="0"/>
                        <a:t>16:00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Джура</a:t>
                      </a:r>
                      <a:r>
                        <a:rPr lang="ru-RU" dirty="0" smtClean="0"/>
                        <a:t> Данил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Компьютер,</a:t>
                      </a:r>
                      <a:r>
                        <a:rPr lang="ru-RU" baseline="0" dirty="0" smtClean="0"/>
                        <a:t> фото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629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73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080" y="171265"/>
            <a:ext cx="8911687" cy="1280890"/>
          </a:xfrm>
        </p:spPr>
        <p:txBody>
          <a:bodyPr/>
          <a:lstStyle/>
          <a:p>
            <a:pPr algn="ctr"/>
            <a:r>
              <a:rPr lang="ru-RU" b="1" i="1" dirty="0" smtClean="0"/>
              <a:t>Риски</a:t>
            </a:r>
            <a:endParaRPr lang="ru-RU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684209"/>
              </p:ext>
            </p:extLst>
          </p:nvPr>
        </p:nvGraphicFramePr>
        <p:xfrm>
          <a:off x="2275702" y="1072967"/>
          <a:ext cx="876649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5">
                  <a:extLst>
                    <a:ext uri="{9D8B030D-6E8A-4147-A177-3AD203B41FA5}">
                      <a16:colId xmlns:a16="http://schemas.microsoft.com/office/drawing/2014/main" xmlns="" val="2599137919"/>
                    </a:ext>
                  </a:extLst>
                </a:gridCol>
                <a:gridCol w="3222036">
                  <a:extLst>
                    <a:ext uri="{9D8B030D-6E8A-4147-A177-3AD203B41FA5}">
                      <a16:colId xmlns:a16="http://schemas.microsoft.com/office/drawing/2014/main" xmlns="" val="3558961929"/>
                    </a:ext>
                  </a:extLst>
                </a:gridCol>
                <a:gridCol w="2011816">
                  <a:extLst>
                    <a:ext uri="{9D8B030D-6E8A-4147-A177-3AD203B41FA5}">
                      <a16:colId xmlns:a16="http://schemas.microsoft.com/office/drawing/2014/main" xmlns="" val="722921768"/>
                    </a:ext>
                  </a:extLst>
                </a:gridCol>
                <a:gridCol w="3140755">
                  <a:extLst>
                    <a:ext uri="{9D8B030D-6E8A-4147-A177-3AD203B41FA5}">
                      <a16:colId xmlns:a16="http://schemas.microsoft.com/office/drawing/2014/main" xmlns="" val="1891910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риска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влияния на проект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 по</a:t>
                      </a:r>
                      <a:r>
                        <a:rPr lang="ru-RU" baseline="0" dirty="0" smtClean="0"/>
                        <a:t> управлению риском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658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Неблагоприятные</a:t>
                      </a:r>
                      <a:r>
                        <a:rPr lang="ru-RU" sz="1800" baseline="0" dirty="0" smtClean="0"/>
                        <a:t> п</a:t>
                      </a:r>
                      <a:r>
                        <a:rPr lang="ru-RU" sz="1800" dirty="0" smtClean="0"/>
                        <a:t>огодные условия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Перенос мероприятия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939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Непредставление инвентаря администрацией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Запросить инвентарь</a:t>
                      </a:r>
                      <a:r>
                        <a:rPr lang="ru-RU" baseline="0" dirty="0" smtClean="0"/>
                        <a:t> у детского сада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08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Прогулка детей во время работы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Перенос прогулки за территорию работ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664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Травмы при работе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Следование техники безопасности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91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Недостаточная вместимость кузова машины для вывоза</a:t>
                      </a:r>
                      <a:r>
                        <a:rPr lang="ru-RU" sz="1800" baseline="0" dirty="0" smtClean="0"/>
                        <a:t> мусора 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Запрос на дополнительную поездку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116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972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Процесс реализации проекта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959" y="1264555"/>
            <a:ext cx="4935041" cy="32900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7702" y="3289298"/>
            <a:ext cx="4935041" cy="3290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99" y="1371147"/>
            <a:ext cx="4935041" cy="329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1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Показатели эффективности проекта 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Количественные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Покрашено 95 метров забора </a:t>
            </a:r>
          </a:p>
          <a:p>
            <a:r>
              <a:rPr lang="ru-RU" dirty="0" smtClean="0"/>
              <a:t>Загружено мусора 3 машины «ЗИЛ»</a:t>
            </a:r>
          </a:p>
          <a:p>
            <a:r>
              <a:rPr lang="ru-RU" dirty="0" smtClean="0"/>
              <a:t>Распределено по территории 1 тонна песка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Качественные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Позитивные отзывы детей</a:t>
            </a:r>
          </a:p>
          <a:p>
            <a:r>
              <a:rPr lang="ru-RU" dirty="0" smtClean="0"/>
              <a:t>Благодарность от администрации детского сада </a:t>
            </a:r>
          </a:p>
          <a:p>
            <a:r>
              <a:rPr lang="ru-RU" dirty="0" smtClean="0"/>
              <a:t>Развитие деловых навыков посредством переговоров с представителями администрации Байкальска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03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Результаты работы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                                          После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7348"/>
            <a:ext cx="5943601" cy="396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99" y="2037348"/>
            <a:ext cx="594360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2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                                         После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05001"/>
            <a:ext cx="5907674" cy="3938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326" y="1905002"/>
            <a:ext cx="5907674" cy="39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4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</TotalTime>
  <Words>262</Words>
  <Application>Microsoft Office PowerPoint</Application>
  <PresentationFormat>Произвольный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XV летняя сессия лидеров студенческого самоуправления  профессиональных образовательных организаций  Второе дыхание территории детского сада  Детский сад. Мир. Счастье.</vt:lpstr>
      <vt:lpstr>Проблема</vt:lpstr>
      <vt:lpstr>Цель, задачи</vt:lpstr>
      <vt:lpstr>План-график реализации проекта </vt:lpstr>
      <vt:lpstr>Риски</vt:lpstr>
      <vt:lpstr>Процесс реализации проекта</vt:lpstr>
      <vt:lpstr>Показатели эффективности проекта </vt:lpstr>
      <vt:lpstr>Результаты работы  До                                          После  </vt:lpstr>
      <vt:lpstr>До                                          После </vt:lpstr>
      <vt:lpstr>До                                          После </vt:lpstr>
      <vt:lpstr>До                                          После </vt:lpstr>
      <vt:lpstr>До                                          После </vt:lpstr>
      <vt:lpstr>Слайд 13</vt:lpstr>
      <vt:lpstr>Приглашаем к сотрудничеству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Второе дыхание территории детского сада</dc:title>
  <dc:creator>Дмитрий Щербак</dc:creator>
  <cp:lastModifiedBy>Кабинет 6-5</cp:lastModifiedBy>
  <cp:revision>23</cp:revision>
  <dcterms:created xsi:type="dcterms:W3CDTF">2018-07-05T13:42:17Z</dcterms:created>
  <dcterms:modified xsi:type="dcterms:W3CDTF">2018-07-09T03:10:19Z</dcterms:modified>
</cp:coreProperties>
</file>