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0" r:id="rId3"/>
    <p:sldId id="282" r:id="rId4"/>
    <p:sldId id="283" r:id="rId5"/>
    <p:sldId id="257" r:id="rId6"/>
    <p:sldId id="258" r:id="rId7"/>
    <p:sldId id="259" r:id="rId8"/>
    <p:sldId id="261" r:id="rId9"/>
    <p:sldId id="262" r:id="rId10"/>
    <p:sldId id="263" r:id="rId11"/>
    <p:sldId id="281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FFBE3DF-5E5E-4319-96BD-2D64564CA20F}">
          <p14:sldIdLst>
            <p14:sldId id="256"/>
            <p14:sldId id="260"/>
            <p14:sldId id="282"/>
            <p14:sldId id="283"/>
            <p14:sldId id="257"/>
            <p14:sldId id="258"/>
            <p14:sldId id="259"/>
            <p14:sldId id="261"/>
            <p14:sldId id="262"/>
            <p14:sldId id="263"/>
            <p14:sldId id="281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9" autoAdjust="0"/>
    <p:restoredTop sz="94660"/>
  </p:normalViewPr>
  <p:slideViewPr>
    <p:cSldViewPr>
      <p:cViewPr varScale="1">
        <p:scale>
          <a:sx n="69" d="100"/>
          <a:sy n="69" d="100"/>
        </p:scale>
        <p:origin x="124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D8CA51F-388E-47CA-8921-36413E9156C1}" type="datetimeFigureOut">
              <a:rPr lang="ru-RU" smtClean="0"/>
              <a:t>07.07.2019</a:t>
            </a:fld>
            <a:endParaRPr lang="ru-RU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CEB96A0-9A73-472C-8CF8-58C37C649443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CA51F-388E-47CA-8921-36413E9156C1}" type="datetimeFigureOut">
              <a:rPr lang="ru-RU" smtClean="0"/>
              <a:t>07.07.2019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96A0-9A73-472C-8CF8-58C37C649443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CA51F-388E-47CA-8921-36413E9156C1}" type="datetimeFigureOut">
              <a:rPr lang="ru-RU" smtClean="0"/>
              <a:t>07.07.2019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CEB96A0-9A73-472C-8CF8-58C37C649443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CA51F-388E-47CA-8921-36413E9156C1}" type="datetimeFigureOut">
              <a:rPr lang="ru-RU" smtClean="0"/>
              <a:t>07.07.2019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96A0-9A73-472C-8CF8-58C37C649443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D8CA51F-388E-47CA-8921-36413E9156C1}" type="datetimeFigureOut">
              <a:rPr lang="ru-RU" smtClean="0"/>
              <a:t>07.07.2019</a:t>
            </a:fld>
            <a:endParaRPr lang="ru-RU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CEB96A0-9A73-472C-8CF8-58C37C649443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CA51F-388E-47CA-8921-36413E9156C1}" type="datetimeFigureOut">
              <a:rPr lang="ru-RU" smtClean="0"/>
              <a:t>07.07.2019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96A0-9A73-472C-8CF8-58C37C649443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CA51F-388E-47CA-8921-36413E9156C1}" type="datetimeFigureOut">
              <a:rPr lang="ru-RU" smtClean="0"/>
              <a:t>07.07.2019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96A0-9A73-472C-8CF8-58C37C649443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CA51F-388E-47CA-8921-36413E9156C1}" type="datetimeFigureOut">
              <a:rPr lang="ru-RU" smtClean="0"/>
              <a:t>07.07.2019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96A0-9A73-472C-8CF8-58C37C649443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CA51F-388E-47CA-8921-36413E9156C1}" type="datetimeFigureOut">
              <a:rPr lang="ru-RU" smtClean="0"/>
              <a:t>07.07.2019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96A0-9A73-472C-8CF8-58C37C649443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CA51F-388E-47CA-8921-36413E9156C1}" type="datetimeFigureOut">
              <a:rPr lang="ru-RU" smtClean="0"/>
              <a:t>07.07.2019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CEB96A0-9A73-472C-8CF8-58C37C649443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CA51F-388E-47CA-8921-36413E9156C1}" type="datetimeFigureOut">
              <a:rPr lang="ru-RU" smtClean="0"/>
              <a:t>07.07.2019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96A0-9A73-472C-8CF8-58C37C649443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9D8CA51F-388E-47CA-8921-36413E9156C1}" type="datetimeFigureOut">
              <a:rPr lang="ru-RU" smtClean="0"/>
              <a:t>07.07.2019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4CEB96A0-9A73-472C-8CF8-58C37C649443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0568" y="1556792"/>
            <a:ext cx="7164288" cy="2324968"/>
          </a:xfrm>
        </p:spPr>
        <p:txBody>
          <a:bodyPr/>
          <a:lstStyle/>
          <a:p>
            <a:r>
              <a:rPr lang="ru-RU" dirty="0"/>
              <a:t>Во благо Балаганску!</a:t>
            </a:r>
          </a:p>
        </p:txBody>
      </p:sp>
    </p:spTree>
    <p:extLst>
      <p:ext uri="{BB962C8B-B14F-4D97-AF65-F5344CB8AC3E}">
        <p14:creationId xmlns:p14="http://schemas.microsoft.com/office/powerpoint/2010/main" val="3505001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Облагородили территорию стадиона поселка Балаганска.</a:t>
            </a:r>
          </a:p>
          <a:p>
            <a:r>
              <a:rPr lang="ru-RU" sz="3600" dirty="0"/>
              <a:t>Отчистили от мусора.</a:t>
            </a:r>
          </a:p>
          <a:p>
            <a:r>
              <a:rPr lang="ru-RU" sz="3600" dirty="0"/>
              <a:t>Вернули сцене былой вид.</a:t>
            </a:r>
          </a:p>
          <a:p>
            <a:r>
              <a:rPr lang="ru-RU" sz="3600" dirty="0"/>
              <a:t>Добавили костюмерные.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Качественные 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1113309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Объект 1">
                <a:extLst>
                  <a:ext uri="{FF2B5EF4-FFF2-40B4-BE49-F238E27FC236}">
                    <a16:creationId xmlns:a16="http://schemas.microsoft.com/office/drawing/2014/main" id="{8BE35927-D2FB-4C02-BE75-ADC08C21345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ru-RU" sz="3600" dirty="0"/>
                  <a:t>Установлено 2 костюмерные (2х2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3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3600" b="0" i="1" smtClean="0">
                            <a:latin typeface="Cambria Math" panose="02040503050406030204" pitchFamily="18" charset="0"/>
                          </a:rPr>
                          <m:t>м</m:t>
                        </m:r>
                      </m:e>
                      <m:sup>
                        <m:r>
                          <a:rPr lang="ru-RU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3600" dirty="0"/>
                  <a:t>).</a:t>
                </a:r>
              </a:p>
              <a:p>
                <a:r>
                  <a:rPr lang="ru-RU" sz="3600" dirty="0"/>
                  <a:t>Восстановлено 2 герба( Иркутской области, </a:t>
                </a:r>
                <a:r>
                  <a:rPr lang="ru-RU" sz="3600" dirty="0" err="1"/>
                  <a:t>Балаганского</a:t>
                </a:r>
                <a:r>
                  <a:rPr lang="ru-RU" sz="3600" dirty="0"/>
                  <a:t> района).</a:t>
                </a:r>
              </a:p>
              <a:p>
                <a:r>
                  <a:rPr lang="ru-RU" sz="3600" dirty="0"/>
                  <a:t>Отреставрирована </a:t>
                </a:r>
                <a:r>
                  <a:rPr lang="ru-RU" sz="3600" dirty="0" smtClean="0"/>
                  <a:t>1 надпись </a:t>
                </a:r>
                <a:r>
                  <a:rPr lang="ru-RU" sz="3600" dirty="0"/>
                  <a:t>городского поселения «Балаганск».</a:t>
                </a:r>
              </a:p>
              <a:p>
                <a:r>
                  <a:rPr lang="ru-RU" sz="3600" dirty="0"/>
                  <a:t>Вывезено 10 мешков мусора.</a:t>
                </a:r>
              </a:p>
            </p:txBody>
          </p:sp>
        </mc:Choice>
        <mc:Fallback>
          <p:sp>
            <p:nvSpPr>
              <p:cNvPr id="2" name="Объект 1">
                <a:extLst>
                  <a:ext uri="{FF2B5EF4-FFF2-40B4-BE49-F238E27FC236}">
                    <a16:creationId xmlns:a16="http://schemas.microsoft.com/office/drawing/2014/main" id="{8BE35927-D2FB-4C02-BE75-ADC08C2134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59" t="-2075" r="-435" b="-19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48DF743-562F-4E48-B5AC-E158B38F0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Количественные 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1890673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856984" cy="633670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dirty="0" smtClean="0"/>
              <a:t>ДО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478839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35518" y="-1152128"/>
            <a:ext cx="6408713" cy="8712969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dirty="0" smtClean="0"/>
              <a:t>ПОСЛЕ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1148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856984" cy="648072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dirty="0" err="1" smtClean="0"/>
              <a:t>дО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4464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84976" cy="655272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480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84976" cy="655272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530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640871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107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8640"/>
            <a:ext cx="4371216" cy="6408712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536504" cy="640871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dirty="0" smtClean="0"/>
              <a:t>ПОСЛЕ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327183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01" y="74026"/>
            <a:ext cx="4449185" cy="645131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74026"/>
            <a:ext cx="4536504" cy="646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185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endParaRPr lang="ru-RU" sz="3600" dirty="0"/>
          </a:p>
          <a:p>
            <a:pPr marL="45720" indent="0" algn="ctr">
              <a:buNone/>
            </a:pPr>
            <a:endParaRPr lang="ru-RU" sz="3600" dirty="0"/>
          </a:p>
          <a:p>
            <a:pPr marL="45720" indent="0" algn="ctr">
              <a:buNone/>
            </a:pPr>
            <a:endParaRPr lang="ru-RU" sz="3600" dirty="0"/>
          </a:p>
          <a:p>
            <a:pPr marL="45720" indent="0" algn="ctr">
              <a:buNone/>
            </a:pPr>
            <a:r>
              <a:rPr lang="ru-RU" sz="3600" dirty="0"/>
              <a:t>Неухоженная территория стадиона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Проблема</a:t>
            </a:r>
          </a:p>
        </p:txBody>
      </p:sp>
    </p:spTree>
    <p:extLst>
      <p:ext uri="{BB962C8B-B14F-4D97-AF65-F5344CB8AC3E}">
        <p14:creationId xmlns:p14="http://schemas.microsoft.com/office/powerpoint/2010/main" val="1444944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84976" cy="648072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1033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648072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1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12968" cy="640871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5307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024"/>
            <a:ext cx="8928992" cy="658132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377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640871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360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032448" cy="648072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88640"/>
            <a:ext cx="4536504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431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32656"/>
            <a:ext cx="4552050" cy="6264696"/>
          </a:xfrm>
        </p:spPr>
      </p:pic>
    </p:spTree>
    <p:extLst>
      <p:ext uri="{BB962C8B-B14F-4D97-AF65-F5344CB8AC3E}">
        <p14:creationId xmlns:p14="http://schemas.microsoft.com/office/powerpoint/2010/main" val="3453217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7" t="17813" r="6105" b="9651"/>
          <a:stretch/>
        </p:blipFill>
        <p:spPr>
          <a:xfrm>
            <a:off x="1338040" y="1002722"/>
            <a:ext cx="5280841" cy="3168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" t="2123" r="13572" b="22750"/>
          <a:stretch/>
        </p:blipFill>
        <p:spPr>
          <a:xfrm>
            <a:off x="4260275" y="3026872"/>
            <a:ext cx="4717212" cy="2830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660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2" t="2979" r="-942" b="13939"/>
          <a:stretch/>
        </p:blipFill>
        <p:spPr>
          <a:xfrm>
            <a:off x="1123792" y="1003372"/>
            <a:ext cx="4713572" cy="2610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9" t="16853" r="5693" b="4857"/>
          <a:stretch/>
        </p:blipFill>
        <p:spPr>
          <a:xfrm>
            <a:off x="2450589" y="3330286"/>
            <a:ext cx="4355120" cy="2670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8" t="17986" r="28419" b="3053"/>
          <a:stretch/>
        </p:blipFill>
        <p:spPr>
          <a:xfrm>
            <a:off x="6144360" y="1287175"/>
            <a:ext cx="2882009" cy="3673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80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600" dirty="0"/>
              <a:t>	Организовать и реализовать благоустройство территории стадиона в поселке городского типа Балаганске с 4-го по 5-ое июля для дальнейшего использования, с помощью участников Школы Актива в количестве 13 человек.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</a:t>
            </a:r>
          </a:p>
        </p:txBody>
      </p:sp>
    </p:spTree>
    <p:extLst>
      <p:ext uri="{BB962C8B-B14F-4D97-AF65-F5344CB8AC3E}">
        <p14:creationId xmlns:p14="http://schemas.microsoft.com/office/powerpoint/2010/main" val="3329946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02920" indent="-457200">
              <a:buFont typeface="+mj-lt"/>
              <a:buAutoNum type="arabicPeriod"/>
            </a:pPr>
            <a:r>
              <a:rPr lang="ru-RU" sz="4000" dirty="0"/>
              <a:t>Реставрация сцены и трибуны</a:t>
            </a:r>
          </a:p>
          <a:p>
            <a:pPr marL="502920" indent="-457200">
              <a:buFont typeface="+mj-lt"/>
              <a:buAutoNum type="arabicPeriod"/>
            </a:pPr>
            <a:r>
              <a:rPr lang="ru-RU" sz="4000" dirty="0"/>
              <a:t>Обновление состояния стадиона</a:t>
            </a:r>
          </a:p>
          <a:p>
            <a:pPr marL="502920" indent="-457200">
              <a:buFont typeface="+mj-lt"/>
              <a:buAutoNum type="arabicPeriod"/>
            </a:pPr>
            <a:r>
              <a:rPr lang="ru-RU" sz="4000" dirty="0"/>
              <a:t>Очищение территории стадиона от мусора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задачи</a:t>
            </a:r>
          </a:p>
        </p:txBody>
      </p:sp>
    </p:spTree>
    <p:extLst>
      <p:ext uri="{BB962C8B-B14F-4D97-AF65-F5344CB8AC3E}">
        <p14:creationId xmlns:p14="http://schemas.microsoft.com/office/powerpoint/2010/main" val="1482971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02920" indent="-457200">
              <a:buFont typeface="+mj-lt"/>
              <a:buAutoNum type="arabicPeriod"/>
            </a:pPr>
            <a:r>
              <a:rPr lang="ru-RU" sz="3200" dirty="0"/>
              <a:t>Покраска сцены</a:t>
            </a:r>
          </a:p>
          <a:p>
            <a:pPr marL="502920" indent="-457200">
              <a:buFont typeface="+mj-lt"/>
              <a:buAutoNum type="arabicPeriod"/>
            </a:pPr>
            <a:r>
              <a:rPr lang="ru-RU" sz="3200" dirty="0"/>
              <a:t>Побелка сцены</a:t>
            </a:r>
          </a:p>
          <a:p>
            <a:pPr marL="502920" indent="-457200">
              <a:buFont typeface="+mj-lt"/>
              <a:buAutoNum type="arabicPeriod"/>
            </a:pPr>
            <a:r>
              <a:rPr lang="ru-RU" sz="3200" dirty="0"/>
              <a:t>Восстановление гербов и надписи городского поселения</a:t>
            </a:r>
          </a:p>
          <a:p>
            <a:pPr marL="502920" indent="-457200">
              <a:buFont typeface="+mj-lt"/>
              <a:buAutoNum type="arabicPeriod"/>
            </a:pPr>
            <a:r>
              <a:rPr lang="ru-RU" sz="3200" dirty="0"/>
              <a:t>Уборка территории от мусора</a:t>
            </a:r>
          </a:p>
          <a:p>
            <a:pPr marL="502920" indent="-457200">
              <a:buFont typeface="+mj-lt"/>
              <a:buAutoNum type="arabicPeriod"/>
            </a:pPr>
            <a:r>
              <a:rPr lang="ru-RU" sz="3200" dirty="0"/>
              <a:t>Вывоз мусора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Мероприятия</a:t>
            </a:r>
          </a:p>
        </p:txBody>
      </p:sp>
    </p:spTree>
    <p:extLst>
      <p:ext uri="{BB962C8B-B14F-4D97-AF65-F5344CB8AC3E}">
        <p14:creationId xmlns:p14="http://schemas.microsoft.com/office/powerpoint/2010/main" val="701103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4043231"/>
              </p:ext>
            </p:extLst>
          </p:nvPr>
        </p:nvGraphicFramePr>
        <p:xfrm>
          <a:off x="467544" y="1539810"/>
          <a:ext cx="8424936" cy="5129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5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1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58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043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Время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Место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Результат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433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10:00-11:00</a:t>
                      </a:r>
                    </a:p>
                    <a:p>
                      <a:pPr algn="ctr"/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Стадион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Уборка территории от мусора</a:t>
                      </a:r>
                    </a:p>
                    <a:p>
                      <a:pPr algn="ctr"/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6872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10:30-12:30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Стадион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Восстановление гербов Иркутской области и </a:t>
                      </a:r>
                      <a:r>
                        <a:rPr lang="ru-RU" sz="2400" dirty="0" err="1"/>
                        <a:t>Балаганского</a:t>
                      </a:r>
                      <a:r>
                        <a:rPr lang="ru-RU" sz="2400" dirty="0"/>
                        <a:t> района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803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10:00-12:00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Стадион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Установление перегородки, побелка и покраска сцены.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571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13:00-14:00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Стадион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Восстановление</a:t>
                      </a:r>
                      <a:r>
                        <a:rPr lang="ru-RU" sz="2400" baseline="0" dirty="0"/>
                        <a:t> надписи городского поселения «Балаганск»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Календарный план </a:t>
            </a:r>
          </a:p>
        </p:txBody>
      </p:sp>
    </p:spTree>
    <p:extLst>
      <p:ext uri="{BB962C8B-B14F-4D97-AF65-F5344CB8AC3E}">
        <p14:creationId xmlns:p14="http://schemas.microsoft.com/office/powerpoint/2010/main" val="3598227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Руководитель проекта- Куроптева Елизавета Вячеславовна</a:t>
            </a:r>
          </a:p>
          <a:p>
            <a:r>
              <a:rPr lang="ru-RU" sz="2400" dirty="0"/>
              <a:t>Бригадир- Фролов Олег Олегович</a:t>
            </a:r>
          </a:p>
          <a:p>
            <a:r>
              <a:rPr lang="ru-RU" sz="2400" dirty="0" err="1"/>
              <a:t>Стройбригада</a:t>
            </a:r>
            <a:r>
              <a:rPr lang="ru-RU" sz="2400" dirty="0"/>
              <a:t>- </a:t>
            </a:r>
            <a:r>
              <a:rPr lang="ru-RU" sz="2400" dirty="0" err="1"/>
              <a:t>Волоснов</a:t>
            </a:r>
            <a:r>
              <a:rPr lang="ru-RU" sz="2400" dirty="0"/>
              <a:t> Роман Андреевич, Егунов Денис Сергеевич, Корецкий Валерий , Синицын Кирилл Денисович, Власов Захар Юрьевич, </a:t>
            </a:r>
            <a:r>
              <a:rPr lang="ru-RU" sz="2400" dirty="0" err="1"/>
              <a:t>Лощилов</a:t>
            </a:r>
            <a:r>
              <a:rPr lang="ru-RU" sz="2400" dirty="0"/>
              <a:t> Константин Александрович.</a:t>
            </a:r>
          </a:p>
          <a:p>
            <a:r>
              <a:rPr lang="ru-RU" sz="2400" dirty="0"/>
              <a:t>Художественные деятели – Карпова Полина Алексеевна, Громова Галина Павловна.</a:t>
            </a:r>
          </a:p>
          <a:p>
            <a:r>
              <a:rPr lang="ru-RU" sz="2400" dirty="0"/>
              <a:t>Маляры – Жукова Екатерина Алексеевна, </a:t>
            </a:r>
            <a:r>
              <a:rPr lang="ru-RU" sz="2400" dirty="0" err="1"/>
              <a:t>Лисенкова</a:t>
            </a:r>
            <a:r>
              <a:rPr lang="ru-RU" sz="2400" dirty="0"/>
              <a:t> Анастасия Андреевна, Левина Лидия Андреевна, Струнина Диана Анатольевна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Команда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28307964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72</TotalTime>
  <Words>172</Words>
  <Application>Microsoft Office PowerPoint</Application>
  <PresentationFormat>Экран (4:3)</PresentationFormat>
  <Paragraphs>54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Cambria Math</vt:lpstr>
      <vt:lpstr>Franklin Gothic Medium</vt:lpstr>
      <vt:lpstr>Wingdings</vt:lpstr>
      <vt:lpstr>Wingdings 2</vt:lpstr>
      <vt:lpstr>Сетка</vt:lpstr>
      <vt:lpstr>Во благо Балаганску!</vt:lpstr>
      <vt:lpstr>Проблема</vt:lpstr>
      <vt:lpstr>Презентация PowerPoint</vt:lpstr>
      <vt:lpstr>Презентация PowerPoint</vt:lpstr>
      <vt:lpstr>Цель</vt:lpstr>
      <vt:lpstr>задачи</vt:lpstr>
      <vt:lpstr>Мероприятия</vt:lpstr>
      <vt:lpstr>Календарный план </vt:lpstr>
      <vt:lpstr>Команда проекта</vt:lpstr>
      <vt:lpstr>Качественные Результаты</vt:lpstr>
      <vt:lpstr>Количественные результаты</vt:lpstr>
      <vt:lpstr>ДО</vt:lpstr>
      <vt:lpstr>ПОСЛЕ</vt:lpstr>
      <vt:lpstr>дО</vt:lpstr>
      <vt:lpstr>Презентация PowerPoint</vt:lpstr>
      <vt:lpstr>Презентация PowerPoint</vt:lpstr>
      <vt:lpstr>Презентация PowerPoint</vt:lpstr>
      <vt:lpstr>ПОСЛЕ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 &amp; SanBuild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 благо Баланску!</dc:title>
  <dc:creator>ПК-8</dc:creator>
  <cp:lastModifiedBy>Пользователь Windows</cp:lastModifiedBy>
  <cp:revision>9</cp:revision>
  <dcterms:created xsi:type="dcterms:W3CDTF">2019-07-05T06:57:45Z</dcterms:created>
  <dcterms:modified xsi:type="dcterms:W3CDTF">2019-07-07T00:42:49Z</dcterms:modified>
</cp:coreProperties>
</file>