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9"/>
  </p:notesMasterIdLst>
  <p:sldIdLst>
    <p:sldId id="262" r:id="rId3"/>
    <p:sldId id="258" r:id="rId4"/>
    <p:sldId id="259" r:id="rId5"/>
    <p:sldId id="261" r:id="rId6"/>
    <p:sldId id="260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E85730-90C5-4C52-ADD0-BF7931F91E25}" type="datetimeFigureOut">
              <a:rPr lang="ru-RU" smtClean="0"/>
              <a:t>19.06.2019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D41C3D-9233-4A0E-82D3-B3DC4577E5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7515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3A23A-7976-4D5C-B2DB-F8D33AA839C5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722313" y="154463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5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56443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5399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00800" y="1417638"/>
            <a:ext cx="1828800" cy="52117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1417638"/>
            <a:ext cx="5334000" cy="52117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0871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4FAE4-2C08-48D8-B94D-7B8E4299699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1FE87-8975-49D3-B722-9B6C02157C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2630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4FAE4-2C08-48D8-B94D-7B8E4299699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1FE87-8975-49D3-B722-9B6C02157C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7010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4FAE4-2C08-48D8-B94D-7B8E4299699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1FE87-8975-49D3-B722-9B6C02157C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5677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4FAE4-2C08-48D8-B94D-7B8E4299699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1FE87-8975-49D3-B722-9B6C02157C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457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4FAE4-2C08-48D8-B94D-7B8E4299699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1FE87-8975-49D3-B722-9B6C02157C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1979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4FAE4-2C08-48D8-B94D-7B8E4299699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1FE87-8975-49D3-B722-9B6C02157C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0917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4FAE4-2C08-48D8-B94D-7B8E4299699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1FE87-8975-49D3-B722-9B6C02157C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8094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4FAE4-2C08-48D8-B94D-7B8E4299699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1FE87-8975-49D3-B722-9B6C02157C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971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50223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4FAE4-2C08-48D8-B94D-7B8E4299699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1FE87-8975-49D3-B722-9B6C02157C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6480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4FAE4-2C08-48D8-B94D-7B8E4299699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1FE87-8975-49D3-B722-9B6C02157C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191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4FAE4-2C08-48D8-B94D-7B8E4299699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1FE87-8975-49D3-B722-9B6C02157C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731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136172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985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4545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6382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5524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710703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376353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417638"/>
            <a:ext cx="7315200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438400"/>
            <a:ext cx="73152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单击此处编辑母版文本样式</a:t>
            </a:r>
          </a:p>
          <a:p>
            <a:pPr lvl="1"/>
            <a:r>
              <a:rPr lang="en-US" altLang="ru-RU" smtClean="0"/>
              <a:t>第二级</a:t>
            </a:r>
          </a:p>
          <a:p>
            <a:pPr lvl="2"/>
            <a:r>
              <a:rPr lang="en-US" altLang="ru-RU" smtClean="0"/>
              <a:t>第三级</a:t>
            </a:r>
          </a:p>
          <a:p>
            <a:pPr lvl="3"/>
            <a:r>
              <a:rPr lang="en-US" altLang="ru-RU" smtClean="0"/>
              <a:t>第四级</a:t>
            </a:r>
          </a:p>
          <a:p>
            <a:pPr lvl="4"/>
            <a:r>
              <a:rPr lang="en-US" altLang="ru-RU" smtClean="0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938583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4FAE4-2C08-48D8-B94D-7B8E4299699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1FE87-8975-49D3-B722-9B6C02157C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598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2276872"/>
            <a:ext cx="7772400" cy="1697981"/>
          </a:xfrm>
        </p:spPr>
        <p:txBody>
          <a:bodyPr/>
          <a:lstStyle/>
          <a:p>
            <a:pPr algn="just"/>
            <a:r>
              <a:rPr lang="ru-RU" sz="2400" b="1" cap="all" dirty="0" smtClean="0">
                <a:solidFill>
                  <a:srgbClr val="FFFFFF"/>
                </a:solidFill>
                <a:ea typeface="+mj-ea"/>
                <a:cs typeface="+mj-cs"/>
              </a:rPr>
              <a:t>О создании  региональных учебно-методических объединений  по укрупненным группам профессий и специальностей в системе СПО</a:t>
            </a:r>
            <a:endParaRPr lang="ru-RU" sz="2400" dirty="0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CAEF1158-D269-45AD-A831-1E37A4526B4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845" y="571908"/>
            <a:ext cx="4229100" cy="113347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-9993" y="4725144"/>
            <a:ext cx="414994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Верхозина О.А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.,</a:t>
            </a:r>
          </a:p>
          <a:p>
            <a:pPr lvl="0"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руководитель управления </a:t>
            </a:r>
          </a:p>
          <a:p>
            <a:pPr lvl="0"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информационно-методического </a:t>
            </a:r>
          </a:p>
          <a:p>
            <a:pPr lvl="0" algn="ctr" fontAlgn="base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обеспечения деятельности ПОО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lvl="0" algn="ctr" fontAlgn="base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кандидат психологических наук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80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/>
          <p:cNvSpPr>
            <a:spLocks noChangeArrowheads="1"/>
          </p:cNvSpPr>
          <p:nvPr/>
        </p:nvSpPr>
        <p:spPr bwMode="gray">
          <a:xfrm rot="18045960">
            <a:off x="4846637" y="1425576"/>
            <a:ext cx="930275" cy="323850"/>
          </a:xfrm>
          <a:prstGeom prst="rightArrow">
            <a:avLst>
              <a:gd name="adj1" fmla="val 35167"/>
              <a:gd name="adj2" fmla="val 111029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/>
            </a:pPr>
            <a:endParaRPr lang="ru-RU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 rot="6829287">
            <a:off x="3621088" y="4549775"/>
            <a:ext cx="887412" cy="338138"/>
          </a:xfrm>
          <a:prstGeom prst="rightArrow">
            <a:avLst>
              <a:gd name="adj1" fmla="val 35167"/>
              <a:gd name="adj2" fmla="val 111028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/>
            </a:pPr>
            <a:endParaRPr lang="ru-RU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gray">
          <a:xfrm rot="13123892">
            <a:off x="2997200" y="1789113"/>
            <a:ext cx="887413" cy="338137"/>
          </a:xfrm>
          <a:prstGeom prst="rightArrow">
            <a:avLst>
              <a:gd name="adj1" fmla="val 35167"/>
              <a:gd name="adj2" fmla="val 111029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/>
            </a:pPr>
            <a:endParaRPr lang="ru-RU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gray">
          <a:xfrm rot="11397064">
            <a:off x="2544763" y="2811463"/>
            <a:ext cx="796925" cy="338137"/>
          </a:xfrm>
          <a:prstGeom prst="rightArrow">
            <a:avLst>
              <a:gd name="adj1" fmla="val 35167"/>
              <a:gd name="adj2" fmla="val 111029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/>
            </a:pPr>
            <a:endParaRPr lang="ru-RU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gray">
          <a:xfrm rot="779171">
            <a:off x="5684838" y="3090863"/>
            <a:ext cx="887412" cy="339725"/>
          </a:xfrm>
          <a:prstGeom prst="rightArrow">
            <a:avLst>
              <a:gd name="adj1" fmla="val 35167"/>
              <a:gd name="adj2" fmla="val 111029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/>
            </a:pPr>
            <a:endParaRPr lang="ru-RU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9" name="Oval 9"/>
          <p:cNvSpPr>
            <a:spLocks noChangeArrowheads="1"/>
          </p:cNvSpPr>
          <p:nvPr/>
        </p:nvSpPr>
        <p:spPr bwMode="gray">
          <a:xfrm>
            <a:off x="2452688" y="908050"/>
            <a:ext cx="4195762" cy="4392613"/>
          </a:xfrm>
          <a:prstGeom prst="ellipse">
            <a:avLst/>
          </a:prstGeom>
          <a:noFill/>
          <a:ln w="38100" algn="ctr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Microsoft Sans Serif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Microsoft Sans Serif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Microsoft Sans Serif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Microsoft Sans Serif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Microsoft Sans Serif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Microsoft Sans Serif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Microsoft Sans Serif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Microsoft Sans Serif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Microsoft Sans Serif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ru-RU" altLang="ru-RU" sz="180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grpSp>
        <p:nvGrpSpPr>
          <p:cNvPr id="8200" name="Group 10"/>
          <p:cNvGrpSpPr>
            <a:grpSpLocks/>
          </p:cNvGrpSpPr>
          <p:nvPr/>
        </p:nvGrpSpPr>
        <p:grpSpPr bwMode="auto">
          <a:xfrm>
            <a:off x="2786063" y="1336675"/>
            <a:ext cx="404812" cy="423863"/>
            <a:chOff x="1973" y="1706"/>
            <a:chExt cx="227" cy="227"/>
          </a:xfrm>
        </p:grpSpPr>
        <p:sp>
          <p:nvSpPr>
            <p:cNvPr id="11" name="Oval 11"/>
            <p:cNvSpPr>
              <a:spLocks noChangeArrowheads="1"/>
            </p:cNvSpPr>
            <p:nvPr/>
          </p:nvSpPr>
          <p:spPr bwMode="gray">
            <a:xfrm>
              <a:off x="1973" y="1706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33725"/>
                    <a:invGamma/>
                  </a:schemeClr>
                </a:gs>
                <a:gs pos="100000">
                  <a:schemeClr val="hlink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/>
              </a:pPr>
              <a:endParaRPr lang="ru-RU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Oval 12"/>
            <p:cNvSpPr>
              <a:spLocks noChangeArrowheads="1"/>
            </p:cNvSpPr>
            <p:nvPr/>
          </p:nvSpPr>
          <p:spPr bwMode="gray">
            <a:xfrm>
              <a:off x="1983" y="1725"/>
              <a:ext cx="142" cy="14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33725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/>
              </a:pPr>
              <a:endParaRPr lang="ru-RU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201" name="Group 16"/>
          <p:cNvGrpSpPr>
            <a:grpSpLocks/>
          </p:cNvGrpSpPr>
          <p:nvPr/>
        </p:nvGrpSpPr>
        <p:grpSpPr bwMode="auto">
          <a:xfrm>
            <a:off x="2082800" y="2708275"/>
            <a:ext cx="403225" cy="422275"/>
            <a:chOff x="2109" y="3612"/>
            <a:chExt cx="227" cy="227"/>
          </a:xfrm>
        </p:grpSpPr>
        <p:sp>
          <p:nvSpPr>
            <p:cNvPr id="14" name="Oval 17"/>
            <p:cNvSpPr>
              <a:spLocks noChangeArrowheads="1"/>
            </p:cNvSpPr>
            <p:nvPr/>
          </p:nvSpPr>
          <p:spPr bwMode="gray">
            <a:xfrm>
              <a:off x="2109" y="3612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33725"/>
                    <a:invGamma/>
                  </a:schemeClr>
                </a:gs>
                <a:gs pos="100000">
                  <a:schemeClr val="hlink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/>
              </a:pPr>
              <a:endParaRPr lang="ru-RU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gray">
            <a:xfrm>
              <a:off x="2119" y="3631"/>
              <a:ext cx="141" cy="143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33725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/>
              </a:pPr>
              <a:endParaRPr lang="ru-RU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202" name="Group 19"/>
          <p:cNvGrpSpPr>
            <a:grpSpLocks/>
          </p:cNvGrpSpPr>
          <p:nvPr/>
        </p:nvGrpSpPr>
        <p:grpSpPr bwMode="auto">
          <a:xfrm>
            <a:off x="5461000" y="738188"/>
            <a:ext cx="404813" cy="423862"/>
            <a:chOff x="3470" y="1706"/>
            <a:chExt cx="227" cy="227"/>
          </a:xfrm>
        </p:grpSpPr>
        <p:sp>
          <p:nvSpPr>
            <p:cNvPr id="17" name="Oval 20"/>
            <p:cNvSpPr>
              <a:spLocks noChangeArrowheads="1"/>
            </p:cNvSpPr>
            <p:nvPr/>
          </p:nvSpPr>
          <p:spPr bwMode="gray">
            <a:xfrm>
              <a:off x="3470" y="1706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33725"/>
                    <a:invGamma/>
                  </a:schemeClr>
                </a:gs>
                <a:gs pos="100000">
                  <a:schemeClr val="hlink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/>
              </a:pPr>
              <a:endParaRPr lang="ru-RU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gray">
            <a:xfrm>
              <a:off x="3480" y="1725"/>
              <a:ext cx="142" cy="14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33725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/>
              </a:pPr>
              <a:endParaRPr lang="ru-RU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203" name="Group 22"/>
          <p:cNvGrpSpPr>
            <a:grpSpLocks/>
          </p:cNvGrpSpPr>
          <p:nvPr/>
        </p:nvGrpSpPr>
        <p:grpSpPr bwMode="auto">
          <a:xfrm>
            <a:off x="6542088" y="3181350"/>
            <a:ext cx="404812" cy="422275"/>
            <a:chOff x="3923" y="2659"/>
            <a:chExt cx="227" cy="227"/>
          </a:xfrm>
        </p:grpSpPr>
        <p:sp>
          <p:nvSpPr>
            <p:cNvPr id="20" name="Oval 23"/>
            <p:cNvSpPr>
              <a:spLocks noChangeArrowheads="1"/>
            </p:cNvSpPr>
            <p:nvPr/>
          </p:nvSpPr>
          <p:spPr bwMode="gray">
            <a:xfrm>
              <a:off x="3923" y="2659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33725"/>
                    <a:invGamma/>
                  </a:schemeClr>
                </a:gs>
                <a:gs pos="100000">
                  <a:schemeClr val="hlink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/>
              </a:pPr>
              <a:endParaRPr lang="ru-RU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gray">
            <a:xfrm>
              <a:off x="3933" y="2678"/>
              <a:ext cx="142" cy="143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33725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/>
              </a:pPr>
              <a:endParaRPr lang="ru-RU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204" name="Group 25"/>
          <p:cNvGrpSpPr>
            <a:grpSpLocks/>
          </p:cNvGrpSpPr>
          <p:nvPr/>
        </p:nvGrpSpPr>
        <p:grpSpPr bwMode="auto">
          <a:xfrm>
            <a:off x="3557588" y="5072063"/>
            <a:ext cx="404812" cy="422275"/>
            <a:chOff x="3515" y="3521"/>
            <a:chExt cx="227" cy="227"/>
          </a:xfrm>
        </p:grpSpPr>
        <p:sp>
          <p:nvSpPr>
            <p:cNvPr id="23" name="Oval 26"/>
            <p:cNvSpPr>
              <a:spLocks noChangeArrowheads="1"/>
            </p:cNvSpPr>
            <p:nvPr/>
          </p:nvSpPr>
          <p:spPr bwMode="gray">
            <a:xfrm>
              <a:off x="3515" y="3521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33725"/>
                    <a:invGamma/>
                  </a:schemeClr>
                </a:gs>
                <a:gs pos="100000">
                  <a:schemeClr val="hlink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/>
              </a:pPr>
              <a:endParaRPr lang="ru-RU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gray">
            <a:xfrm>
              <a:off x="3525" y="3540"/>
              <a:ext cx="142" cy="143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33725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/>
              </a:pPr>
              <a:endParaRPr lang="ru-RU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5" name="Oval 28"/>
          <p:cNvSpPr>
            <a:spLocks noChangeArrowheads="1"/>
          </p:cNvSpPr>
          <p:nvPr/>
        </p:nvSpPr>
        <p:spPr bwMode="gray">
          <a:xfrm>
            <a:off x="3508375" y="2006600"/>
            <a:ext cx="2179638" cy="2279650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tint val="0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tint val="0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/>
            </a:pPr>
            <a:endParaRPr lang="ru-RU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val 29"/>
          <p:cNvSpPr>
            <a:spLocks noChangeArrowheads="1"/>
          </p:cNvSpPr>
          <p:nvPr/>
        </p:nvSpPr>
        <p:spPr bwMode="gray">
          <a:xfrm>
            <a:off x="3348038" y="1858963"/>
            <a:ext cx="2451100" cy="2478087"/>
          </a:xfrm>
          <a:prstGeom prst="ellipse">
            <a:avLst/>
          </a:prstGeom>
          <a:gradFill rotWithShape="1">
            <a:gsLst>
              <a:gs pos="0">
                <a:schemeClr val="hlink">
                  <a:alpha val="32001"/>
                </a:schemeClr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/>
            </a:pPr>
            <a:endParaRPr lang="ru-RU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Oval 30"/>
          <p:cNvSpPr>
            <a:spLocks noChangeArrowheads="1"/>
          </p:cNvSpPr>
          <p:nvPr/>
        </p:nvSpPr>
        <p:spPr bwMode="gray">
          <a:xfrm>
            <a:off x="3635375" y="2133600"/>
            <a:ext cx="1895475" cy="1982788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54118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54118"/>
                  <a:invGamma/>
                </a:schemeClr>
              </a:gs>
            </a:gsLst>
            <a:lin ang="189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/>
            </a:pPr>
            <a:endParaRPr lang="ru-RU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Oval 31"/>
          <p:cNvSpPr>
            <a:spLocks noChangeArrowheads="1"/>
          </p:cNvSpPr>
          <p:nvPr/>
        </p:nvSpPr>
        <p:spPr bwMode="gray">
          <a:xfrm>
            <a:off x="3617913" y="2106613"/>
            <a:ext cx="1895475" cy="1982787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63529"/>
                  <a:invGamma/>
                </a:schemeClr>
              </a:gs>
              <a:gs pos="100000">
                <a:schemeClr val="hlink">
                  <a:alpha val="0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/>
            </a:pPr>
            <a:endParaRPr lang="ru-RU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209" name="Group 44"/>
          <p:cNvGrpSpPr>
            <a:grpSpLocks/>
          </p:cNvGrpSpPr>
          <p:nvPr/>
        </p:nvGrpSpPr>
        <p:grpSpPr bwMode="auto">
          <a:xfrm>
            <a:off x="3503613" y="2028825"/>
            <a:ext cx="2076450" cy="2139950"/>
            <a:chOff x="2416" y="1798"/>
            <a:chExt cx="959" cy="959"/>
          </a:xfrm>
        </p:grpSpPr>
        <p:sp>
          <p:nvSpPr>
            <p:cNvPr id="8219" name="Oval 32"/>
            <p:cNvSpPr>
              <a:spLocks noChangeArrowheads="1"/>
            </p:cNvSpPr>
            <p:nvPr/>
          </p:nvSpPr>
          <p:spPr bwMode="gray">
            <a:xfrm>
              <a:off x="2416" y="1798"/>
              <a:ext cx="959" cy="959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Microsoft Sans Serif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Microsoft Sans Serif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Microsoft Sans Serif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Microsoft Sans Serif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Microsoft Sans Serif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Microsoft Sans Serif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Microsoft Sans Serif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Microsoft Sans Serif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Microsoft Sans Serif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20" name="Oval 33"/>
            <p:cNvSpPr>
              <a:spLocks noChangeArrowheads="1"/>
            </p:cNvSpPr>
            <p:nvPr/>
          </p:nvSpPr>
          <p:spPr bwMode="gray">
            <a:xfrm>
              <a:off x="2430" y="1810"/>
              <a:ext cx="927" cy="928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Microsoft Sans Serif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Microsoft Sans Serif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Microsoft Sans Serif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Microsoft Sans Serif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Microsoft Sans Serif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Microsoft Sans Serif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Microsoft Sans Serif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Microsoft Sans Serif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Microsoft Sans Serif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21" name="Oval 34"/>
            <p:cNvSpPr>
              <a:spLocks noChangeArrowheads="1"/>
            </p:cNvSpPr>
            <p:nvPr/>
          </p:nvSpPr>
          <p:spPr bwMode="gray">
            <a:xfrm>
              <a:off x="2441" y="1816"/>
              <a:ext cx="906" cy="904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Microsoft Sans Serif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Microsoft Sans Serif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Microsoft Sans Serif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Microsoft Sans Serif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Microsoft Sans Serif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Microsoft Sans Serif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Microsoft Sans Serif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Microsoft Sans Serif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Microsoft Sans Serif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22" name="Oval 35"/>
            <p:cNvSpPr>
              <a:spLocks noChangeArrowheads="1"/>
            </p:cNvSpPr>
            <p:nvPr/>
          </p:nvSpPr>
          <p:spPr bwMode="gray">
            <a:xfrm>
              <a:off x="2451" y="1825"/>
              <a:ext cx="861" cy="845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Microsoft Sans Serif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Microsoft Sans Serif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Microsoft Sans Serif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Microsoft Sans Serif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Microsoft Sans Serif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Microsoft Sans Serif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Microsoft Sans Serif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Microsoft Sans Serif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Microsoft Sans Serif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23" name="Oval 36"/>
            <p:cNvSpPr>
              <a:spLocks noChangeArrowheads="1"/>
            </p:cNvSpPr>
            <p:nvPr/>
          </p:nvSpPr>
          <p:spPr bwMode="gray">
            <a:xfrm>
              <a:off x="2502" y="1848"/>
              <a:ext cx="765" cy="687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Microsoft Sans Serif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Microsoft Sans Serif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Microsoft Sans Serif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Microsoft Sans Serif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Microsoft Sans Serif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Microsoft Sans Serif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Microsoft Sans Serif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Microsoft Sans Serif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Microsoft Sans Serif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8210" name="Text Box 37"/>
          <p:cNvSpPr txBox="1">
            <a:spLocks noChangeArrowheads="1"/>
          </p:cNvSpPr>
          <p:nvPr/>
        </p:nvSpPr>
        <p:spPr bwMode="auto">
          <a:xfrm>
            <a:off x="3460750" y="2492375"/>
            <a:ext cx="222408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Microsoft Sans Serif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Microsoft Sans Serif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Microsoft Sans Serif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Microsoft Sans Serif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Microsoft Sans Serif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Microsoft Sans Serif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Microsoft Sans Serif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Microsoft Sans Serif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Microsoft Sans Serif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 b="1" dirty="0">
                <a:solidFill>
                  <a:srgbClr val="002060"/>
                </a:solidFill>
                <a:latin typeface="Arial" charset="0"/>
                <a:cs typeface="Arial" charset="0"/>
              </a:rPr>
              <a:t>Региональные </a:t>
            </a:r>
            <a:r>
              <a:rPr lang="ru-RU" altLang="ru-RU" sz="18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учебно-методические </a:t>
            </a:r>
            <a:r>
              <a:rPr lang="ru-RU" altLang="ru-RU" sz="1800" b="1" dirty="0">
                <a:solidFill>
                  <a:srgbClr val="002060"/>
                </a:solidFill>
                <a:latin typeface="Arial" charset="0"/>
                <a:cs typeface="Arial" charset="0"/>
              </a:rPr>
              <a:t>объединения</a:t>
            </a:r>
            <a:endParaRPr lang="en-US" altLang="ru-RU" sz="1800" b="1" dirty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sp>
        <p:nvSpPr>
          <p:cNvPr id="8211" name="Text Box 38"/>
          <p:cNvSpPr txBox="1">
            <a:spLocks noChangeArrowheads="1"/>
          </p:cNvSpPr>
          <p:nvPr/>
        </p:nvSpPr>
        <p:spPr bwMode="auto">
          <a:xfrm>
            <a:off x="6816725" y="3003550"/>
            <a:ext cx="22193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Microsoft Sans Serif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Microsoft Sans Serif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Microsoft Sans Serif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Microsoft Sans Serif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Microsoft Sans Serif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Microsoft Sans Serif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Microsoft Sans Serif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Microsoft Sans Serif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Microsoft Sans Serif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600" b="1">
                <a:solidFill>
                  <a:srgbClr val="002060"/>
                </a:solidFill>
                <a:latin typeface="Arial" charset="0"/>
                <a:cs typeface="Arial" charset="0"/>
              </a:rPr>
              <a:t>по основам безопасности жизнедеятельности</a:t>
            </a:r>
            <a:endParaRPr lang="en-US" altLang="ru-RU" sz="1600" b="1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sp>
        <p:nvSpPr>
          <p:cNvPr id="8212" name="Text Box 39"/>
          <p:cNvSpPr txBox="1">
            <a:spLocks noChangeArrowheads="1"/>
          </p:cNvSpPr>
          <p:nvPr/>
        </p:nvSpPr>
        <p:spPr bwMode="auto">
          <a:xfrm>
            <a:off x="676275" y="587375"/>
            <a:ext cx="22669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Microsoft Sans Serif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Microsoft Sans Serif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Microsoft Sans Serif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Microsoft Sans Serif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Microsoft Sans Serif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Microsoft Sans Serif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Microsoft Sans Serif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Microsoft Sans Serif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Microsoft Sans Serif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600" b="1" dirty="0">
                <a:solidFill>
                  <a:srgbClr val="002060"/>
                </a:solidFill>
                <a:latin typeface="Arial" charset="0"/>
                <a:cs typeface="Arial" charset="0"/>
              </a:rPr>
              <a:t>по гуманитарным дисциплинам</a:t>
            </a:r>
            <a:endParaRPr lang="en-US" altLang="ru-RU" sz="1600" b="1" dirty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sp>
        <p:nvSpPr>
          <p:cNvPr id="8213" name="Text Box 41"/>
          <p:cNvSpPr txBox="1">
            <a:spLocks noChangeArrowheads="1"/>
          </p:cNvSpPr>
          <p:nvPr/>
        </p:nvSpPr>
        <p:spPr bwMode="auto">
          <a:xfrm>
            <a:off x="508000" y="4164013"/>
            <a:ext cx="17192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Microsoft Sans Serif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Microsoft Sans Serif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Microsoft Sans Serif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Microsoft Sans Serif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Microsoft Sans Serif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Microsoft Sans Serif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Microsoft Sans Serif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Microsoft Sans Serif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Microsoft Sans Serif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600" b="1">
                <a:solidFill>
                  <a:srgbClr val="002060"/>
                </a:solidFill>
                <a:latin typeface="Arial" charset="0"/>
                <a:cs typeface="Arial" charset="0"/>
              </a:rPr>
              <a:t>начинающих специалистов</a:t>
            </a:r>
            <a:endParaRPr lang="en-US" altLang="ru-RU" sz="1600" b="1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sp>
        <p:nvSpPr>
          <p:cNvPr id="8214" name="Text Box 42"/>
          <p:cNvSpPr txBox="1">
            <a:spLocks noChangeArrowheads="1"/>
          </p:cNvSpPr>
          <p:nvPr/>
        </p:nvSpPr>
        <p:spPr bwMode="auto">
          <a:xfrm>
            <a:off x="5865813" y="225425"/>
            <a:ext cx="23876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Microsoft Sans Serif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Microsoft Sans Serif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Microsoft Sans Serif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Microsoft Sans Serif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Microsoft Sans Serif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Microsoft Sans Serif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Microsoft Sans Serif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Microsoft Sans Serif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Microsoft Sans Serif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600" b="1" dirty="0">
                <a:solidFill>
                  <a:srgbClr val="002060"/>
                </a:solidFill>
                <a:latin typeface="Arial" charset="0"/>
                <a:cs typeface="Arial" charset="0"/>
              </a:rPr>
              <a:t> по </a:t>
            </a:r>
            <a:r>
              <a:rPr lang="ru-RU" altLang="ru-RU" sz="16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математическим и естественно-научным </a:t>
            </a:r>
            <a:r>
              <a:rPr lang="ru-RU" altLang="ru-RU" sz="1600" b="1" dirty="0" err="1" smtClean="0">
                <a:solidFill>
                  <a:srgbClr val="002060"/>
                </a:solidFill>
                <a:latin typeface="Arial" charset="0"/>
                <a:cs typeface="Arial" charset="0"/>
              </a:rPr>
              <a:t>дициплинам</a:t>
            </a:r>
            <a:endParaRPr lang="en-US" altLang="ru-RU" sz="1600" b="1" dirty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sp>
        <p:nvSpPr>
          <p:cNvPr id="8215" name="Text Box 39"/>
          <p:cNvSpPr txBox="1">
            <a:spLocks noChangeArrowheads="1"/>
          </p:cNvSpPr>
          <p:nvPr/>
        </p:nvSpPr>
        <p:spPr bwMode="auto">
          <a:xfrm>
            <a:off x="0" y="2711450"/>
            <a:ext cx="22256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Microsoft Sans Serif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Microsoft Sans Serif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Microsoft Sans Serif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Microsoft Sans Serif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Microsoft Sans Serif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Microsoft Sans Serif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Microsoft Sans Serif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Microsoft Sans Serif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Microsoft Sans Serif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600" b="1">
                <a:solidFill>
                  <a:srgbClr val="002060"/>
                </a:solidFill>
                <a:latin typeface="Arial" charset="0"/>
                <a:cs typeface="Arial" charset="0"/>
              </a:rPr>
              <a:t>по иностранным языкам</a:t>
            </a:r>
            <a:endParaRPr lang="en-US" altLang="ru-RU" sz="1600" b="1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pic>
        <p:nvPicPr>
          <p:cNvPr id="8216" name="Picture 3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1738" y="4178300"/>
            <a:ext cx="401637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164899"/>
                  </a:outerShdw>
                </a:effectLst>
              </a14:hiddenEffects>
            </a:ext>
          </a:extLst>
        </p:spPr>
      </p:pic>
      <p:sp>
        <p:nvSpPr>
          <p:cNvPr id="40" name="AutoShape 6"/>
          <p:cNvSpPr>
            <a:spLocks noChangeArrowheads="1"/>
          </p:cNvSpPr>
          <p:nvPr/>
        </p:nvSpPr>
        <p:spPr bwMode="gray">
          <a:xfrm rot="8554753">
            <a:off x="2798763" y="3811588"/>
            <a:ext cx="798512" cy="338137"/>
          </a:xfrm>
          <a:prstGeom prst="rightArrow">
            <a:avLst>
              <a:gd name="adj1" fmla="val 35167"/>
              <a:gd name="adj2" fmla="val 111029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/>
            </a:pPr>
            <a:endParaRPr lang="ru-RU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18" name="Text Box 41"/>
          <p:cNvSpPr txBox="1">
            <a:spLocks noChangeArrowheads="1"/>
          </p:cNvSpPr>
          <p:nvPr/>
        </p:nvSpPr>
        <p:spPr bwMode="auto">
          <a:xfrm>
            <a:off x="1574800" y="5373688"/>
            <a:ext cx="22891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Microsoft Sans Serif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Microsoft Sans Serif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Microsoft Sans Serif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Microsoft Sans Serif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Microsoft Sans Serif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Microsoft Sans Serif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Microsoft Sans Serif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Microsoft Sans Serif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Microsoft Sans Serif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600" b="1">
                <a:solidFill>
                  <a:srgbClr val="002060"/>
                </a:solidFill>
                <a:latin typeface="Arial" charset="0"/>
                <a:cs typeface="Arial" charset="0"/>
              </a:rPr>
              <a:t>педагогов-психологов</a:t>
            </a:r>
            <a:endParaRPr lang="en-US" altLang="ru-RU" sz="1600" b="1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68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8520708"/>
              </p:ext>
            </p:extLst>
          </p:nvPr>
        </p:nvGraphicFramePr>
        <p:xfrm>
          <a:off x="539552" y="980729"/>
          <a:ext cx="6264696" cy="3895296"/>
        </p:xfrm>
        <a:graphic>
          <a:graphicData uri="http://schemas.openxmlformats.org/drawingml/2006/table">
            <a:tbl>
              <a:tblPr firstRow="1" bandRow="1"/>
              <a:tblGrid>
                <a:gridCol w="602969"/>
                <a:gridCol w="5661727"/>
              </a:tblGrid>
              <a:tr h="4080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dirty="0" smtClean="0"/>
                        <a:t>Региональные учебно-методические объединения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4080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преподавателей </a:t>
                      </a:r>
                      <a:r>
                        <a:rPr lang="ru-RU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истории и обществознания</a:t>
                      </a:r>
                      <a:endParaRPr lang="ru-RU" sz="18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40000"/>
                        <a:lumOff val="60000"/>
                      </a:srgbClr>
                    </a:solidFill>
                  </a:tcPr>
                </a:tc>
              </a:tr>
              <a:tr h="4080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преподавателей </a:t>
                      </a:r>
                      <a:r>
                        <a:rPr lang="ru-RU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русского языка и литературы</a:t>
                      </a:r>
                      <a:endParaRPr lang="ru-RU" sz="18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40000"/>
                        <a:lumOff val="60000"/>
                      </a:srgbClr>
                    </a:solidFill>
                  </a:tcPr>
                </a:tc>
              </a:tr>
              <a:tr h="4080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преподавателей </a:t>
                      </a:r>
                      <a:r>
                        <a:rPr lang="ru-RU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математики и информатики</a:t>
                      </a:r>
                      <a:endParaRPr lang="ru-RU" sz="18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40000"/>
                        <a:lumOff val="60000"/>
                      </a:srgbClr>
                    </a:solidFill>
                  </a:tcPr>
                </a:tc>
              </a:tr>
              <a:tr h="4080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преподавателей </a:t>
                      </a:r>
                      <a:r>
                        <a:rPr lang="ru-RU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естественнонаучных дисциплин</a:t>
                      </a:r>
                      <a:endParaRPr lang="ru-RU" sz="18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40000"/>
                        <a:lumOff val="60000"/>
                      </a:srgbClr>
                    </a:solidFill>
                  </a:tcPr>
                </a:tc>
              </a:tr>
              <a:tr h="4080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преподавателей </a:t>
                      </a:r>
                      <a:r>
                        <a:rPr lang="ru-RU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иностранных языков</a:t>
                      </a:r>
                      <a:endParaRPr lang="ru-RU" sz="18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40000"/>
                        <a:lumOff val="60000"/>
                      </a:srgbClr>
                    </a:solidFill>
                  </a:tcPr>
                </a:tc>
              </a:tr>
              <a:tr h="4080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преподавателей </a:t>
                      </a:r>
                      <a:r>
                        <a:rPr lang="ru-RU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основ безопасности  и жизнедеятельности</a:t>
                      </a:r>
                      <a:endParaRPr lang="ru-RU" sz="18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40000"/>
                        <a:lumOff val="60000"/>
                      </a:srgbClr>
                    </a:solidFill>
                  </a:tcPr>
                </a:tc>
              </a:tr>
              <a:tr h="4080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начинающих </a:t>
                      </a:r>
                      <a:r>
                        <a:rPr lang="ru-RU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специалистов</a:t>
                      </a:r>
                      <a:endParaRPr lang="ru-RU" sz="18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4080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педагогов </a:t>
                      </a:r>
                      <a:r>
                        <a:rPr lang="ru-RU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психологов</a:t>
                      </a:r>
                      <a:endParaRPr lang="ru-RU" sz="18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560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75000"/>
              </a:schemeClr>
            </a:gs>
            <a:gs pos="57000">
              <a:schemeClr val="bg1"/>
            </a:gs>
            <a:gs pos="100000">
              <a:schemeClr val="bg1">
                <a:lumMod val="7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778296"/>
              </p:ext>
            </p:extLst>
          </p:nvPr>
        </p:nvGraphicFramePr>
        <p:xfrm>
          <a:off x="179514" y="929401"/>
          <a:ext cx="8784972" cy="59361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4608"/>
                <a:gridCol w="403716"/>
                <a:gridCol w="2472274"/>
                <a:gridCol w="456050"/>
                <a:gridCol w="2489076"/>
                <a:gridCol w="439248"/>
              </a:tblGrid>
              <a:tr h="401945"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23.00.00</a:t>
                      </a: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Техника и технологии наземного транспорта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1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54.00.00</a:t>
                      </a: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Изобразительное и прикладные виды искусств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53.00.00</a:t>
                      </a: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Музыкальное искусство 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95119"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43.00.00</a:t>
                      </a:r>
                    </a:p>
                    <a:p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Сервис и туризм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  <a:p>
                      <a:endParaRPr lang="ru-RU" sz="1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46.00.00</a:t>
                      </a:r>
                    </a:p>
                    <a:p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История и археология 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12.00.00</a:t>
                      </a: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Фотоника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приборостроение, оптические и биотехнические системы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2914"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38.00.00</a:t>
                      </a:r>
                    </a:p>
                    <a:p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Экономика и управление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</a:p>
                    <a:p>
                      <a:endParaRPr lang="ru-RU" sz="1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39.00.00</a:t>
                      </a: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Социология и социальная работа 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14.00.00</a:t>
                      </a:r>
                    </a:p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Ядерная энергетика и технологии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47088"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15.00.00</a:t>
                      </a: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Машиностроение 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</a:p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40.00.00</a:t>
                      </a:r>
                    </a:p>
                    <a:p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Юриспруденция 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25.00.00</a:t>
                      </a:r>
                      <a:r>
                        <a:rPr lang="ru-RU" sz="1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Аэронавигация и эксплуатация авиационной и ракетно-космической техники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2914"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09.00.00  Информатика и вычислительная техника 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49.00.00</a:t>
                      </a:r>
                    </a:p>
                    <a:p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 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27.00.00 Управление в технических системах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03555"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13.00.00</a:t>
                      </a: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Электро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и теплоэнергетика 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11.00.00</a:t>
                      </a: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Электроника, радиотехника и системы связи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31.00.00</a:t>
                      </a:r>
                      <a:r>
                        <a:rPr lang="ru-RU" sz="1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Клиническая медицина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5119"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35.00.00</a:t>
                      </a:r>
                      <a:r>
                        <a:rPr lang="ru-RU" sz="1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Сельское, лесное и рыбное хозяйство 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24.00.00</a:t>
                      </a:r>
                      <a:r>
                        <a:rPr lang="ru-RU" sz="1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Авиационная и ракетно-космическая техника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32.00.00</a:t>
                      </a:r>
                      <a:r>
                        <a:rPr lang="ru-RU" sz="1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Науки о здоровье и профилактическая медицина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51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08.00.00  Техника и технологии строительства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26.00.00</a:t>
                      </a:r>
                      <a:r>
                        <a:rPr lang="ru-RU" sz="1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Техника и технологии кораблестроения и водного транспорта 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33.00.00</a:t>
                      </a:r>
                      <a:r>
                        <a:rPr lang="ru-RU" sz="1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Фармация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7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19.00.00</a:t>
                      </a: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Промышленная экология и биотехнология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42.00.00</a:t>
                      </a:r>
                      <a:r>
                        <a:rPr lang="ru-RU" sz="1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Средства массовой информации и информационно-библиотечное дело 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34.00.00</a:t>
                      </a:r>
                      <a:r>
                        <a:rPr lang="ru-RU" sz="1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Сестринское  дело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02914"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44.00.00</a:t>
                      </a:r>
                    </a:p>
                    <a:p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Образование и педагогические науки 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06.00.00    Науки о земле 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endParaRPr lang="ru-RU" sz="1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50.00.00</a:t>
                      </a:r>
                      <a:r>
                        <a:rPr lang="ru-RU" sz="1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Искусствознание</a:t>
                      </a:r>
                      <a:endParaRPr lang="ru-RU" sz="1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5119"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22.00.00</a:t>
                      </a: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Технологии материалов 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07.00.00    Архитектура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51.00.00</a:t>
                      </a:r>
                      <a:r>
                        <a:rPr lang="ru-RU" sz="1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ru-RU" sz="1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Культуроведение</a:t>
                      </a:r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lang="ru-RU" sz="1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социокультурные</a:t>
                      </a:r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проекты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3879"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18.00.00</a:t>
                      </a: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Химические технологии 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10.00.00</a:t>
                      </a: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Информационная безопасность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52.00.00 Сценические искусства и литературное творчество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2914"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21.00.00</a:t>
                      </a: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Прикладная геология, горное дело, нефтегазовое дело и геодезия </a:t>
                      </a:r>
                      <a:endParaRPr lang="ru-RU" sz="1000" b="1" u="sng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20.00.00 Техносферная безопасность и природообустройство</a:t>
                      </a:r>
                      <a:endParaRPr lang="ru-RU" sz="1000" b="1" u="sng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55.00.00</a:t>
                      </a:r>
                    </a:p>
                    <a:p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Экранные искусства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2914"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29.00.00</a:t>
                      </a:r>
                      <a:r>
                        <a:rPr lang="ru-RU" sz="1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Технологии легкой промышленности 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36.00.00</a:t>
                      </a:r>
                    </a:p>
                    <a:p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Ветеринария и зоотехния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57.00.00</a:t>
                      </a:r>
                      <a:r>
                        <a:rPr lang="ru-RU" sz="1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Обеспечение государственной безопасности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395536" y="31304"/>
            <a:ext cx="85689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Региональные 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учебно-методические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объединения</a:t>
            </a:r>
            <a:b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укрупненным группам профессий и специальностей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18963" y="764704"/>
            <a:ext cx="6915199" cy="0"/>
          </a:xfrm>
          <a:prstGeom prst="line">
            <a:avLst/>
          </a:pr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2049289" y="836712"/>
            <a:ext cx="6915199" cy="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455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2917835"/>
              </p:ext>
            </p:extLst>
          </p:nvPr>
        </p:nvGraphicFramePr>
        <p:xfrm>
          <a:off x="611560" y="908720"/>
          <a:ext cx="7776864" cy="41044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9083"/>
                <a:gridCol w="3724804"/>
                <a:gridCol w="3612977"/>
              </a:tblGrid>
              <a:tr h="15313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Отрасли  экономики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smtClean="0">
                          <a:effectLst/>
                        </a:rPr>
                        <a:t>Укрупненные группы </a:t>
                      </a:r>
                      <a:r>
                        <a:rPr lang="ru-RU" sz="2000" dirty="0">
                          <a:effectLst/>
                        </a:rPr>
                        <a:t>профессий и специальностей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22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</a:rPr>
                        <a:t>Нефтегазовая </a:t>
                      </a:r>
                      <a:endParaRPr lang="ru-RU" sz="1100" dirty="0">
                        <a:solidFill>
                          <a:schemeClr val="accent5">
                            <a:lumMod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18.00.00</a:t>
                      </a:r>
                      <a:r>
                        <a:rPr lang="ru-RU" sz="1100" b="0" kern="1200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 Химические технологии </a:t>
                      </a:r>
                      <a:endParaRPr lang="ru-RU" sz="1100" b="0" dirty="0">
                        <a:solidFill>
                          <a:schemeClr val="accent5">
                            <a:lumMod val="25000"/>
                          </a:schemeClr>
                        </a:solidFill>
                        <a:effectLst/>
                        <a:latin typeface="+mj-lt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21.00.00</a:t>
                      </a:r>
                      <a:r>
                        <a:rPr lang="ru-RU" sz="1100" b="0" kern="1200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 Прикладная геология, горное дело, нефтегазовое дело и геодезия </a:t>
                      </a:r>
                      <a:endParaRPr lang="ru-RU" sz="1100" b="0" dirty="0">
                        <a:solidFill>
                          <a:schemeClr val="accent5">
                            <a:lumMod val="25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81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</a:rPr>
                        <a:t>Угледобывающая</a:t>
                      </a:r>
                      <a:endParaRPr lang="ru-RU" sz="1100" dirty="0">
                        <a:solidFill>
                          <a:schemeClr val="accent5">
                            <a:lumMod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21.00.00</a:t>
                      </a:r>
                      <a:r>
                        <a:rPr lang="ru-RU" sz="1100" b="0" kern="1200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 Прикладная геология, горное дело, нефтегазовое дело и геодезия</a:t>
                      </a:r>
                      <a:endParaRPr lang="ru-RU" sz="1100" b="0" dirty="0">
                        <a:solidFill>
                          <a:schemeClr val="accent5">
                            <a:lumMod val="25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81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</a:rPr>
                        <a:t>ЖКХ</a:t>
                      </a:r>
                      <a:endParaRPr lang="ru-RU" sz="1100">
                        <a:solidFill>
                          <a:schemeClr val="accent5">
                            <a:lumMod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43.00.00</a:t>
                      </a:r>
                      <a:r>
                        <a:rPr lang="ru-RU" sz="1100" b="0" kern="1200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 Сервис и туризм </a:t>
                      </a:r>
                      <a:endParaRPr lang="ru-RU" sz="1100" b="0" dirty="0">
                        <a:solidFill>
                          <a:schemeClr val="accent5">
                            <a:lumMod val="25000"/>
                          </a:schemeClr>
                        </a:solidFill>
                        <a:effectLst/>
                        <a:latin typeface="+mj-lt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15.00.00</a:t>
                      </a:r>
                      <a:r>
                        <a:rPr lang="ru-RU" sz="1100" b="0" kern="1200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 Машиностроение </a:t>
                      </a:r>
                      <a:endParaRPr lang="ru-RU" sz="1100" b="0" dirty="0">
                        <a:solidFill>
                          <a:schemeClr val="accent5">
                            <a:lumMod val="25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85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</a:rPr>
                        <a:t>Лесопереработка</a:t>
                      </a:r>
                      <a:endParaRPr lang="ru-RU" sz="1100">
                        <a:solidFill>
                          <a:schemeClr val="accent5">
                            <a:lumMod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35.00.00</a:t>
                      </a:r>
                      <a:r>
                        <a:rPr lang="ru-RU" sz="1100" b="0" kern="1200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 Сельское, лесное и рыбное хозяйство </a:t>
                      </a:r>
                      <a:endParaRPr lang="ru-RU" sz="1100" b="0" dirty="0">
                        <a:solidFill>
                          <a:schemeClr val="accent5">
                            <a:lumMod val="25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85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</a:rPr>
                        <a:t>Сельское хозяйство</a:t>
                      </a:r>
                      <a:endParaRPr lang="ru-RU" sz="1100">
                        <a:solidFill>
                          <a:schemeClr val="accent5">
                            <a:lumMod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35.00.00</a:t>
                      </a:r>
                      <a:r>
                        <a:rPr lang="ru-RU" sz="1200" b="0" kern="1200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 Сельское, лесное и рыбное хозяйство</a:t>
                      </a:r>
                      <a:endParaRPr lang="ru-RU" sz="1100" b="0" dirty="0">
                        <a:solidFill>
                          <a:schemeClr val="accent5">
                            <a:lumMod val="25000"/>
                          </a:schemeClr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71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</a:rPr>
                        <a:t>Строительство</a:t>
                      </a:r>
                      <a:endParaRPr lang="ru-RU" sz="1100">
                        <a:solidFill>
                          <a:schemeClr val="accent5">
                            <a:lumMod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</a:rPr>
                        <a:t>8.00.00</a:t>
                      </a:r>
                      <a:r>
                        <a:rPr lang="ru-RU" sz="1200" kern="1200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</a:rPr>
                        <a:t> Техника и технологии </a:t>
                      </a:r>
                      <a:endParaRPr lang="ru-RU" sz="1100" dirty="0">
                        <a:solidFill>
                          <a:schemeClr val="accent5">
                            <a:lumMod val="25000"/>
                          </a:schemeClr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</a:rPr>
                        <a:t>строительства</a:t>
                      </a:r>
                      <a:r>
                        <a:rPr lang="ru-RU" sz="1200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</a:rPr>
                        <a:t> </a:t>
                      </a:r>
                      <a:endParaRPr lang="ru-RU" sz="1100" dirty="0">
                        <a:solidFill>
                          <a:schemeClr val="accent5">
                            <a:lumMod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624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4000" b="1" cap="all" dirty="0" smtClean="0">
                <a:solidFill>
                  <a:srgbClr val="FFFFFF"/>
                </a:solidFill>
                <a:ea typeface="+mj-ea"/>
                <a:cs typeface="+mj-cs"/>
              </a:rPr>
              <a:t>Спасибо  за 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682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">
  <a:themeElements>
    <a:clrScheme name="">
      <a:dk1>
        <a:srgbClr val="FFFFFF"/>
      </a:dk1>
      <a:lt1>
        <a:srgbClr val="FFFFFF"/>
      </a:lt1>
      <a:dk2>
        <a:srgbClr val="FFFFFF"/>
      </a:dk2>
      <a:lt2>
        <a:srgbClr val="0050EB"/>
      </a:lt2>
      <a:accent1>
        <a:srgbClr val="2578FF"/>
      </a:accent1>
      <a:accent2>
        <a:srgbClr val="3B94FF"/>
      </a:accent2>
      <a:accent3>
        <a:srgbClr val="FFFFFF"/>
      </a:accent3>
      <a:accent4>
        <a:srgbClr val="DADADA"/>
      </a:accent4>
      <a:accent5>
        <a:srgbClr val="ACBEFF"/>
      </a:accent5>
      <a:accent6>
        <a:srgbClr val="3586E7"/>
      </a:accent6>
      <a:hlink>
        <a:srgbClr val="30BEFE"/>
      </a:hlink>
      <a:folHlink>
        <a:srgbClr val="FFFFFF"/>
      </a:folHlink>
    </a:clrScheme>
    <a:fontScheme name="1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1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 2">
        <a:dk1>
          <a:srgbClr val="4D4D4D"/>
        </a:dk1>
        <a:lt1>
          <a:srgbClr val="FFFFFF"/>
        </a:lt1>
        <a:dk2>
          <a:srgbClr val="4D4D4D"/>
        </a:dk2>
        <a:lt2>
          <a:srgbClr val="FBB240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 3">
        <a:dk1>
          <a:srgbClr val="4D4D4D"/>
        </a:dk1>
        <a:lt1>
          <a:srgbClr val="FFFFFF"/>
        </a:lt1>
        <a:dk2>
          <a:srgbClr val="4D4D4D"/>
        </a:dk2>
        <a:lt2>
          <a:srgbClr val="FE564C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 4">
        <a:dk1>
          <a:srgbClr val="4D4D4D"/>
        </a:dk1>
        <a:lt1>
          <a:srgbClr val="FFFFFF"/>
        </a:lt1>
        <a:dk2>
          <a:srgbClr val="4D4D4D"/>
        </a:dk2>
        <a:lt2>
          <a:srgbClr val="BB2A32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 5">
        <a:dk1>
          <a:srgbClr val="4D4D4D"/>
        </a:dk1>
        <a:lt1>
          <a:srgbClr val="FFFFFF"/>
        </a:lt1>
        <a:dk2>
          <a:srgbClr val="4D4D4D"/>
        </a:dk2>
        <a:lt2>
          <a:srgbClr val="E84A25"/>
        </a:lt2>
        <a:accent1>
          <a:srgbClr val="ED6A24"/>
        </a:accent1>
        <a:accent2>
          <a:srgbClr val="F99E1C"/>
        </a:accent2>
        <a:accent3>
          <a:srgbClr val="FFFFFF"/>
        </a:accent3>
        <a:accent4>
          <a:srgbClr val="404040"/>
        </a:accent4>
        <a:accent5>
          <a:srgbClr val="F4B9AC"/>
        </a:accent5>
        <a:accent6>
          <a:srgbClr val="E28F18"/>
        </a:accent6>
        <a:hlink>
          <a:srgbClr val="F1B54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 6">
        <a:dk1>
          <a:srgbClr val="4D4D4D"/>
        </a:dk1>
        <a:lt1>
          <a:srgbClr val="FFFFFF"/>
        </a:lt1>
        <a:dk2>
          <a:srgbClr val="4D4D4D"/>
        </a:dk2>
        <a:lt2>
          <a:srgbClr val="B92D14"/>
        </a:lt2>
        <a:accent1>
          <a:srgbClr val="D34E13"/>
        </a:accent1>
        <a:accent2>
          <a:srgbClr val="DC9009"/>
        </a:accent2>
        <a:accent3>
          <a:srgbClr val="FFFFFF"/>
        </a:accent3>
        <a:accent4>
          <a:srgbClr val="404040"/>
        </a:accent4>
        <a:accent5>
          <a:srgbClr val="E6B2AA"/>
        </a:accent5>
        <a:accent6>
          <a:srgbClr val="C78207"/>
        </a:accent6>
        <a:hlink>
          <a:srgbClr val="EEC63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 7">
        <a:dk1>
          <a:srgbClr val="4D4D4D"/>
        </a:dk1>
        <a:lt1>
          <a:srgbClr val="FFFFFF"/>
        </a:lt1>
        <a:dk2>
          <a:srgbClr val="4D4D4D"/>
        </a:dk2>
        <a:lt2>
          <a:srgbClr val="AE6310"/>
        </a:lt2>
        <a:accent1>
          <a:srgbClr val="E79613"/>
        </a:accent1>
        <a:accent2>
          <a:srgbClr val="E1720D"/>
        </a:accent2>
        <a:accent3>
          <a:srgbClr val="FFFFFF"/>
        </a:accent3>
        <a:accent4>
          <a:srgbClr val="404040"/>
        </a:accent4>
        <a:accent5>
          <a:srgbClr val="F1C9AA"/>
        </a:accent5>
        <a:accent6>
          <a:srgbClr val="CC670B"/>
        </a:accent6>
        <a:hlink>
          <a:srgbClr val="C6470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 8">
        <a:dk1>
          <a:srgbClr val="4D4D4D"/>
        </a:dk1>
        <a:lt1>
          <a:srgbClr val="FFFFFF"/>
        </a:lt1>
        <a:dk2>
          <a:srgbClr val="4D4D4D"/>
        </a:dk2>
        <a:lt2>
          <a:srgbClr val="AF5612"/>
        </a:lt2>
        <a:accent1>
          <a:srgbClr val="CB882F"/>
        </a:accent1>
        <a:accent2>
          <a:srgbClr val="E7C432"/>
        </a:accent2>
        <a:accent3>
          <a:srgbClr val="FFFFFF"/>
        </a:accent3>
        <a:accent4>
          <a:srgbClr val="404040"/>
        </a:accent4>
        <a:accent5>
          <a:srgbClr val="E2C3AD"/>
        </a:accent5>
        <a:accent6>
          <a:srgbClr val="D1B12C"/>
        </a:accent6>
        <a:hlink>
          <a:srgbClr val="EECA3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 9">
        <a:dk1>
          <a:srgbClr val="4D4D4D"/>
        </a:dk1>
        <a:lt1>
          <a:srgbClr val="FFFFFF"/>
        </a:lt1>
        <a:dk2>
          <a:srgbClr val="4D4D4D"/>
        </a:dk2>
        <a:lt2>
          <a:srgbClr val="9A5E40"/>
        </a:lt2>
        <a:accent1>
          <a:srgbClr val="AE7750"/>
        </a:accent1>
        <a:accent2>
          <a:srgbClr val="C08D60"/>
        </a:accent2>
        <a:accent3>
          <a:srgbClr val="FFFFFF"/>
        </a:accent3>
        <a:accent4>
          <a:srgbClr val="404040"/>
        </a:accent4>
        <a:accent5>
          <a:srgbClr val="D3BDB3"/>
        </a:accent5>
        <a:accent6>
          <a:srgbClr val="AE7F56"/>
        </a:accent6>
        <a:hlink>
          <a:srgbClr val="CCA47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 10">
        <a:dk1>
          <a:srgbClr val="4D4D4D"/>
        </a:dk1>
        <a:lt1>
          <a:srgbClr val="FFFFFF"/>
        </a:lt1>
        <a:dk2>
          <a:srgbClr val="4D4D4D"/>
        </a:dk2>
        <a:lt2>
          <a:srgbClr val="D1BB77"/>
        </a:lt2>
        <a:accent1>
          <a:srgbClr val="DBBA87"/>
        </a:accent1>
        <a:accent2>
          <a:srgbClr val="E0B265"/>
        </a:accent2>
        <a:accent3>
          <a:srgbClr val="FFFFFF"/>
        </a:accent3>
        <a:accent4>
          <a:srgbClr val="404040"/>
        </a:accent4>
        <a:accent5>
          <a:srgbClr val="EAD9C3"/>
        </a:accent5>
        <a:accent6>
          <a:srgbClr val="CBA15B"/>
        </a:accent6>
        <a:hlink>
          <a:srgbClr val="E9C27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 11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 12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 13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3D3D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 14">
        <a:dk1>
          <a:srgbClr val="FFFFFF"/>
        </a:dk1>
        <a:lt1>
          <a:srgbClr val="FFFFFF"/>
        </a:lt1>
        <a:dk2>
          <a:srgbClr val="FFFFFF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DADADA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 15">
        <a:dk1>
          <a:srgbClr val="FFFFFF"/>
        </a:dk1>
        <a:lt1>
          <a:srgbClr val="FFFFFF"/>
        </a:lt1>
        <a:dk2>
          <a:srgbClr val="FFFFFF"/>
        </a:dk2>
        <a:lt2>
          <a:srgbClr val="55A6FE"/>
        </a:lt2>
        <a:accent1>
          <a:srgbClr val="71BBFF"/>
        </a:accent1>
        <a:accent2>
          <a:srgbClr val="74CCFF"/>
        </a:accent2>
        <a:accent3>
          <a:srgbClr val="FFFFFF"/>
        </a:accent3>
        <a:accent4>
          <a:srgbClr val="DADADA"/>
        </a:accent4>
        <a:accent5>
          <a:srgbClr val="BBDAFF"/>
        </a:accent5>
        <a:accent6>
          <a:srgbClr val="68B9E7"/>
        </a:accent6>
        <a:hlink>
          <a:srgbClr val="94D8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 16">
        <a:dk1>
          <a:srgbClr val="FFFFFF"/>
        </a:dk1>
        <a:lt1>
          <a:srgbClr val="FFFFFF"/>
        </a:lt1>
        <a:dk2>
          <a:srgbClr val="FFFFFF"/>
        </a:dk2>
        <a:lt2>
          <a:srgbClr val="4BA1FF"/>
        </a:lt2>
        <a:accent1>
          <a:srgbClr val="5DB2FF"/>
        </a:accent1>
        <a:accent2>
          <a:srgbClr val="65C8FF"/>
        </a:accent2>
        <a:accent3>
          <a:srgbClr val="FFFFFF"/>
        </a:accent3>
        <a:accent4>
          <a:srgbClr val="DADADA"/>
        </a:accent4>
        <a:accent5>
          <a:srgbClr val="B6D5FF"/>
        </a:accent5>
        <a:accent6>
          <a:srgbClr val="5BB5E7"/>
        </a:accent6>
        <a:hlink>
          <a:srgbClr val="87E1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418</Words>
  <Application>Microsoft Office PowerPoint</Application>
  <PresentationFormat>Экран (4:3)</PresentationFormat>
  <Paragraphs>150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1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5</cp:revision>
  <dcterms:created xsi:type="dcterms:W3CDTF">2019-06-19T09:31:18Z</dcterms:created>
  <dcterms:modified xsi:type="dcterms:W3CDTF">2019-06-19T10:15:07Z</dcterms:modified>
</cp:coreProperties>
</file>