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7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44" autoAdjust="0"/>
  </p:normalViewPr>
  <p:slideViewPr>
    <p:cSldViewPr>
      <p:cViewPr>
        <p:scale>
          <a:sx n="66" d="100"/>
          <a:sy n="66" d="100"/>
        </p:scale>
        <p:origin x="-72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835824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Социальный проект 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Чистый берег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–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чистой реке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786190"/>
            <a:ext cx="7854696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  <a:cs typeface="Times New Roman" pitchFamily="18" charset="0"/>
              </a:rPr>
              <a:t>Проект разработали</a:t>
            </a:r>
          </a:p>
          <a:p>
            <a:r>
              <a:rPr lang="ru-RU" sz="2400" dirty="0" smtClean="0">
                <a:latin typeface="+mj-lt"/>
                <a:cs typeface="Times New Roman" pitchFamily="18" charset="0"/>
              </a:rPr>
              <a:t>жители города-государства   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“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Молодежь Прибайкалья</a:t>
            </a:r>
            <a:r>
              <a:rPr lang="en-US" sz="2400" dirty="0" smtClean="0">
                <a:latin typeface="+mj-lt"/>
                <a:cs typeface="Times New Roman" pitchFamily="18" charset="0"/>
              </a:rPr>
              <a:t>”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0004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XV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летняя сессия лидеров студенческого самоуправления профессиональных образовательных организаций 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92933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Байкальск 2018 г.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lass\Desktop\фото\maxresdefault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Результаты работы 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2530" name="Picture 2" descr="C:\Users\Class\Desktop\фото\Rq-etlnoD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325527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Users\Class\Desktop\фото\NBz9heyxT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85992"/>
            <a:ext cx="345285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71670" y="1500174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БЫЛО</a:t>
            </a:r>
            <a:endParaRPr lang="ru-RU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428736"/>
            <a:ext cx="106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СТАЛО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ss\Desktop\фото\maxresdefault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714465"/>
            <a:ext cx="9144063" cy="514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45421/v845421079/9562e/mk9Ig4sJn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335758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pp.userapi.com/c846523/v846523732/91f6a/ezMDJAICRH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500462" cy="400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714356"/>
            <a:ext cx="6334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Результаты работы </a:t>
            </a:r>
            <a:endParaRPr lang="ru-RU" sz="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57161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БЫЛО</a:t>
            </a:r>
            <a:endParaRPr lang="ru-RU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1643050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СТАЛО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lass\Desktop\фото\maxresdefault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27" y="1214422"/>
            <a:ext cx="9144027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Class\Desktop\фото\efje-Ins6j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5786" y="1500174"/>
            <a:ext cx="7803444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64291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+mj-lt"/>
              </a:rPr>
              <a:t>Молодёжь Прибайкалья </a:t>
            </a:r>
            <a:endParaRPr lang="ru-RU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000768"/>
            <a:ext cx="817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 вопросами обращаться к Кравчуку </a:t>
            </a:r>
            <a:r>
              <a:rPr lang="ru-RU" b="1" dirty="0" smtClean="0">
                <a:latin typeface="+mj-lt"/>
              </a:rPr>
              <a:t>Егору- 89149340081 </a:t>
            </a:r>
            <a:r>
              <a:rPr lang="ru-RU" b="1" dirty="0" smtClean="0">
                <a:latin typeface="+mj-lt"/>
              </a:rPr>
              <a:t>, </a:t>
            </a:r>
            <a:r>
              <a:rPr lang="ru-RU" b="1" dirty="0" err="1" smtClean="0">
                <a:latin typeface="+mj-lt"/>
              </a:rPr>
              <a:t>Лапшакову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Алексею 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ss\Desktop\фото\maxresdefault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714501"/>
            <a:ext cx="9144000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92867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cs typeface="Times New Roman" pitchFamily="18" charset="0"/>
              </a:rPr>
              <a:t>Проблема</a:t>
            </a:r>
            <a:endParaRPr lang="ru-RU" sz="30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158162" cy="1214446"/>
          </a:xfrm>
        </p:spPr>
        <p:txBody>
          <a:bodyPr/>
          <a:lstStyle/>
          <a:p>
            <a:pPr algn="ctr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Загрязнённый берег реки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Харлахта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в районе 4-го квартала г. Байкальска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 descr="https://pp.userapi.com/c845522/v845522079/94c7f/etlFhkGIX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3130665" cy="332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pp.userapi.com/c849136/v849136079/21613/4iVJ6IzZ6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3151187" cy="33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429684" cy="50387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Цель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	Очистка берега реки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Харлахта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площадью 250 метров в г.Байкальске</a:t>
            </a:r>
          </a:p>
          <a:p>
            <a:pPr algn="just"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Задачи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Сформировать инициативную группу для реализации поставленной проблемы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подготовить материалы для проведения социального проекта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убрать побережья реки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Харлахта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от мусора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подготовить отчёт о проделанной работе</a:t>
            </a:r>
          </a:p>
          <a:p>
            <a:pPr algn="just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cs typeface="Times New Roman" pitchFamily="18" charset="0"/>
              </a:rPr>
              <a:t>План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7" y="922676"/>
          <a:ext cx="8501123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132"/>
                <a:gridCol w="1437921"/>
                <a:gridCol w="1970197"/>
                <a:gridCol w="213587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+mj-lt"/>
                          <a:cs typeface="Times New Roman" pitchFamily="18" charset="0"/>
                        </a:rPr>
                        <a:t> работ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Сроки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Ответственный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Необходимые</a:t>
                      </a:r>
                      <a:r>
                        <a:rPr lang="ru-RU" sz="2000" baseline="0" dirty="0" smtClean="0">
                          <a:latin typeface="+mj-lt"/>
                          <a:cs typeface="Times New Roman" pitchFamily="18" charset="0"/>
                        </a:rPr>
                        <a:t> ресурсы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Выявление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04.07.2018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Лукач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Светлана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Формирование команды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05.07.2018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Кравчук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Егор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Поиск ресурсов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05.07.2018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Лапырис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Жанна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Деловые переговоры с потенциальными  партнёрами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05.07.2018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Готман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Олеся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Реализация проекта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06.07.2018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Лапшаков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Алексей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Мусорные мешки (4 рулонов)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Перчатки (13 пар)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Лопаты (1 шт.)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Грабли (2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шт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Анализ проделанной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06.07.2018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Кузнецова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Дарья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Телефон,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флешка,  компьютер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cs typeface="Times New Roman" pitchFamily="18" charset="0"/>
              </a:rPr>
              <a:t>Риски</a:t>
            </a:r>
            <a:endParaRPr lang="ru-RU" sz="3000" b="1" dirty="0"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736"/>
          <a:ext cx="8786874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3357586"/>
                <a:gridCol w="1893107"/>
                <a:gridCol w="3107553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Наименование риска</a:t>
                      </a:r>
                      <a:r>
                        <a:rPr lang="ru-RU" sz="2000" baseline="0" dirty="0" smtClean="0"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Степень</a:t>
                      </a:r>
                      <a:r>
                        <a:rPr lang="ru-RU" sz="2000" baseline="0" dirty="0" smtClean="0">
                          <a:latin typeface="+mj-lt"/>
                          <a:cs typeface="Times New Roman" pitchFamily="18" charset="0"/>
                        </a:rPr>
                        <a:t> влияния на проект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Мероприятие</a:t>
                      </a:r>
                      <a:r>
                        <a:rPr lang="ru-RU" sz="2000" baseline="0" dirty="0" smtClean="0">
                          <a:latin typeface="+mj-lt"/>
                          <a:cs typeface="Times New Roman" pitchFamily="18" charset="0"/>
                        </a:rPr>
                        <a:t> по управлению риском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6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Ухудшение погодных условий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Средняя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Перенос мероприятия на другой день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518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Недостаток необходимых ресурсов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Высокая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Организация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сети потенциальных партнеров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518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Нахождение на месте проведения мероприятия лиц </a:t>
                      </a:r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девиантного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поведения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Низкая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При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необходимости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вызвать полицию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353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Опасность укуса клеща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Средняя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Подготовиться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к выходу в лес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ss\Desktop\фото\maxresdefault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778745"/>
            <a:ext cx="9144000" cy="507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cs typeface="Times New Roman" pitchFamily="18" charset="0"/>
              </a:rPr>
              <a:t>Процесс реализации проекта </a:t>
            </a:r>
            <a:endParaRPr lang="ru-RU" sz="3000" b="1" dirty="0">
              <a:cs typeface="Times New Roman" pitchFamily="18" charset="0"/>
            </a:endParaRPr>
          </a:p>
        </p:txBody>
      </p:sp>
      <p:pic>
        <p:nvPicPr>
          <p:cNvPr id="19458" name="Picture 2" descr="C:\Users\Class\Desktop\фото\J20cevraZ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414340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Class\Desktop\фото\lU3PjMP1R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256" y="2357430"/>
            <a:ext cx="4212461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ss\Desktop\фото\maxresdefault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Class\Desktop\фото\sottlBKiov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000528" cy="3286148"/>
          </a:xfrm>
          <a:prstGeom prst="rect">
            <a:avLst/>
          </a:prstGeom>
          <a:noFill/>
        </p:spPr>
      </p:pic>
      <p:pic>
        <p:nvPicPr>
          <p:cNvPr id="20483" name="Picture 3" descr="C:\Users\Class\Desktop\фото\v3NVnlAD5T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3500444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714356"/>
            <a:ext cx="51741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Процесс реализации проекта 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ass\Desktop\фото\maxresdefault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214423"/>
            <a:ext cx="9175857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Class\Desktop\фото\wlLMjx2clx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2786082" cy="4214841"/>
          </a:xfrm>
          <a:prstGeom prst="rect">
            <a:avLst/>
          </a:prstGeom>
          <a:noFill/>
        </p:spPr>
      </p:pic>
      <p:pic>
        <p:nvPicPr>
          <p:cNvPr id="21507" name="Picture 3" descr="C:\Users\Class\Desktop\фото\YNPE5o-i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14554"/>
            <a:ext cx="3786214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71480"/>
            <a:ext cx="582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Процесс реализации проекта </a:t>
            </a:r>
            <a:endParaRPr lang="ru-RU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cs typeface="Times New Roman" pitchFamily="18" charset="0"/>
              </a:rPr>
              <a:t>Показатели эффективности проекта </a:t>
            </a:r>
            <a:endParaRPr lang="ru-RU" sz="4400" b="1" dirty="0"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2643182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/>
                <a:gridCol w="4086225"/>
              </a:tblGrid>
              <a:tr h="30078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Количественные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Качественные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  <a:tr h="5263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13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мешков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мусора на </a:t>
                      </a:r>
                      <a:r>
                        <a:rPr lang="ru-RU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р.Харлахта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объёмом 200 литров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Чистый берег </a:t>
                      </a:r>
                      <a:r>
                        <a:rPr lang="ru-RU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р.Харлахта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0078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13 человек,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принимавших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участие в работе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212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Социальный проект  “Чистый берег – чистой реке”</vt:lpstr>
      <vt:lpstr>Проблема</vt:lpstr>
      <vt:lpstr>Слайд 3</vt:lpstr>
      <vt:lpstr>План </vt:lpstr>
      <vt:lpstr>Риски</vt:lpstr>
      <vt:lpstr>Процесс реализации проекта </vt:lpstr>
      <vt:lpstr>Слайд 7</vt:lpstr>
      <vt:lpstr>Слайд 8</vt:lpstr>
      <vt:lpstr>Показатели эффективности проекта </vt:lpstr>
      <vt:lpstr>Результаты работы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6-5</cp:lastModifiedBy>
  <cp:revision>113</cp:revision>
  <dcterms:modified xsi:type="dcterms:W3CDTF">2018-07-06T10:44:53Z</dcterms:modified>
</cp:coreProperties>
</file>