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7" r:id="rId5"/>
    <p:sldId id="260" r:id="rId6"/>
    <p:sldId id="259" r:id="rId7"/>
    <p:sldId id="261" r:id="rId8"/>
    <p:sldId id="265" r:id="rId9"/>
    <p:sldId id="266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3" autoAdjust="0"/>
  </p:normalViewPr>
  <p:slideViewPr>
    <p:cSldViewPr>
      <p:cViewPr>
        <p:scale>
          <a:sx n="75" d="100"/>
          <a:sy n="75" d="100"/>
        </p:scale>
        <p:origin x="-123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8DF350F-24B9-418C-84BC-5D95076E3308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A264AFA-01F9-45F5-B5F0-FB0214BB39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F350F-24B9-418C-84BC-5D95076E3308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4AFA-01F9-45F5-B5F0-FB0214BB3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F350F-24B9-418C-84BC-5D95076E3308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4AFA-01F9-45F5-B5F0-FB0214BB3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F350F-24B9-418C-84BC-5D95076E3308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4AFA-01F9-45F5-B5F0-FB0214BB3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F350F-24B9-418C-84BC-5D95076E3308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4AFA-01F9-45F5-B5F0-FB0214BB3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F350F-24B9-418C-84BC-5D95076E3308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4AFA-01F9-45F5-B5F0-FB0214BB39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F350F-24B9-418C-84BC-5D95076E3308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4AFA-01F9-45F5-B5F0-FB0214BB3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F350F-24B9-418C-84BC-5D95076E3308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4AFA-01F9-45F5-B5F0-FB0214BB3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F350F-24B9-418C-84BC-5D95076E3308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4AFA-01F9-45F5-B5F0-FB0214BB3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F350F-24B9-418C-84BC-5D95076E3308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4AFA-01F9-45F5-B5F0-FB0214BB39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F350F-24B9-418C-84BC-5D95076E3308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4AFA-01F9-45F5-B5F0-FB0214BB3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8DF350F-24B9-418C-84BC-5D95076E3308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A264AFA-01F9-45F5-B5F0-FB0214BB3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04943" y="2420888"/>
            <a:ext cx="3675961" cy="223224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С</a:t>
            </a:r>
            <a:r>
              <a:rPr lang="ru-RU" sz="4000" dirty="0" smtClean="0">
                <a:solidFill>
                  <a:srgbClr val="00B050"/>
                </a:solidFill>
              </a:rPr>
              <a:t>частье</a:t>
            </a:r>
            <a:br>
              <a:rPr lang="ru-RU" sz="4000" dirty="0" smtClean="0">
                <a:solidFill>
                  <a:srgbClr val="00B05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Д</a:t>
            </a:r>
            <a:r>
              <a:rPr lang="ru-RU" sz="4000" dirty="0" smtClean="0">
                <a:solidFill>
                  <a:srgbClr val="00B050"/>
                </a:solidFill>
              </a:rPr>
              <a:t>ому</a:t>
            </a:r>
            <a:br>
              <a:rPr lang="ru-RU" sz="4000" dirty="0" smtClean="0">
                <a:solidFill>
                  <a:srgbClr val="00B05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П</a:t>
            </a:r>
            <a:r>
              <a:rPr lang="ru-RU" sz="4000" dirty="0" smtClean="0">
                <a:solidFill>
                  <a:srgbClr val="00B050"/>
                </a:solidFill>
              </a:rPr>
              <a:t>рестарелых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229200"/>
            <a:ext cx="3685539" cy="736112"/>
          </a:xfrm>
        </p:spPr>
        <p:txBody>
          <a:bodyPr/>
          <a:lstStyle/>
          <a:p>
            <a:pPr algn="ctr"/>
            <a:r>
              <a:rPr lang="ru-RU" dirty="0" smtClean="0"/>
              <a:t>Команда</a:t>
            </a:r>
          </a:p>
          <a:p>
            <a:pPr algn="ctr"/>
            <a:r>
              <a:rPr lang="ru-RU" dirty="0" smtClean="0"/>
              <a:t>«Солянка»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60031" y="0"/>
            <a:ext cx="31657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XV </a:t>
            </a:r>
            <a:r>
              <a:rPr lang="ru-RU" sz="2000" dirty="0" smtClean="0"/>
              <a:t>летняя сессия лидеров студенческого самоуправления</a:t>
            </a:r>
          </a:p>
          <a:p>
            <a:pPr algn="ctr"/>
            <a:r>
              <a:rPr lang="ru-RU" sz="2000" dirty="0" smtClean="0"/>
              <a:t>Профессиональных образовательных организаций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48629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Байкальск,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381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764704"/>
            <a:ext cx="806489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Показатели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эффективности 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проекта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755576" y="1556792"/>
            <a:ext cx="3635880" cy="1800200"/>
          </a:xfrm>
        </p:spPr>
        <p:txBody>
          <a:bodyPr/>
          <a:lstStyle/>
          <a:p>
            <a:pPr marL="68580" indent="0" algn="ctr">
              <a:buNone/>
            </a:pPr>
            <a:r>
              <a:rPr lang="ru-RU" b="1" dirty="0" smtClean="0"/>
              <a:t>Количественные</a:t>
            </a:r>
          </a:p>
          <a:p>
            <a:pPr marL="68580" indent="0" algn="ctr">
              <a:buNone/>
            </a:pPr>
            <a:r>
              <a:rPr lang="ru-RU" sz="2000" dirty="0" smtClean="0"/>
              <a:t>На мероприятии присутствовало 15-20 пенсионеров</a:t>
            </a:r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5152" y="1556792"/>
            <a:ext cx="3743272" cy="1800200"/>
          </a:xfrm>
        </p:spPr>
        <p:txBody>
          <a:bodyPr/>
          <a:lstStyle/>
          <a:p>
            <a:pPr marL="68580" indent="0" algn="ctr">
              <a:buNone/>
            </a:pPr>
            <a:r>
              <a:rPr lang="ru-RU" b="1" dirty="0" smtClean="0"/>
              <a:t>Качественные</a:t>
            </a:r>
          </a:p>
          <a:p>
            <a:pPr marL="68580" indent="0" algn="ctr">
              <a:buNone/>
            </a:pPr>
            <a:r>
              <a:rPr lang="ru-RU" sz="2000" dirty="0" smtClean="0"/>
              <a:t>Большинство пенсионеров осталась очень довольна</a:t>
            </a:r>
            <a:endParaRPr lang="ru-RU" sz="2000" dirty="0"/>
          </a:p>
        </p:txBody>
      </p:sp>
      <p:pic>
        <p:nvPicPr>
          <p:cNvPr id="6146" name="Picture 2" descr="E:\Новая папка\IMG_68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68960"/>
            <a:ext cx="5030616" cy="3353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356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27280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Результаты работы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E:\Новая папка\IMG_7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1"/>
            <a:ext cx="7416824" cy="4704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058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27664"/>
            <a:ext cx="7776864" cy="601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Приглашаем к сотрудничеству: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336393"/>
            <a:ext cx="70567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Харина Алёна: 8(950)091-79-02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Коробов Владислав: 8(983)170-70-76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Ефремов Андрей: 8(904)150-42-39</a:t>
            </a:r>
          </a:p>
          <a:p>
            <a:pPr algn="ctr"/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Гольдапель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Анна: 8(964)129-00-16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Викторова Кристина: 8(914)874-79-96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Иванов Никита: 8(983)247-52-58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289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-25361"/>
            <a:ext cx="2952446" cy="6138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Проблема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776864" cy="10801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Нехватка культурно-массовых мероприятий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для</a:t>
            </a:r>
          </a:p>
          <a:p>
            <a:pPr>
              <a:buNone/>
            </a:pP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маломобильных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пенсионеров дома престарелых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г. Байкальска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E:\Новая папка\IMG_69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1"/>
            <a:ext cx="7416824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051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648072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  <a:t>Организация 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  <a:t>культурной программы</a:t>
            </a:r>
            <a:endParaRPr lang="ru-RU" sz="31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-99392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Цель </a:t>
            </a:r>
            <a:endParaRPr lang="ru-RU" sz="3600" dirty="0"/>
          </a:p>
        </p:txBody>
      </p:sp>
      <p:pic>
        <p:nvPicPr>
          <p:cNvPr id="1027" name="Picture 3" descr="E:\Новая папка\IMG_6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704856" cy="4992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1556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0"/>
            <a:ext cx="3456384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Задачи</a:t>
            </a:r>
            <a:r>
              <a:rPr lang="ru-RU" sz="3200" dirty="0" smtClean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12776"/>
            <a:ext cx="7776864" cy="48245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Организовать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рабочую группу, место проведения концерта и реквизита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оборудования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Составить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концертную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программу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Провести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культурно-массовую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программу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7920880" cy="6138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План-график реализации проекта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98142665"/>
              </p:ext>
            </p:extLst>
          </p:nvPr>
        </p:nvGraphicFramePr>
        <p:xfrm>
          <a:off x="611560" y="1988840"/>
          <a:ext cx="7920880" cy="29381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2048"/>
                <a:gridCol w="2736304"/>
                <a:gridCol w="936104"/>
                <a:gridCol w="1728192"/>
                <a:gridCol w="20882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работ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Ответствен-</a:t>
                      </a:r>
                      <a:r>
                        <a:rPr lang="ru-RU" dirty="0" err="1" smtClean="0"/>
                        <a:t>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Необходимые ресурсы</a:t>
                      </a:r>
                      <a:endParaRPr lang="ru-RU" dirty="0"/>
                    </a:p>
                  </a:txBody>
                  <a:tcPr/>
                </a:tc>
              </a:tr>
              <a:tr h="687859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Поиск</a:t>
                      </a:r>
                      <a:r>
                        <a:rPr lang="ru-RU" baseline="0" dirty="0" smtClean="0"/>
                        <a:t> музыкального оборудования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ч.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Олег Фролов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Колонка/гитара</a:t>
                      </a:r>
                      <a:endParaRPr lang="ru-RU" dirty="0"/>
                    </a:p>
                  </a:txBody>
                  <a:tcPr/>
                </a:tc>
              </a:tr>
              <a:tr h="687859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Написание сценария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ч.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Владислав</a:t>
                      </a:r>
                      <a:r>
                        <a:rPr lang="ru-RU" baseline="0" dirty="0" smtClean="0"/>
                        <a:t> Коробов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Интернет, ПК, принтер, бумага</a:t>
                      </a:r>
                    </a:p>
                  </a:txBody>
                  <a:tcPr/>
                </a:tc>
              </a:tr>
              <a:tr h="687859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</a:t>
                      </a:r>
                      <a:r>
                        <a:rPr lang="ru-RU" baseline="0" dirty="0" smtClean="0"/>
                        <a:t> р</a:t>
                      </a:r>
                      <a:r>
                        <a:rPr lang="ru-RU" dirty="0" smtClean="0"/>
                        <a:t>абочей группы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сутки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Харина Алёна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473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08912" cy="54186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Риски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88462412"/>
              </p:ext>
            </p:extLst>
          </p:nvPr>
        </p:nvGraphicFramePr>
        <p:xfrm>
          <a:off x="611560" y="1628801"/>
          <a:ext cx="7992888" cy="39536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2048"/>
                <a:gridCol w="3564396"/>
                <a:gridCol w="1998222"/>
                <a:gridCol w="1998222"/>
              </a:tblGrid>
              <a:tr h="936103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риска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Степень</a:t>
                      </a:r>
                      <a:r>
                        <a:rPr lang="ru-RU" baseline="0" dirty="0" smtClean="0"/>
                        <a:t> влияния на проект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</a:t>
                      </a:r>
                      <a:r>
                        <a:rPr lang="ru-RU" baseline="0" dirty="0" smtClean="0"/>
                        <a:t> по управлению рисками</a:t>
                      </a:r>
                      <a:endParaRPr lang="ru-RU" dirty="0"/>
                    </a:p>
                  </a:txBody>
                  <a:tcPr/>
                </a:tc>
              </a:tr>
              <a:tr h="76586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Резкое изменение погодных условий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Перенесение мероприятия в помещение</a:t>
                      </a:r>
                      <a:endParaRPr lang="ru-RU" dirty="0"/>
                    </a:p>
                  </a:txBody>
                  <a:tcPr/>
                </a:tc>
              </a:tr>
              <a:tr h="76586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Незаинтересованность пожилых людей в проведении</a:t>
                      </a:r>
                      <a:r>
                        <a:rPr lang="ru-RU" baseline="0" dirty="0" smtClean="0"/>
                        <a:t> основной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Замена</a:t>
                      </a:r>
                      <a:r>
                        <a:rPr lang="ru-RU" baseline="0" dirty="0" smtClean="0"/>
                        <a:t> мероприятия</a:t>
                      </a:r>
                      <a:endParaRPr lang="ru-RU" dirty="0"/>
                    </a:p>
                  </a:txBody>
                  <a:tcPr/>
                </a:tc>
              </a:tr>
              <a:tr h="76586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Неисправность оборудования</a:t>
                      </a:r>
                      <a:r>
                        <a:rPr lang="ru-RU" baseline="0" dirty="0" smtClean="0"/>
                        <a:t> и ее отсутствие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Замена</a:t>
                      </a:r>
                      <a:r>
                        <a:rPr lang="ru-RU" baseline="0" dirty="0" smtClean="0"/>
                        <a:t> номеров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5596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6864" cy="6138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Процесс реализации проекта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149080"/>
            <a:ext cx="2160240" cy="525924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ru-RU" dirty="0" smtClean="0"/>
              <a:t>Подготовка зала</a:t>
            </a:r>
            <a:endParaRPr lang="ru-RU" dirty="0"/>
          </a:p>
        </p:txBody>
      </p:sp>
      <p:pic>
        <p:nvPicPr>
          <p:cNvPr id="3074" name="Picture 2" descr="E:\Новая папка\IMG_68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808" y="1556793"/>
            <a:ext cx="3662329" cy="2585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Новая папка\IMG_6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3"/>
            <a:ext cx="3715067" cy="2585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Новая папка\IMG_68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5972" y="3573017"/>
            <a:ext cx="4239781" cy="2826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6488668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Проведение творческих номеров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323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6864" cy="6138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Процесс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реализации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проекта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861048"/>
            <a:ext cx="2843808" cy="144016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ru-RU" sz="1600" dirty="0" smtClean="0"/>
              <a:t>Сопровождение</a:t>
            </a:r>
            <a:endParaRPr lang="ru-RU" sz="1600" dirty="0"/>
          </a:p>
        </p:txBody>
      </p:sp>
      <p:pic>
        <p:nvPicPr>
          <p:cNvPr id="4099" name="Picture 3" descr="E:\Новая папка\IMG_68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3"/>
            <a:ext cx="3564398" cy="2376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Новая папка\IMG_69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30242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Новая папка\IMG_69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4780" y="3569701"/>
            <a:ext cx="4325452" cy="2883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261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6864" cy="6138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Процесс реализации проекта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3" name="Picture 3" descr="E:\Новая папка\IMG_69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49523"/>
            <a:ext cx="3410436" cy="2273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Новая папка\IMG_69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48780"/>
            <a:ext cx="3411552" cy="2274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Новая папка\IMG_69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7336" y="3068960"/>
            <a:ext cx="4608512" cy="3072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6165304"/>
            <a:ext cx="5690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Живое общение, проведение мастер-классов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97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121</TotalTime>
  <Words>204</Words>
  <Application>Microsoft Office PowerPoint</Application>
  <PresentationFormat>Экран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Остин</vt:lpstr>
      <vt:lpstr>Счастье Дому Престарелых</vt:lpstr>
      <vt:lpstr>Проблема</vt:lpstr>
      <vt:lpstr>Организация культурной программы</vt:lpstr>
      <vt:lpstr>Задачи:</vt:lpstr>
      <vt:lpstr>План-график реализации проекта</vt:lpstr>
      <vt:lpstr>Риски</vt:lpstr>
      <vt:lpstr>Процесс реализации проекта</vt:lpstr>
      <vt:lpstr>Процесс  реализации  проекта</vt:lpstr>
      <vt:lpstr>Процесс реализации проекта</vt:lpstr>
      <vt:lpstr>Показатели  эффективности  проекта</vt:lpstr>
      <vt:lpstr>Результаты работы</vt:lpstr>
      <vt:lpstr> Приглашаем к сотрудничеству: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BigRuss</dc:creator>
  <cp:lastModifiedBy>Class</cp:lastModifiedBy>
  <cp:revision>22</cp:revision>
  <dcterms:created xsi:type="dcterms:W3CDTF">2018-07-06T04:55:06Z</dcterms:created>
  <dcterms:modified xsi:type="dcterms:W3CDTF">2018-07-06T07:43:14Z</dcterms:modified>
</cp:coreProperties>
</file>