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51648" cy="288032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XV</a:t>
            </a:r>
            <a:r>
              <a:rPr lang="ru-RU" sz="27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летняя сессия лидеров студенческого самоуправления профессиональных образовательных организаций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10 ЭКОЛОГИЧЕСКИХ ПРИВЫЧЕК БАЙКАЛЬЧАНИНА</a:t>
            </a:r>
            <a:endParaRPr lang="ru-RU" dirty="0">
              <a:solidFill>
                <a:schemeClr val="tx1">
                  <a:lumMod val="9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97152"/>
            <a:ext cx="3240360" cy="14401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Проект разработали жители города – государства команды «Ритм»</a:t>
            </a: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ПОКАЗАТЕЛИ ЭФФЕКТИВНОСТИ ПРОЕКТА</a:t>
            </a:r>
            <a:endParaRPr lang="ru-RU" b="1" dirty="0"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КОЛИЧЕСТВЕННЫЕ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КАЧЕСТВЕННЫЕ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50 буклетов,</a:t>
                      </a:r>
                      <a:r>
                        <a:rPr lang="ru-RU" baseline="0" dirty="0" smtClean="0"/>
                        <a:t> выданных участникам акции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Информированность членов команды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80</a:t>
                      </a:r>
                      <a:r>
                        <a:rPr lang="ru-RU" baseline="0" dirty="0" smtClean="0"/>
                        <a:t> участников акции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Позитивные</a:t>
                      </a:r>
                      <a:r>
                        <a:rPr lang="ru-RU" baseline="0" dirty="0" smtClean="0"/>
                        <a:t> отзывы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1 плакат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научных источника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alibri" pitchFamily="34" charset="0"/>
              </a:rPr>
              <a:t>ПРИГЛАШАЕМ К СОТРУДНИЧЕСТВУ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ВСЕМ ВОПРОСАМ ОБРАЩАТЬСЯ К ГОЛУБЕВУ РОМАНУ.</a:t>
            </a:r>
          </a:p>
          <a:p>
            <a:r>
              <a:rPr lang="ru-RU" dirty="0" smtClean="0"/>
              <a:t>-</a:t>
            </a:r>
            <a:r>
              <a:rPr lang="ru-RU" dirty="0" smtClean="0"/>
              <a:t> ТЕЛ. 89027643307</a:t>
            </a:r>
            <a:endParaRPr lang="ru-RU" dirty="0"/>
          </a:p>
        </p:txBody>
      </p:sp>
      <p:pic>
        <p:nvPicPr>
          <p:cNvPr id="5123" name="Picture 3" descr="C:\Users\Class\Desktop\ГОЛОБ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372641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720080"/>
          </a:xfrm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ПРОБЛЕМА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Недостаточная информированность людей г. Байкальска и туристов об экологических привычках</a:t>
            </a:r>
            <a:endParaRPr lang="ru-RU" sz="32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Class\Desktop\проект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374441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29600" cy="4839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Цель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проведение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эколого-просветительной акции, направленной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на информирования граждан г.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Байкальска об экологических привычках.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Задачи: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Сформировать рабочую группу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Изучить научную информацию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 данной проблеме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Подготовить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необходимые ресурсы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Подготовить раздаточные материалы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Провести акцию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Анализировать результаты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Calibri" pitchFamily="34" charset="0"/>
              </a:rPr>
              <a:t>Цель, задачи проекта </a:t>
            </a:r>
            <a:endParaRPr lang="ru-RU" sz="3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ПЛАН-ГРАФИК РЕАЛИЗАЦИИ ПРОЕКТА</a:t>
            </a:r>
            <a:endParaRPr lang="ru-RU" b="1" dirty="0"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548680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592288"/>
                <a:gridCol w="1152128"/>
                <a:gridCol w="2016224"/>
                <a:gridCol w="2108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Calibri" pitchFamily="34" charset="0"/>
                          <a:cs typeface="Times New Roman" pitchFamily="18" charset="0"/>
                        </a:rPr>
                        <a:t> работ</a:t>
                      </a:r>
                      <a:endParaRPr lang="ru-RU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Times New Roman" pitchFamily="18" charset="0"/>
                        </a:rPr>
                        <a:t>Ответственный </a:t>
                      </a:r>
                      <a:endParaRPr lang="ru-RU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Times New Roman" pitchFamily="18" charset="0"/>
                        </a:rPr>
                        <a:t>Необходимые ресурсы</a:t>
                      </a:r>
                      <a:endParaRPr lang="ru-RU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Формирование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рабочей группы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05.07.18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Calibri" pitchFamily="34" charset="0"/>
                        </a:rPr>
                        <a:t>Напольская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Кристина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Подготовка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ресурсов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05.07.18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Плотникова Алена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Бумага, орг.техника и т.д.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Подготовка раздаточного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материала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05.07.18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Ромашова Виктория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</a:t>
                      </a:r>
                      <a:r>
                        <a:rPr lang="ru-RU" baseline="0" dirty="0" smtClean="0"/>
                        <a:t>.техника, бумага А4</a:t>
                      </a:r>
                      <a:endParaRPr lang="ru-RU" dirty="0"/>
                    </a:p>
                  </a:txBody>
                  <a:tcPr/>
                </a:tc>
              </a:tr>
              <a:tr h="49371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Подготовка плаката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05.07.18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Шмакова Виктория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Ватман, краски</a:t>
                      </a:r>
                      <a:r>
                        <a:rPr lang="ru-RU" baseline="0" dirty="0" smtClean="0"/>
                        <a:t> и т.д.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Проведение акции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06.07.18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Calibri" pitchFamily="34" charset="0"/>
                        </a:rPr>
                        <a:t>Бажукова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Ксения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Конфеты, буклеты,</a:t>
                      </a:r>
                      <a:r>
                        <a:rPr lang="ru-RU" baseline="0" dirty="0" smtClean="0"/>
                        <a:t> листы с вопросами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Анализ результатов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06.07.18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Никитенко Алена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Орг.техника,</a:t>
                      </a:r>
                      <a:r>
                        <a:rPr lang="ru-RU" baseline="0" dirty="0" smtClean="0"/>
                        <a:t> канцелярия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778098"/>
          </a:xfrm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РИСКИ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397000"/>
          <a:ext cx="7848872" cy="357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9"/>
                <a:gridCol w="2869635"/>
                <a:gridCol w="2160240"/>
                <a:gridCol w="2232248"/>
              </a:tblGrid>
              <a:tr h="73585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№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itchFamily="34" charset="0"/>
                        </a:rPr>
                        <a:t>Наименование риска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Степень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влияния на проект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Мероприятия по управлению риском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Плохая погода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Перенос мероприятия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Нежелание</a:t>
                      </a:r>
                      <a:r>
                        <a:rPr lang="ru-RU" baseline="0" dirty="0" smtClean="0"/>
                        <a:t> людей участвовать в акции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Выдача</a:t>
                      </a:r>
                      <a:r>
                        <a:rPr lang="ru-RU" baseline="0" dirty="0" smtClean="0"/>
                        <a:t> приза за участие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Плохое самочувствие</a:t>
                      </a:r>
                      <a:r>
                        <a:rPr lang="ru-RU" baseline="0" dirty="0" smtClean="0"/>
                        <a:t>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Соблюдение</a:t>
                      </a:r>
                      <a:r>
                        <a:rPr lang="ru-RU" baseline="0" dirty="0" smtClean="0"/>
                        <a:t> режима дня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Запрет администрации города на проведение акции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Предварительное согласование акции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/>
        </p:nvSpPr>
        <p:spPr>
          <a:xfrm>
            <a:off x="395536" y="126876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0" y="45811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t">
              <a:spcBef>
                <a:spcPts val="0"/>
              </a:spcBef>
            </a:pPr>
            <a:r>
              <a:rPr lang="ru-RU" b="1" dirty="0" smtClean="0">
                <a:solidFill>
                  <a:schemeClr val="lt1"/>
                </a:solidFill>
              </a:rPr>
              <a:t> </a:t>
            </a:r>
            <a:endParaRPr lang="ru-RU" dirty="0" smtClean="0">
              <a:latin typeface="Arial"/>
            </a:endParaRPr>
          </a:p>
          <a:p>
            <a:pPr fontAlgn="t">
              <a:spcBef>
                <a:spcPts val="0"/>
              </a:spcBef>
            </a:pPr>
            <a:r>
              <a:rPr lang="ru-RU" b="1" dirty="0" smtClean="0">
                <a:solidFill>
                  <a:schemeClr val="lt1"/>
                </a:solidFill>
              </a:rPr>
              <a:t> </a:t>
            </a:r>
            <a:endParaRPr lang="ru-RU" dirty="0" smtClean="0">
              <a:latin typeface="Arial"/>
            </a:endParaRPr>
          </a:p>
          <a:p>
            <a:pPr fontAlgn="t">
              <a:spcBef>
                <a:spcPts val="0"/>
              </a:spcBef>
            </a:pPr>
            <a:endParaRPr lang="ru-RU" b="1" dirty="0" smtClean="0">
              <a:solidFill>
                <a:schemeClr val="lt1"/>
              </a:solidFill>
            </a:endParaRPr>
          </a:p>
          <a:p>
            <a:pPr algn="ctr"/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652934"/>
          </a:xfrm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ПРОЦЕСС РЕАЛИЗАЦИИ ПРОЕКТА 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026" name="Picture 2" descr="C:\Users\Class\Desktop\проект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3963086" cy="2952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55892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ПРИБЫТИЕ НА МЕСТО ПРОВЕДЕНИЯ АКЦИИ – ЦЕНТРАЛЬНУЮ ПЛОЩАДЬ Г. БАЙКАЛЬСКА</a:t>
            </a:r>
            <a:endParaRPr lang="ru-RU" dirty="0"/>
          </a:p>
        </p:txBody>
      </p:sp>
      <p:pic>
        <p:nvPicPr>
          <p:cNvPr id="1027" name="Picture 3" descr="C:\Users\Class\Desktop\проект 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052736"/>
            <a:ext cx="403244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ass\Desktop\проект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816424" cy="4824536"/>
          </a:xfrm>
          <a:prstGeom prst="rect">
            <a:avLst/>
          </a:prstGeom>
          <a:noFill/>
        </p:spPr>
      </p:pic>
      <p:pic>
        <p:nvPicPr>
          <p:cNvPr id="2051" name="Picture 3" descr="C:\Users\Class\Desktop\проект 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939902" cy="4824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ПРОВЕДЕНИЯ АКЦИ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lass\Desktop\проект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95785" cy="3672409"/>
          </a:xfrm>
          <a:prstGeom prst="rect">
            <a:avLst/>
          </a:prstGeom>
          <a:noFill/>
        </p:spPr>
      </p:pic>
      <p:pic>
        <p:nvPicPr>
          <p:cNvPr id="3075" name="Picture 3" descr="C:\Users\Class\Desktop\проект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36"/>
            <a:ext cx="2862318" cy="3816424"/>
          </a:xfrm>
          <a:prstGeom prst="rect">
            <a:avLst/>
          </a:prstGeom>
          <a:noFill/>
        </p:spPr>
      </p:pic>
      <p:pic>
        <p:nvPicPr>
          <p:cNvPr id="3076" name="Picture 4" descr="C:\Users\Class\Desktop\проект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7626" y="188641"/>
            <a:ext cx="2700299" cy="36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lass\Desktop\проек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8318799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</TotalTime>
  <Words>253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XV летняя сессия лидеров студенческого самоуправления профессиональных образовательных организаций  10 ЭКОЛОГИЧЕСКИХ ПРИВЫЧЕК БАЙКАЛЬЧАНИНА</vt:lpstr>
      <vt:lpstr>ПРОБЛЕМА</vt:lpstr>
      <vt:lpstr>Слайд 3</vt:lpstr>
      <vt:lpstr>ПЛАН-ГРАФИК РЕАЛИЗАЦИИ ПРОЕКТА</vt:lpstr>
      <vt:lpstr>РИСКИ</vt:lpstr>
      <vt:lpstr>ПРОЦЕСС РЕАЛИЗАЦИИ ПРОЕКТА </vt:lpstr>
      <vt:lpstr>Слайд 7</vt:lpstr>
      <vt:lpstr>Слайд 8</vt:lpstr>
      <vt:lpstr>Слайд 9</vt:lpstr>
      <vt:lpstr>ПОКАЗАТЕЛИ ЭФФЕКТИВНОСТИ ПРОЕКТА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 летняя сессия лидеров студенческого самоуправления профессиональных образовательных организаций  10 ЭКОЛОГИЧЕСКИХ ПРИВЫЧЕК БАЙКАЛЬЧАНИНА</dc:title>
  <dc:creator>Class</dc:creator>
  <cp:lastModifiedBy>Class</cp:lastModifiedBy>
  <cp:revision>16</cp:revision>
  <dcterms:created xsi:type="dcterms:W3CDTF">2018-07-06T06:30:22Z</dcterms:created>
  <dcterms:modified xsi:type="dcterms:W3CDTF">2018-07-06T09:54:40Z</dcterms:modified>
</cp:coreProperties>
</file>