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0" r:id="rId3"/>
    <p:sldId id="272" r:id="rId4"/>
    <p:sldId id="273" r:id="rId5"/>
    <p:sldId id="278" r:id="rId6"/>
    <p:sldId id="279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254D-35FD-4CFD-B7E9-2869D39F3C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636F-6A07-42E2-A217-BD620A488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5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636F-6A07-42E2-A217-BD620A4881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3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636F-6A07-42E2-A217-BD620A4881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2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636F-6A07-42E2-A217-BD620A4881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636F-6A07-42E2-A217-BD620A4881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6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7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62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1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6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5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6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9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6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8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60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5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мероприятий, проводимых при реализации проекта «НСК – конструктор карьеры»,  в ГПОУ «ЧПТК»</a:t>
            </a:r>
          </a:p>
          <a:p>
            <a:pPr algn="ctr">
              <a:lnSpc>
                <a:spcPct val="150000"/>
              </a:lnSpc>
            </a:pPr>
            <a:r>
              <a:rPr lang="ru-RU" sz="28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(Забайкальский край)</a:t>
            </a:r>
            <a:endParaRPr lang="ru-RU" sz="6000" cap="al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tabLst>
                <a:tab pos="1439863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tabLst>
                <a:tab pos="1439863" algn="l"/>
              </a:tabLs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tabLst>
                <a:tab pos="1439863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tabLst>
                <a:tab pos="1439863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tabLst>
                <a:tab pos="1439863" algn="l"/>
              </a:tabLst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03225">
              <a:lnSpc>
                <a:spcPct val="150000"/>
              </a:lnSpc>
              <a:tabLst>
                <a:tab pos="271463" algn="l"/>
                <a:tab pos="1439863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Зам. директора по ППОС и СМ ГПОУ «ЧПТК»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Шеханова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И.И.</a:t>
            </a:r>
          </a:p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96952"/>
            <a:ext cx="573073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5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5746844" cy="3805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356992"/>
            <a:ext cx="48768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9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3806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 «Квалификация глазами студента»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0" y="4220820"/>
            <a:ext cx="5160243" cy="2479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12" y="653044"/>
            <a:ext cx="4469359" cy="3352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077" r="21832"/>
          <a:stretch/>
        </p:blipFill>
        <p:spPr>
          <a:xfrm>
            <a:off x="107504" y="722838"/>
            <a:ext cx="4237824" cy="33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9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«Я в настоящем, и я в будущем»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52736"/>
            <a:ext cx="4157141" cy="2772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077072"/>
            <a:ext cx="3940696" cy="26284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4104456" cy="27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9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Интерпоход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«Моё профессиональное будущее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33" y="956865"/>
            <a:ext cx="4094577" cy="2731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889" y="3757618"/>
            <a:ext cx="4200818" cy="2801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33" y="3805455"/>
            <a:ext cx="4228714" cy="2814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0668" t="782" r="10477"/>
          <a:stretch/>
        </p:blipFill>
        <p:spPr>
          <a:xfrm>
            <a:off x="4735889" y="845423"/>
            <a:ext cx="3973928" cy="28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9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586354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Карьерограмма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5672" r="16347" b="-172"/>
          <a:stretch/>
        </p:blipFill>
        <p:spPr>
          <a:xfrm>
            <a:off x="83187" y="116632"/>
            <a:ext cx="5902239" cy="3672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5" y="3836206"/>
            <a:ext cx="5208893" cy="29300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9599" r="10153"/>
          <a:stretch/>
        </p:blipFill>
        <p:spPr>
          <a:xfrm>
            <a:off x="4891699" y="1628800"/>
            <a:ext cx="4252301" cy="37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46">
              <a:srgbClr val="7FF7F7"/>
            </a:gs>
            <a:gs pos="5272">
              <a:srgbClr val="7DF8F8"/>
            </a:gs>
            <a:gs pos="5199">
              <a:srgbClr val="7AF8F8"/>
            </a:gs>
            <a:gs pos="5052">
              <a:srgbClr val="74F8F8"/>
            </a:gs>
            <a:gs pos="4759">
              <a:srgbClr val="68F9F9"/>
            </a:gs>
            <a:gs pos="4173">
              <a:srgbClr val="51FBFB"/>
            </a:gs>
            <a:gs pos="99000">
              <a:schemeClr val="tx2">
                <a:lumMod val="75000"/>
              </a:schemeClr>
            </a:gs>
            <a:gs pos="1000">
              <a:schemeClr val="tx2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36912"/>
            <a:ext cx="8388424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702</TotalTime>
  <Words>71</Words>
  <Application>Microsoft Office PowerPoint</Application>
  <PresentationFormat>Экран (4:3)</PresentationFormat>
  <Paragraphs>18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Инесса</dc:creator>
  <cp:lastModifiedBy>И.И. Шеханова</cp:lastModifiedBy>
  <cp:revision>65</cp:revision>
  <dcterms:created xsi:type="dcterms:W3CDTF">2014-09-29T12:17:35Z</dcterms:created>
  <dcterms:modified xsi:type="dcterms:W3CDTF">2021-02-17T01:37:10Z</dcterms:modified>
</cp:coreProperties>
</file>