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894" r:id="rId2"/>
    <p:sldId id="1958" r:id="rId3"/>
    <p:sldId id="1991" r:id="rId4"/>
    <p:sldId id="1975" r:id="rId5"/>
    <p:sldId id="1992" r:id="rId6"/>
    <p:sldId id="1979" r:id="rId7"/>
    <p:sldId id="1980" r:id="rId8"/>
    <p:sldId id="1976" r:id="rId9"/>
    <p:sldId id="1994" r:id="rId10"/>
    <p:sldId id="1993" r:id="rId11"/>
    <p:sldId id="1984" r:id="rId12"/>
    <p:sldId id="1986" r:id="rId13"/>
    <p:sldId id="1997" r:id="rId14"/>
    <p:sldId id="1988" r:id="rId15"/>
    <p:sldId id="1995" r:id="rId16"/>
    <p:sldId id="1996" r:id="rId17"/>
    <p:sldId id="1957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еслополова Валерия Юрьевна" initials="ВВЮ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9966FF"/>
    <a:srgbClr val="2E80D1"/>
    <a:srgbClr val="66CCFF"/>
    <a:srgbClr val="FFFFFF"/>
    <a:srgbClr val="E6E6E6"/>
    <a:srgbClr val="FF3300"/>
    <a:srgbClr val="0099FF"/>
    <a:srgbClr val="AC5A4F"/>
    <a:srgbClr val="85A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434" autoAdjust="0"/>
  </p:normalViewPr>
  <p:slideViewPr>
    <p:cSldViewPr>
      <p:cViewPr varScale="1">
        <p:scale>
          <a:sx n="151" d="100"/>
          <a:sy n="151" d="100"/>
        </p:scale>
        <p:origin x="-39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29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4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9A071DB-8D1E-403A-9D2E-3DD43DFDE541}" type="slidenum">
              <a:rPr lang="en-US" altLang="ru-RU" sz="1200">
                <a:latin typeface="PT Serif"/>
              </a:rPr>
              <a:pPr/>
              <a:t>10</a:t>
            </a:fld>
            <a:endParaRPr lang="en-US" altLang="ru-RU" sz="1200">
              <a:latin typeface="PT Serif"/>
            </a:endParaRPr>
          </a:p>
        </p:txBody>
      </p:sp>
      <p:sp>
        <p:nvSpPr>
          <p:cNvPr id="14339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PT Serif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4611DCD-2C1F-483E-B198-B2AC3AF79086}" type="slidenum">
              <a:rPr lang="en-US" altLang="ru-RU" sz="1200">
                <a:latin typeface="PT Serif"/>
              </a:rPr>
              <a:pPr/>
              <a:t>15</a:t>
            </a:fld>
            <a:endParaRPr lang="en-US" altLang="ru-RU" sz="1200">
              <a:latin typeface="PT Serif"/>
            </a:endParaRPr>
          </a:p>
        </p:txBody>
      </p:sp>
      <p:sp>
        <p:nvSpPr>
          <p:cNvPr id="17411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PT Serif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6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2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883820"/>
            <a:ext cx="4177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4572000" y="341313"/>
            <a:ext cx="4177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5" hasCustomPrompt="1"/>
          </p:nvPr>
        </p:nvSpPr>
        <p:spPr>
          <a:xfrm>
            <a:off x="3153110" y="1665721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26" hasCustomPrompt="1"/>
          </p:nvPr>
        </p:nvSpPr>
        <p:spPr>
          <a:xfrm>
            <a:off x="152400" y="1665721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27" hasCustomPrompt="1"/>
          </p:nvPr>
        </p:nvSpPr>
        <p:spPr>
          <a:xfrm>
            <a:off x="1652755" y="133350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Picture Placeholder 31"/>
          <p:cNvSpPr>
            <a:spLocks noGrp="1"/>
          </p:cNvSpPr>
          <p:nvPr>
            <p:ph type="pic" sz="quarter" idx="28" hasCustomPrompt="1"/>
          </p:nvPr>
        </p:nvSpPr>
        <p:spPr>
          <a:xfrm>
            <a:off x="1652755" y="2647950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7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883820"/>
            <a:ext cx="4177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4572000" y="341313"/>
            <a:ext cx="4177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84" name="Picture Placeholder 83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408812"/>
            <a:ext cx="3060810" cy="1786818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3" name="Picture Placeholder 82"/>
          <p:cNvSpPr>
            <a:spLocks noGrp="1"/>
          </p:cNvSpPr>
          <p:nvPr>
            <p:ph type="pic" sz="quarter" idx="25" hasCustomPrompt="1"/>
          </p:nvPr>
        </p:nvSpPr>
        <p:spPr>
          <a:xfrm>
            <a:off x="1346145" y="1685897"/>
            <a:ext cx="3060810" cy="1786818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2" name="Picture Placeholder 81"/>
          <p:cNvSpPr>
            <a:spLocks noGrp="1"/>
          </p:cNvSpPr>
          <p:nvPr>
            <p:ph type="pic" sz="quarter" idx="26" hasCustomPrompt="1"/>
          </p:nvPr>
        </p:nvSpPr>
        <p:spPr>
          <a:xfrm>
            <a:off x="2692290" y="2962982"/>
            <a:ext cx="3060810" cy="1786818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5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57776"/>
            <a:ext cx="9144000" cy="2894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2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894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467757"/>
            <a:ext cx="2540000" cy="2894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38600" cy="51435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894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9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81490"/>
            <a:ext cx="9144000" cy="4380520"/>
          </a:xfrm>
          <a:custGeom>
            <a:avLst/>
            <a:gdLst>
              <a:gd name="connsiteX0" fmla="*/ 0 w 9144000"/>
              <a:gd name="connsiteY0" fmla="*/ 0 h 3390900"/>
              <a:gd name="connsiteX1" fmla="*/ 9144000 w 9144000"/>
              <a:gd name="connsiteY1" fmla="*/ 0 h 3390900"/>
              <a:gd name="connsiteX2" fmla="*/ 9144000 w 9144000"/>
              <a:gd name="connsiteY2" fmla="*/ 419518 h 3390900"/>
              <a:gd name="connsiteX3" fmla="*/ 9144000 w 9144000"/>
              <a:gd name="connsiteY3" fmla="*/ 2971383 h 3390900"/>
              <a:gd name="connsiteX4" fmla="*/ 9144000 w 9144000"/>
              <a:gd name="connsiteY4" fmla="*/ 3390900 h 3390900"/>
              <a:gd name="connsiteX5" fmla="*/ 0 w 9144000"/>
              <a:gd name="connsiteY5" fmla="*/ 3390900 h 3390900"/>
              <a:gd name="connsiteX6" fmla="*/ 0 w 9144000"/>
              <a:gd name="connsiteY6" fmla="*/ 2971383 h 3390900"/>
              <a:gd name="connsiteX7" fmla="*/ 0 w 9144000"/>
              <a:gd name="connsiteY7" fmla="*/ 419518 h 33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390900">
                <a:moveTo>
                  <a:pt x="0" y="0"/>
                </a:moveTo>
                <a:lnTo>
                  <a:pt x="9144000" y="0"/>
                </a:lnTo>
                <a:lnTo>
                  <a:pt x="9144000" y="419518"/>
                </a:lnTo>
                <a:lnTo>
                  <a:pt x="9144000" y="2971383"/>
                </a:lnTo>
                <a:lnTo>
                  <a:pt x="9144000" y="3390900"/>
                </a:lnTo>
                <a:lnTo>
                  <a:pt x="0" y="3390900"/>
                </a:lnTo>
                <a:lnTo>
                  <a:pt x="0" y="2971383"/>
                </a:lnTo>
                <a:lnTo>
                  <a:pt x="0" y="41951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7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3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572000" cy="51434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3421908" y="1421658"/>
            <a:ext cx="2300184" cy="2300184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1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1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257800" cy="51434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07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572000" y="0"/>
            <a:ext cx="4572000" cy="51434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3421908" y="1421658"/>
            <a:ext cx="2300184" cy="2300184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572000" y="0"/>
            <a:ext cx="4572000" cy="51434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 hasCustomPrompt="1"/>
          </p:nvPr>
        </p:nvSpPr>
        <p:spPr>
          <a:xfrm>
            <a:off x="5435600" y="1149349"/>
            <a:ext cx="2844800" cy="2844800"/>
          </a:xfrm>
          <a:custGeom>
            <a:avLst/>
            <a:gdLst>
              <a:gd name="connsiteX0" fmla="*/ 925204 w 1850408"/>
              <a:gd name="connsiteY0" fmla="*/ 0 h 1850408"/>
              <a:gd name="connsiteX1" fmla="*/ 1850408 w 1850408"/>
              <a:gd name="connsiteY1" fmla="*/ 925204 h 1850408"/>
              <a:gd name="connsiteX2" fmla="*/ 925204 w 1850408"/>
              <a:gd name="connsiteY2" fmla="*/ 1850408 h 1850408"/>
              <a:gd name="connsiteX3" fmla="*/ 0 w 1850408"/>
              <a:gd name="connsiteY3" fmla="*/ 925204 h 18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08" h="1850408">
                <a:moveTo>
                  <a:pt x="925204" y="0"/>
                </a:moveTo>
                <a:lnTo>
                  <a:pt x="1850408" y="925204"/>
                </a:lnTo>
                <a:lnTo>
                  <a:pt x="925204" y="1850408"/>
                </a:lnTo>
                <a:lnTo>
                  <a:pt x="0" y="92520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54000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4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1747917"/>
            <a:ext cx="4648200" cy="2652633"/>
          </a:xfrm>
          <a:custGeom>
            <a:avLst/>
            <a:gdLst>
              <a:gd name="connsiteX0" fmla="*/ 375521 w 4648200"/>
              <a:gd name="connsiteY0" fmla="*/ 2146403 h 2652633"/>
              <a:gd name="connsiteX1" fmla="*/ 4114800 w 4648200"/>
              <a:gd name="connsiteY1" fmla="*/ 2146403 h 2652633"/>
              <a:gd name="connsiteX2" fmla="*/ 3739279 w 4648200"/>
              <a:gd name="connsiteY2" fmla="*/ 2652633 h 2652633"/>
              <a:gd name="connsiteX3" fmla="*/ 0 w 4648200"/>
              <a:gd name="connsiteY3" fmla="*/ 2652633 h 2652633"/>
              <a:gd name="connsiteX4" fmla="*/ 375521 w 4648200"/>
              <a:gd name="connsiteY4" fmla="*/ 1609803 h 2652633"/>
              <a:gd name="connsiteX5" fmla="*/ 4419600 w 4648200"/>
              <a:gd name="connsiteY5" fmla="*/ 1609803 h 2652633"/>
              <a:gd name="connsiteX6" fmla="*/ 4044079 w 4648200"/>
              <a:gd name="connsiteY6" fmla="*/ 2116033 h 2652633"/>
              <a:gd name="connsiteX7" fmla="*/ 0 w 4648200"/>
              <a:gd name="connsiteY7" fmla="*/ 2116033 h 2652633"/>
              <a:gd name="connsiteX8" fmla="*/ 375521 w 4648200"/>
              <a:gd name="connsiteY8" fmla="*/ 1073202 h 2652633"/>
              <a:gd name="connsiteX9" fmla="*/ 4648200 w 4648200"/>
              <a:gd name="connsiteY9" fmla="*/ 1073202 h 2652633"/>
              <a:gd name="connsiteX10" fmla="*/ 4272679 w 4648200"/>
              <a:gd name="connsiteY10" fmla="*/ 1579432 h 2652633"/>
              <a:gd name="connsiteX11" fmla="*/ 0 w 4648200"/>
              <a:gd name="connsiteY11" fmla="*/ 1579432 h 2652633"/>
              <a:gd name="connsiteX12" fmla="*/ 375522 w 4648200"/>
              <a:gd name="connsiteY12" fmla="*/ 536601 h 2652633"/>
              <a:gd name="connsiteX13" fmla="*/ 4419600 w 4648200"/>
              <a:gd name="connsiteY13" fmla="*/ 536601 h 2652633"/>
              <a:gd name="connsiteX14" fmla="*/ 4044079 w 4648200"/>
              <a:gd name="connsiteY14" fmla="*/ 1042831 h 2652633"/>
              <a:gd name="connsiteX15" fmla="*/ 1 w 4648200"/>
              <a:gd name="connsiteY15" fmla="*/ 1042831 h 2652633"/>
              <a:gd name="connsiteX16" fmla="*/ 375521 w 4648200"/>
              <a:gd name="connsiteY16" fmla="*/ 0 h 2652633"/>
              <a:gd name="connsiteX17" fmla="*/ 4114800 w 4648200"/>
              <a:gd name="connsiteY17" fmla="*/ 0 h 2652633"/>
              <a:gd name="connsiteX18" fmla="*/ 3739279 w 4648200"/>
              <a:gd name="connsiteY18" fmla="*/ 506230 h 2652633"/>
              <a:gd name="connsiteX19" fmla="*/ 0 w 4648200"/>
              <a:gd name="connsiteY19" fmla="*/ 506230 h 265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48200" h="2652633">
                <a:moveTo>
                  <a:pt x="375521" y="2146403"/>
                </a:moveTo>
                <a:lnTo>
                  <a:pt x="4114800" y="2146403"/>
                </a:lnTo>
                <a:lnTo>
                  <a:pt x="3739279" y="2652633"/>
                </a:lnTo>
                <a:lnTo>
                  <a:pt x="0" y="2652633"/>
                </a:lnTo>
                <a:close/>
                <a:moveTo>
                  <a:pt x="375521" y="1609803"/>
                </a:moveTo>
                <a:lnTo>
                  <a:pt x="4419600" y="1609803"/>
                </a:lnTo>
                <a:lnTo>
                  <a:pt x="4044079" y="2116033"/>
                </a:lnTo>
                <a:lnTo>
                  <a:pt x="0" y="2116033"/>
                </a:lnTo>
                <a:close/>
                <a:moveTo>
                  <a:pt x="375521" y="1073202"/>
                </a:moveTo>
                <a:lnTo>
                  <a:pt x="4648200" y="1073202"/>
                </a:lnTo>
                <a:lnTo>
                  <a:pt x="4272679" y="1579432"/>
                </a:lnTo>
                <a:lnTo>
                  <a:pt x="0" y="1579432"/>
                </a:lnTo>
                <a:close/>
                <a:moveTo>
                  <a:pt x="375522" y="536601"/>
                </a:moveTo>
                <a:lnTo>
                  <a:pt x="4419600" y="536601"/>
                </a:lnTo>
                <a:lnTo>
                  <a:pt x="4044079" y="1042831"/>
                </a:lnTo>
                <a:lnTo>
                  <a:pt x="1" y="1042831"/>
                </a:lnTo>
                <a:close/>
                <a:moveTo>
                  <a:pt x="375521" y="0"/>
                </a:moveTo>
                <a:lnTo>
                  <a:pt x="4114800" y="0"/>
                </a:lnTo>
                <a:lnTo>
                  <a:pt x="3739279" y="506230"/>
                </a:lnTo>
                <a:lnTo>
                  <a:pt x="0" y="50623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Picture Placeholder 28"/>
          <p:cNvSpPr>
            <a:spLocks noGrp="1"/>
          </p:cNvSpPr>
          <p:nvPr>
            <p:ph type="pic" sz="quarter" idx="21" hasCustomPrompt="1"/>
          </p:nvPr>
        </p:nvSpPr>
        <p:spPr>
          <a:xfrm>
            <a:off x="1206083" y="1956216"/>
            <a:ext cx="2236034" cy="2236034"/>
          </a:xfrm>
          <a:custGeom>
            <a:avLst/>
            <a:gdLst>
              <a:gd name="connsiteX0" fmla="*/ 925204 w 1850408"/>
              <a:gd name="connsiteY0" fmla="*/ 0 h 1850408"/>
              <a:gd name="connsiteX1" fmla="*/ 1850408 w 1850408"/>
              <a:gd name="connsiteY1" fmla="*/ 925204 h 1850408"/>
              <a:gd name="connsiteX2" fmla="*/ 925204 w 1850408"/>
              <a:gd name="connsiteY2" fmla="*/ 1850408 h 1850408"/>
              <a:gd name="connsiteX3" fmla="*/ 0 w 1850408"/>
              <a:gd name="connsiteY3" fmla="*/ 925204 h 18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08" h="1850408">
                <a:moveTo>
                  <a:pt x="925204" y="0"/>
                </a:moveTo>
                <a:lnTo>
                  <a:pt x="1850408" y="925204"/>
                </a:lnTo>
                <a:lnTo>
                  <a:pt x="925204" y="1850408"/>
                </a:lnTo>
                <a:lnTo>
                  <a:pt x="0" y="92520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7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9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876550"/>
            <a:ext cx="9144000" cy="2266950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381000" y="1122136"/>
            <a:ext cx="3530600" cy="3530600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4177362" y="2038350"/>
            <a:ext cx="4966637" cy="2059214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5709450" y="1057075"/>
            <a:ext cx="1902460" cy="1902460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709450" y="2989580"/>
            <a:ext cx="1902460" cy="1902460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80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26" hasCustomPrompt="1"/>
          </p:nvPr>
        </p:nvSpPr>
        <p:spPr>
          <a:xfrm>
            <a:off x="381000" y="1455420"/>
            <a:ext cx="3263026" cy="3258018"/>
          </a:xfrm>
          <a:custGeom>
            <a:avLst/>
            <a:gdLst>
              <a:gd name="connsiteX0" fmla="*/ 1787563 w 3496317"/>
              <a:gd name="connsiteY0" fmla="*/ 1613138 h 3158968"/>
              <a:gd name="connsiteX1" fmla="*/ 2636265 w 3496317"/>
              <a:gd name="connsiteY1" fmla="*/ 1619161 h 3158968"/>
              <a:gd name="connsiteX2" fmla="*/ 3479505 w 3496317"/>
              <a:gd name="connsiteY2" fmla="*/ 2395075 h 3158968"/>
              <a:gd name="connsiteX3" fmla="*/ 3479506 w 3496317"/>
              <a:gd name="connsiteY3" fmla="*/ 2395075 h 3158968"/>
              <a:gd name="connsiteX4" fmla="*/ 2625340 w 3496317"/>
              <a:gd name="connsiteY4" fmla="*/ 3158944 h 3158968"/>
              <a:gd name="connsiteX5" fmla="*/ 1782100 w 3496317"/>
              <a:gd name="connsiteY5" fmla="*/ 2383030 h 3158968"/>
              <a:gd name="connsiteX6" fmla="*/ 854183 w 3496317"/>
              <a:gd name="connsiteY6" fmla="*/ 1609146 h 3158968"/>
              <a:gd name="connsiteX7" fmla="*/ 1702885 w 3496317"/>
              <a:gd name="connsiteY7" fmla="*/ 1615168 h 3158968"/>
              <a:gd name="connsiteX8" fmla="*/ 1697422 w 3496317"/>
              <a:gd name="connsiteY8" fmla="*/ 2385060 h 3158968"/>
              <a:gd name="connsiteX9" fmla="*/ 843256 w 3496317"/>
              <a:gd name="connsiteY9" fmla="*/ 3148929 h 3158968"/>
              <a:gd name="connsiteX10" fmla="*/ 17 w 3496317"/>
              <a:gd name="connsiteY10" fmla="*/ 2373015 h 3158968"/>
              <a:gd name="connsiteX11" fmla="*/ 854183 w 3496317"/>
              <a:gd name="connsiteY11" fmla="*/ 1609146 h 3158968"/>
              <a:gd name="connsiteX12" fmla="*/ 2653061 w 3496317"/>
              <a:gd name="connsiteY12" fmla="*/ 10039 h 3158968"/>
              <a:gd name="connsiteX13" fmla="*/ 3496300 w 3496317"/>
              <a:gd name="connsiteY13" fmla="*/ 785953 h 3158968"/>
              <a:gd name="connsiteX14" fmla="*/ 2642134 w 3496317"/>
              <a:gd name="connsiteY14" fmla="*/ 1549822 h 3158968"/>
              <a:gd name="connsiteX15" fmla="*/ 1793432 w 3496317"/>
              <a:gd name="connsiteY15" fmla="*/ 1543800 h 3158968"/>
              <a:gd name="connsiteX16" fmla="*/ 1798895 w 3496317"/>
              <a:gd name="connsiteY16" fmla="*/ 773908 h 3158968"/>
              <a:gd name="connsiteX17" fmla="*/ 2653061 w 3496317"/>
              <a:gd name="connsiteY17" fmla="*/ 10039 h 3158968"/>
              <a:gd name="connsiteX18" fmla="*/ 870977 w 3496317"/>
              <a:gd name="connsiteY18" fmla="*/ 24 h 3158968"/>
              <a:gd name="connsiteX19" fmla="*/ 1714217 w 3496317"/>
              <a:gd name="connsiteY19" fmla="*/ 775939 h 3158968"/>
              <a:gd name="connsiteX20" fmla="*/ 1708754 w 3496317"/>
              <a:gd name="connsiteY20" fmla="*/ 1545830 h 3158968"/>
              <a:gd name="connsiteX21" fmla="*/ 860052 w 3496317"/>
              <a:gd name="connsiteY21" fmla="*/ 1539808 h 3158968"/>
              <a:gd name="connsiteX22" fmla="*/ 16813 w 3496317"/>
              <a:gd name="connsiteY22" fmla="*/ 763894 h 3158968"/>
              <a:gd name="connsiteX23" fmla="*/ 16812 w 3496317"/>
              <a:gd name="connsiteY23" fmla="*/ 763894 h 3158968"/>
              <a:gd name="connsiteX24" fmla="*/ 870977 w 3496317"/>
              <a:gd name="connsiteY24" fmla="*/ 24 h 315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96317" h="3158968">
                <a:moveTo>
                  <a:pt x="1787563" y="1613138"/>
                </a:moveTo>
                <a:lnTo>
                  <a:pt x="2636265" y="1619161"/>
                </a:lnTo>
                <a:cubicBezTo>
                  <a:pt x="3104991" y="1622487"/>
                  <a:pt x="3482522" y="1969875"/>
                  <a:pt x="3479505" y="2395075"/>
                </a:cubicBezTo>
                <a:lnTo>
                  <a:pt x="3479506" y="2395075"/>
                </a:lnTo>
                <a:cubicBezTo>
                  <a:pt x="3476489" y="2820274"/>
                  <a:pt x="3094065" y="3162270"/>
                  <a:pt x="2625340" y="3158944"/>
                </a:cubicBezTo>
                <a:cubicBezTo>
                  <a:pt x="2156615" y="3155618"/>
                  <a:pt x="1779083" y="2808229"/>
                  <a:pt x="1782100" y="2383030"/>
                </a:cubicBezTo>
                <a:close/>
                <a:moveTo>
                  <a:pt x="854183" y="1609146"/>
                </a:moveTo>
                <a:lnTo>
                  <a:pt x="1702885" y="1615168"/>
                </a:lnTo>
                <a:lnTo>
                  <a:pt x="1697422" y="2385060"/>
                </a:lnTo>
                <a:cubicBezTo>
                  <a:pt x="1694405" y="2810259"/>
                  <a:pt x="1311981" y="3152255"/>
                  <a:pt x="843256" y="3148929"/>
                </a:cubicBezTo>
                <a:cubicBezTo>
                  <a:pt x="374531" y="3145603"/>
                  <a:pt x="-3000" y="2798215"/>
                  <a:pt x="17" y="2373015"/>
                </a:cubicBezTo>
                <a:cubicBezTo>
                  <a:pt x="3034" y="1947816"/>
                  <a:pt x="385457" y="1605820"/>
                  <a:pt x="854183" y="1609146"/>
                </a:cubicBezTo>
                <a:close/>
                <a:moveTo>
                  <a:pt x="2653061" y="10039"/>
                </a:moveTo>
                <a:cubicBezTo>
                  <a:pt x="3121786" y="13365"/>
                  <a:pt x="3499317" y="360754"/>
                  <a:pt x="3496300" y="785953"/>
                </a:cubicBezTo>
                <a:cubicBezTo>
                  <a:pt x="3493283" y="1211152"/>
                  <a:pt x="3110860" y="1553148"/>
                  <a:pt x="2642134" y="1549822"/>
                </a:cubicBezTo>
                <a:lnTo>
                  <a:pt x="1793432" y="1543800"/>
                </a:lnTo>
                <a:lnTo>
                  <a:pt x="1798895" y="773908"/>
                </a:lnTo>
                <a:cubicBezTo>
                  <a:pt x="1801912" y="348709"/>
                  <a:pt x="2184336" y="6713"/>
                  <a:pt x="2653061" y="10039"/>
                </a:cubicBezTo>
                <a:close/>
                <a:moveTo>
                  <a:pt x="870977" y="24"/>
                </a:moveTo>
                <a:cubicBezTo>
                  <a:pt x="1339703" y="3351"/>
                  <a:pt x="1717234" y="350739"/>
                  <a:pt x="1714217" y="775939"/>
                </a:cubicBezTo>
                <a:lnTo>
                  <a:pt x="1708754" y="1545830"/>
                </a:lnTo>
                <a:lnTo>
                  <a:pt x="860052" y="1539808"/>
                </a:lnTo>
                <a:cubicBezTo>
                  <a:pt x="391327" y="1536482"/>
                  <a:pt x="13795" y="1189093"/>
                  <a:pt x="16813" y="763894"/>
                </a:cubicBezTo>
                <a:lnTo>
                  <a:pt x="16812" y="763894"/>
                </a:lnTo>
                <a:cubicBezTo>
                  <a:pt x="19829" y="338694"/>
                  <a:pt x="402252" y="-3302"/>
                  <a:pt x="870977" y="24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9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 flipH="1">
            <a:off x="380999" y="1581150"/>
            <a:ext cx="1759257" cy="1414465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2" hasCustomPrompt="1"/>
          </p:nvPr>
        </p:nvSpPr>
        <p:spPr>
          <a:xfrm>
            <a:off x="2584035" y="1581150"/>
            <a:ext cx="1759257" cy="1414465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3" hasCustomPrompt="1"/>
          </p:nvPr>
        </p:nvSpPr>
        <p:spPr>
          <a:xfrm>
            <a:off x="4787070" y="1581150"/>
            <a:ext cx="1759257" cy="1414465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4" hasCustomPrompt="1"/>
          </p:nvPr>
        </p:nvSpPr>
        <p:spPr>
          <a:xfrm>
            <a:off x="6990106" y="1581150"/>
            <a:ext cx="1759257" cy="1414465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7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icture Placeholder 9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2565908"/>
            <a:ext cx="4572000" cy="2577592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9" name="Picture Placeholder 9"/>
          <p:cNvSpPr>
            <a:spLocks noGrp="1"/>
          </p:cNvSpPr>
          <p:nvPr>
            <p:ph type="pic" sz="quarter" idx="30" hasCustomPrompt="1"/>
          </p:nvPr>
        </p:nvSpPr>
        <p:spPr>
          <a:xfrm>
            <a:off x="4572000" y="0"/>
            <a:ext cx="4572000" cy="2577592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3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26" hasCustomPrompt="1"/>
          </p:nvPr>
        </p:nvSpPr>
        <p:spPr>
          <a:xfrm>
            <a:off x="3737987" y="1538231"/>
            <a:ext cx="1668026" cy="3106698"/>
          </a:xfrm>
          <a:custGeom>
            <a:avLst/>
            <a:gdLst>
              <a:gd name="connsiteX0" fmla="*/ 1004163 w 1758534"/>
              <a:gd name="connsiteY0" fmla="*/ 2894362 h 3356140"/>
              <a:gd name="connsiteX1" fmla="*/ 1004163 w 1758534"/>
              <a:gd name="connsiteY1" fmla="*/ 2895932 h 3356140"/>
              <a:gd name="connsiteX2" fmla="*/ 1080327 w 1758534"/>
              <a:gd name="connsiteY2" fmla="*/ 2895932 h 3356140"/>
              <a:gd name="connsiteX3" fmla="*/ 754376 w 1758534"/>
              <a:gd name="connsiteY3" fmla="*/ 2894362 h 3356140"/>
              <a:gd name="connsiteX4" fmla="*/ 678210 w 1758534"/>
              <a:gd name="connsiteY4" fmla="*/ 2895932 h 3356140"/>
              <a:gd name="connsiteX5" fmla="*/ 754376 w 1758534"/>
              <a:gd name="connsiteY5" fmla="*/ 2895932 h 3356140"/>
              <a:gd name="connsiteX6" fmla="*/ 1154013 w 1758534"/>
              <a:gd name="connsiteY6" fmla="*/ 1464226 h 3356140"/>
              <a:gd name="connsiteX7" fmla="*/ 629037 w 1758534"/>
              <a:gd name="connsiteY7" fmla="*/ 1604893 h 3356140"/>
              <a:gd name="connsiteX8" fmla="*/ 629037 w 1758534"/>
              <a:gd name="connsiteY8" fmla="*/ 1801170 h 3356140"/>
              <a:gd name="connsiteX9" fmla="*/ 1154013 w 1758534"/>
              <a:gd name="connsiteY9" fmla="*/ 1801170 h 3356140"/>
              <a:gd name="connsiteX10" fmla="*/ 1626826 w 1758534"/>
              <a:gd name="connsiteY10" fmla="*/ 1033862 h 3356140"/>
              <a:gd name="connsiteX11" fmla="*/ 1753295 w 1758534"/>
              <a:gd name="connsiteY11" fmla="*/ 1145602 h 3356140"/>
              <a:gd name="connsiteX12" fmla="*/ 1645347 w 1758534"/>
              <a:gd name="connsiteY12" fmla="*/ 1332574 h 3356140"/>
              <a:gd name="connsiteX13" fmla="*/ 1403800 w 1758534"/>
              <a:gd name="connsiteY13" fmla="*/ 1397296 h 3356140"/>
              <a:gd name="connsiteX14" fmla="*/ 1403800 w 1758534"/>
              <a:gd name="connsiteY14" fmla="*/ 1801170 h 3356140"/>
              <a:gd name="connsiteX15" fmla="*/ 1505182 w 1758534"/>
              <a:gd name="connsiteY15" fmla="*/ 1801170 h 3356140"/>
              <a:gd name="connsiteX16" fmla="*/ 1658265 w 1758534"/>
              <a:gd name="connsiteY16" fmla="*/ 1954253 h 3356140"/>
              <a:gd name="connsiteX17" fmla="*/ 1658265 w 1758534"/>
              <a:gd name="connsiteY17" fmla="*/ 2212573 h 3356140"/>
              <a:gd name="connsiteX18" fmla="*/ 1613428 w 1758534"/>
              <a:gd name="connsiteY18" fmla="*/ 2320819 h 3356140"/>
              <a:gd name="connsiteX19" fmla="*/ 1570186 w 1758534"/>
              <a:gd name="connsiteY19" fmla="*/ 2349974 h 3356140"/>
              <a:gd name="connsiteX20" fmla="*/ 1580164 w 1758534"/>
              <a:gd name="connsiteY20" fmla="*/ 2349780 h 3356140"/>
              <a:gd name="connsiteX21" fmla="*/ 1395999 w 1758534"/>
              <a:gd name="connsiteY21" fmla="*/ 2603802 h 3356140"/>
              <a:gd name="connsiteX22" fmla="*/ 1380122 w 1758534"/>
              <a:gd name="connsiteY22" fmla="*/ 2854648 h 3356140"/>
              <a:gd name="connsiteX23" fmla="*/ 1316617 w 1758534"/>
              <a:gd name="connsiteY23" fmla="*/ 2902277 h 3356140"/>
              <a:gd name="connsiteX24" fmla="*/ 1234060 w 1758534"/>
              <a:gd name="connsiteY24" fmla="*/ 2899102 h 3356140"/>
              <a:gd name="connsiteX25" fmla="*/ 1222423 w 1758534"/>
              <a:gd name="connsiteY25" fmla="*/ 2898862 h 3356140"/>
              <a:gd name="connsiteX26" fmla="*/ 1240662 w 1758534"/>
              <a:gd name="connsiteY26" fmla="*/ 2902544 h 3356140"/>
              <a:gd name="connsiteX27" fmla="*/ 1292051 w 1758534"/>
              <a:gd name="connsiteY27" fmla="*/ 2980073 h 3356140"/>
              <a:gd name="connsiteX28" fmla="*/ 1207910 w 1758534"/>
              <a:gd name="connsiteY28" fmla="*/ 3064214 h 3356140"/>
              <a:gd name="connsiteX29" fmla="*/ 1292051 w 1758534"/>
              <a:gd name="connsiteY29" fmla="*/ 3148355 h 3356140"/>
              <a:gd name="connsiteX30" fmla="*/ 1207910 w 1758534"/>
              <a:gd name="connsiteY30" fmla="*/ 3232496 h 3356140"/>
              <a:gd name="connsiteX31" fmla="*/ 1047633 w 1758534"/>
              <a:gd name="connsiteY31" fmla="*/ 3232496 h 3356140"/>
              <a:gd name="connsiteX32" fmla="*/ 1109055 w 1758534"/>
              <a:gd name="connsiteY32" fmla="*/ 3293918 h 3356140"/>
              <a:gd name="connsiteX33" fmla="*/ 1109054 w 1758534"/>
              <a:gd name="connsiteY33" fmla="*/ 3293918 h 3356140"/>
              <a:gd name="connsiteX34" fmla="*/ 1047632 w 1758534"/>
              <a:gd name="connsiteY34" fmla="*/ 3355340 h 3356140"/>
              <a:gd name="connsiteX35" fmla="*/ 1004163 w 1758534"/>
              <a:gd name="connsiteY35" fmla="*/ 3355340 h 3356140"/>
              <a:gd name="connsiteX36" fmla="*/ 1004163 w 1758534"/>
              <a:gd name="connsiteY36" fmla="*/ 3356140 h 3356140"/>
              <a:gd name="connsiteX37" fmla="*/ 754376 w 1758534"/>
              <a:gd name="connsiteY37" fmla="*/ 3356140 h 3356140"/>
              <a:gd name="connsiteX38" fmla="*/ 754376 w 1758534"/>
              <a:gd name="connsiteY38" fmla="*/ 3355339 h 3356140"/>
              <a:gd name="connsiteX39" fmla="*/ 710899 w 1758534"/>
              <a:gd name="connsiteY39" fmla="*/ 3355339 h 3356140"/>
              <a:gd name="connsiteX40" fmla="*/ 654304 w 1758534"/>
              <a:gd name="connsiteY40" fmla="*/ 3317825 h 3356140"/>
              <a:gd name="connsiteX41" fmla="*/ 649477 w 1758534"/>
              <a:gd name="connsiteY41" fmla="*/ 3293918 h 3356140"/>
              <a:gd name="connsiteX42" fmla="*/ 654304 w 1758534"/>
              <a:gd name="connsiteY42" fmla="*/ 3270010 h 3356140"/>
              <a:gd name="connsiteX43" fmla="*/ 710899 w 1758534"/>
              <a:gd name="connsiteY43" fmla="*/ 3232496 h 3356140"/>
              <a:gd name="connsiteX44" fmla="*/ 550623 w 1758534"/>
              <a:gd name="connsiteY44" fmla="*/ 3232496 h 3356140"/>
              <a:gd name="connsiteX45" fmla="*/ 466482 w 1758534"/>
              <a:gd name="connsiteY45" fmla="*/ 3148355 h 3356140"/>
              <a:gd name="connsiteX46" fmla="*/ 550623 w 1758534"/>
              <a:gd name="connsiteY46" fmla="*/ 3064214 h 3356140"/>
              <a:gd name="connsiteX47" fmla="*/ 466482 w 1758534"/>
              <a:gd name="connsiteY47" fmla="*/ 2980073 h 3356140"/>
              <a:gd name="connsiteX48" fmla="*/ 517872 w 1758534"/>
              <a:gd name="connsiteY48" fmla="*/ 2902544 h 3356140"/>
              <a:gd name="connsiteX49" fmla="*/ 536110 w 1758534"/>
              <a:gd name="connsiteY49" fmla="*/ 2898862 h 3356140"/>
              <a:gd name="connsiteX50" fmla="*/ 524474 w 1758534"/>
              <a:gd name="connsiteY50" fmla="*/ 2899102 h 3356140"/>
              <a:gd name="connsiteX51" fmla="*/ 441917 w 1758534"/>
              <a:gd name="connsiteY51" fmla="*/ 2902277 h 3356140"/>
              <a:gd name="connsiteX52" fmla="*/ 378412 w 1758534"/>
              <a:gd name="connsiteY52" fmla="*/ 2854648 h 3356140"/>
              <a:gd name="connsiteX53" fmla="*/ 362535 w 1758534"/>
              <a:gd name="connsiteY53" fmla="*/ 2603802 h 3356140"/>
              <a:gd name="connsiteX54" fmla="*/ 178370 w 1758534"/>
              <a:gd name="connsiteY54" fmla="*/ 2349780 h 3356140"/>
              <a:gd name="connsiteX55" fmla="*/ 188347 w 1758534"/>
              <a:gd name="connsiteY55" fmla="*/ 2349974 h 3356140"/>
              <a:gd name="connsiteX56" fmla="*/ 145105 w 1758534"/>
              <a:gd name="connsiteY56" fmla="*/ 2320819 h 3356140"/>
              <a:gd name="connsiteX57" fmla="*/ 100268 w 1758534"/>
              <a:gd name="connsiteY57" fmla="*/ 2212573 h 3356140"/>
              <a:gd name="connsiteX58" fmla="*/ 100268 w 1758534"/>
              <a:gd name="connsiteY58" fmla="*/ 1954253 h 3356140"/>
              <a:gd name="connsiteX59" fmla="*/ 253351 w 1758534"/>
              <a:gd name="connsiteY59" fmla="*/ 1801170 h 3356140"/>
              <a:gd name="connsiteX60" fmla="*/ 379250 w 1758534"/>
              <a:gd name="connsiteY60" fmla="*/ 1801170 h 3356140"/>
              <a:gd name="connsiteX61" fmla="*/ 379250 w 1758534"/>
              <a:gd name="connsiteY61" fmla="*/ 1671823 h 3356140"/>
              <a:gd name="connsiteX62" fmla="*/ 192211 w 1758534"/>
              <a:gd name="connsiteY62" fmla="*/ 1721940 h 3356140"/>
              <a:gd name="connsiteX63" fmla="*/ 5239 w 1758534"/>
              <a:gd name="connsiteY63" fmla="*/ 1613992 h 3356140"/>
              <a:gd name="connsiteX64" fmla="*/ 113187 w 1758534"/>
              <a:gd name="connsiteY64" fmla="*/ 1427020 h 3356140"/>
              <a:gd name="connsiteX65" fmla="*/ 1566323 w 1758534"/>
              <a:gd name="connsiteY65" fmla="*/ 1037654 h 3356140"/>
              <a:gd name="connsiteX66" fmla="*/ 1626826 w 1758534"/>
              <a:gd name="connsiteY66" fmla="*/ 1033862 h 3356140"/>
              <a:gd name="connsiteX67" fmla="*/ 1626826 w 1758534"/>
              <a:gd name="connsiteY67" fmla="*/ 631379 h 3356140"/>
              <a:gd name="connsiteX68" fmla="*/ 1753295 w 1758534"/>
              <a:gd name="connsiteY68" fmla="*/ 743119 h 3356140"/>
              <a:gd name="connsiteX69" fmla="*/ 1645347 w 1758534"/>
              <a:gd name="connsiteY69" fmla="*/ 930091 h 3356140"/>
              <a:gd name="connsiteX70" fmla="*/ 192211 w 1758534"/>
              <a:gd name="connsiteY70" fmla="*/ 1319457 h 3356140"/>
              <a:gd name="connsiteX71" fmla="*/ 5239 w 1758534"/>
              <a:gd name="connsiteY71" fmla="*/ 1211509 h 3356140"/>
              <a:gd name="connsiteX72" fmla="*/ 113187 w 1758534"/>
              <a:gd name="connsiteY72" fmla="*/ 1024537 h 3356140"/>
              <a:gd name="connsiteX73" fmla="*/ 1566323 w 1758534"/>
              <a:gd name="connsiteY73" fmla="*/ 635171 h 3356140"/>
              <a:gd name="connsiteX74" fmla="*/ 1626826 w 1758534"/>
              <a:gd name="connsiteY74" fmla="*/ 631379 h 3356140"/>
              <a:gd name="connsiteX75" fmla="*/ 1626826 w 1758534"/>
              <a:gd name="connsiteY75" fmla="*/ 214961 h 3356140"/>
              <a:gd name="connsiteX76" fmla="*/ 1753295 w 1758534"/>
              <a:gd name="connsiteY76" fmla="*/ 326701 h 3356140"/>
              <a:gd name="connsiteX77" fmla="*/ 1645347 w 1758534"/>
              <a:gd name="connsiteY77" fmla="*/ 513673 h 3356140"/>
              <a:gd name="connsiteX78" fmla="*/ 192211 w 1758534"/>
              <a:gd name="connsiteY78" fmla="*/ 903039 h 3356140"/>
              <a:gd name="connsiteX79" fmla="*/ 5239 w 1758534"/>
              <a:gd name="connsiteY79" fmla="*/ 795091 h 3356140"/>
              <a:gd name="connsiteX80" fmla="*/ 113187 w 1758534"/>
              <a:gd name="connsiteY80" fmla="*/ 608119 h 3356140"/>
              <a:gd name="connsiteX81" fmla="*/ 1566323 w 1758534"/>
              <a:gd name="connsiteY81" fmla="*/ 218753 h 3356140"/>
              <a:gd name="connsiteX82" fmla="*/ 1626826 w 1758534"/>
              <a:gd name="connsiteY82" fmla="*/ 214961 h 3356140"/>
              <a:gd name="connsiteX83" fmla="*/ 921576 w 1758534"/>
              <a:gd name="connsiteY83" fmla="*/ 1448 h 3356140"/>
              <a:gd name="connsiteX84" fmla="*/ 1048045 w 1758534"/>
              <a:gd name="connsiteY84" fmla="*/ 113188 h 3356140"/>
              <a:gd name="connsiteX85" fmla="*/ 940097 w 1758534"/>
              <a:gd name="connsiteY85" fmla="*/ 300160 h 3356140"/>
              <a:gd name="connsiteX86" fmla="*/ 192213 w 1758534"/>
              <a:gd name="connsiteY86" fmla="*/ 500554 h 3356140"/>
              <a:gd name="connsiteX87" fmla="*/ 5241 w 1758534"/>
              <a:gd name="connsiteY87" fmla="*/ 392606 h 3356140"/>
              <a:gd name="connsiteX88" fmla="*/ 113189 w 1758534"/>
              <a:gd name="connsiteY88" fmla="*/ 205634 h 3356140"/>
              <a:gd name="connsiteX89" fmla="*/ 861073 w 1758534"/>
              <a:gd name="connsiteY89" fmla="*/ 5239 h 3356140"/>
              <a:gd name="connsiteX90" fmla="*/ 921576 w 1758534"/>
              <a:gd name="connsiteY90" fmla="*/ 1448 h 335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758534" h="3356140">
                <a:moveTo>
                  <a:pt x="1004163" y="2894362"/>
                </a:moveTo>
                <a:lnTo>
                  <a:pt x="1004163" y="2895932"/>
                </a:lnTo>
                <a:lnTo>
                  <a:pt x="1080327" y="2895932"/>
                </a:lnTo>
                <a:close/>
                <a:moveTo>
                  <a:pt x="754376" y="2894362"/>
                </a:moveTo>
                <a:lnTo>
                  <a:pt x="678210" y="2895932"/>
                </a:lnTo>
                <a:lnTo>
                  <a:pt x="754376" y="2895932"/>
                </a:lnTo>
                <a:close/>
                <a:moveTo>
                  <a:pt x="1154013" y="1464226"/>
                </a:moveTo>
                <a:lnTo>
                  <a:pt x="629037" y="1604893"/>
                </a:lnTo>
                <a:lnTo>
                  <a:pt x="629037" y="1801170"/>
                </a:lnTo>
                <a:lnTo>
                  <a:pt x="1154013" y="1801170"/>
                </a:lnTo>
                <a:close/>
                <a:moveTo>
                  <a:pt x="1626826" y="1033862"/>
                </a:moveTo>
                <a:cubicBezTo>
                  <a:pt x="1685750" y="1042066"/>
                  <a:pt x="1736929" y="1084522"/>
                  <a:pt x="1753295" y="1145602"/>
                </a:cubicBezTo>
                <a:cubicBezTo>
                  <a:pt x="1775117" y="1227042"/>
                  <a:pt x="1726787" y="1310752"/>
                  <a:pt x="1645347" y="1332574"/>
                </a:cubicBezTo>
                <a:lnTo>
                  <a:pt x="1403800" y="1397296"/>
                </a:lnTo>
                <a:lnTo>
                  <a:pt x="1403800" y="1801170"/>
                </a:lnTo>
                <a:lnTo>
                  <a:pt x="1505182" y="1801170"/>
                </a:lnTo>
                <a:cubicBezTo>
                  <a:pt x="1589727" y="1801170"/>
                  <a:pt x="1658265" y="1869708"/>
                  <a:pt x="1658265" y="1954253"/>
                </a:cubicBezTo>
                <a:lnTo>
                  <a:pt x="1658265" y="2212573"/>
                </a:lnTo>
                <a:cubicBezTo>
                  <a:pt x="1658265" y="2254846"/>
                  <a:pt x="1641131" y="2293116"/>
                  <a:pt x="1613428" y="2320819"/>
                </a:cubicBezTo>
                <a:lnTo>
                  <a:pt x="1570186" y="2349974"/>
                </a:lnTo>
                <a:lnTo>
                  <a:pt x="1580164" y="2349780"/>
                </a:lnTo>
                <a:lnTo>
                  <a:pt x="1395999" y="2603802"/>
                </a:lnTo>
                <a:lnTo>
                  <a:pt x="1380122" y="2854648"/>
                </a:lnTo>
                <a:lnTo>
                  <a:pt x="1316617" y="2902277"/>
                </a:lnTo>
                <a:lnTo>
                  <a:pt x="1234060" y="2899102"/>
                </a:lnTo>
                <a:lnTo>
                  <a:pt x="1222423" y="2898862"/>
                </a:lnTo>
                <a:lnTo>
                  <a:pt x="1240662" y="2902544"/>
                </a:lnTo>
                <a:cubicBezTo>
                  <a:pt x="1270861" y="2915318"/>
                  <a:pt x="1292051" y="2945221"/>
                  <a:pt x="1292051" y="2980073"/>
                </a:cubicBezTo>
                <a:cubicBezTo>
                  <a:pt x="1292051" y="3026543"/>
                  <a:pt x="1254380" y="3064214"/>
                  <a:pt x="1207910" y="3064214"/>
                </a:cubicBezTo>
                <a:cubicBezTo>
                  <a:pt x="1254380" y="3064214"/>
                  <a:pt x="1292051" y="3101885"/>
                  <a:pt x="1292051" y="3148355"/>
                </a:cubicBezTo>
                <a:cubicBezTo>
                  <a:pt x="1292051" y="3194825"/>
                  <a:pt x="1254380" y="3232496"/>
                  <a:pt x="1207910" y="3232496"/>
                </a:cubicBezTo>
                <a:lnTo>
                  <a:pt x="1047633" y="3232496"/>
                </a:lnTo>
                <a:cubicBezTo>
                  <a:pt x="1081555" y="3232496"/>
                  <a:pt x="1109055" y="3259996"/>
                  <a:pt x="1109055" y="3293918"/>
                </a:cubicBezTo>
                <a:lnTo>
                  <a:pt x="1109054" y="3293918"/>
                </a:lnTo>
                <a:cubicBezTo>
                  <a:pt x="1109054" y="3327840"/>
                  <a:pt x="1081554" y="3355340"/>
                  <a:pt x="1047632" y="3355340"/>
                </a:cubicBezTo>
                <a:lnTo>
                  <a:pt x="1004163" y="3355340"/>
                </a:lnTo>
                <a:lnTo>
                  <a:pt x="1004163" y="3356140"/>
                </a:lnTo>
                <a:lnTo>
                  <a:pt x="754376" y="3356140"/>
                </a:lnTo>
                <a:lnTo>
                  <a:pt x="754376" y="3355339"/>
                </a:lnTo>
                <a:lnTo>
                  <a:pt x="710899" y="3355339"/>
                </a:lnTo>
                <a:cubicBezTo>
                  <a:pt x="685458" y="3355339"/>
                  <a:pt x="663629" y="3339870"/>
                  <a:pt x="654304" y="3317825"/>
                </a:cubicBezTo>
                <a:lnTo>
                  <a:pt x="649477" y="3293918"/>
                </a:lnTo>
                <a:lnTo>
                  <a:pt x="654304" y="3270010"/>
                </a:lnTo>
                <a:cubicBezTo>
                  <a:pt x="663629" y="3247965"/>
                  <a:pt x="685458" y="3232496"/>
                  <a:pt x="710899" y="3232496"/>
                </a:cubicBezTo>
                <a:lnTo>
                  <a:pt x="550623" y="3232496"/>
                </a:lnTo>
                <a:cubicBezTo>
                  <a:pt x="504153" y="3232496"/>
                  <a:pt x="466482" y="3194825"/>
                  <a:pt x="466482" y="3148355"/>
                </a:cubicBezTo>
                <a:cubicBezTo>
                  <a:pt x="466482" y="3101885"/>
                  <a:pt x="504153" y="3064214"/>
                  <a:pt x="550623" y="3064214"/>
                </a:cubicBezTo>
                <a:cubicBezTo>
                  <a:pt x="504153" y="3064214"/>
                  <a:pt x="466482" y="3026543"/>
                  <a:pt x="466482" y="2980073"/>
                </a:cubicBezTo>
                <a:cubicBezTo>
                  <a:pt x="466482" y="2945221"/>
                  <a:pt x="487672" y="2915318"/>
                  <a:pt x="517872" y="2902544"/>
                </a:cubicBezTo>
                <a:lnTo>
                  <a:pt x="536110" y="2898862"/>
                </a:lnTo>
                <a:lnTo>
                  <a:pt x="524474" y="2899102"/>
                </a:lnTo>
                <a:lnTo>
                  <a:pt x="441917" y="2902277"/>
                </a:lnTo>
                <a:lnTo>
                  <a:pt x="378412" y="2854648"/>
                </a:lnTo>
                <a:lnTo>
                  <a:pt x="362535" y="2603802"/>
                </a:lnTo>
                <a:lnTo>
                  <a:pt x="178370" y="2349780"/>
                </a:lnTo>
                <a:lnTo>
                  <a:pt x="188347" y="2349974"/>
                </a:lnTo>
                <a:lnTo>
                  <a:pt x="145105" y="2320819"/>
                </a:lnTo>
                <a:cubicBezTo>
                  <a:pt x="117402" y="2293116"/>
                  <a:pt x="100268" y="2254846"/>
                  <a:pt x="100268" y="2212573"/>
                </a:cubicBezTo>
                <a:lnTo>
                  <a:pt x="100268" y="1954253"/>
                </a:lnTo>
                <a:cubicBezTo>
                  <a:pt x="100268" y="1869708"/>
                  <a:pt x="168806" y="1801170"/>
                  <a:pt x="253351" y="1801170"/>
                </a:cubicBezTo>
                <a:lnTo>
                  <a:pt x="379250" y="1801170"/>
                </a:lnTo>
                <a:lnTo>
                  <a:pt x="379250" y="1671823"/>
                </a:lnTo>
                <a:lnTo>
                  <a:pt x="192211" y="1721940"/>
                </a:lnTo>
                <a:cubicBezTo>
                  <a:pt x="110771" y="1743762"/>
                  <a:pt x="27061" y="1695432"/>
                  <a:pt x="5239" y="1613992"/>
                </a:cubicBezTo>
                <a:cubicBezTo>
                  <a:pt x="-16583" y="1532552"/>
                  <a:pt x="31747" y="1448842"/>
                  <a:pt x="113187" y="1427020"/>
                </a:cubicBezTo>
                <a:lnTo>
                  <a:pt x="1566323" y="1037654"/>
                </a:lnTo>
                <a:cubicBezTo>
                  <a:pt x="1586683" y="1032198"/>
                  <a:pt x="1607185" y="1031127"/>
                  <a:pt x="1626826" y="1033862"/>
                </a:cubicBezTo>
                <a:close/>
                <a:moveTo>
                  <a:pt x="1626826" y="631379"/>
                </a:moveTo>
                <a:cubicBezTo>
                  <a:pt x="1685750" y="639583"/>
                  <a:pt x="1736929" y="682039"/>
                  <a:pt x="1753295" y="743119"/>
                </a:cubicBezTo>
                <a:cubicBezTo>
                  <a:pt x="1775117" y="824559"/>
                  <a:pt x="1726787" y="908269"/>
                  <a:pt x="1645347" y="930091"/>
                </a:cubicBezTo>
                <a:lnTo>
                  <a:pt x="192211" y="1319457"/>
                </a:lnTo>
                <a:cubicBezTo>
                  <a:pt x="110771" y="1341279"/>
                  <a:pt x="27061" y="1292949"/>
                  <a:pt x="5239" y="1211509"/>
                </a:cubicBezTo>
                <a:cubicBezTo>
                  <a:pt x="-16583" y="1130069"/>
                  <a:pt x="31747" y="1046359"/>
                  <a:pt x="113187" y="1024537"/>
                </a:cubicBezTo>
                <a:lnTo>
                  <a:pt x="1566323" y="635171"/>
                </a:lnTo>
                <a:cubicBezTo>
                  <a:pt x="1586683" y="629715"/>
                  <a:pt x="1607185" y="628644"/>
                  <a:pt x="1626826" y="631379"/>
                </a:cubicBezTo>
                <a:close/>
                <a:moveTo>
                  <a:pt x="1626826" y="214961"/>
                </a:moveTo>
                <a:cubicBezTo>
                  <a:pt x="1685750" y="223165"/>
                  <a:pt x="1736929" y="265621"/>
                  <a:pt x="1753295" y="326701"/>
                </a:cubicBezTo>
                <a:cubicBezTo>
                  <a:pt x="1775117" y="408141"/>
                  <a:pt x="1726787" y="491851"/>
                  <a:pt x="1645347" y="513673"/>
                </a:cubicBezTo>
                <a:lnTo>
                  <a:pt x="192211" y="903039"/>
                </a:lnTo>
                <a:cubicBezTo>
                  <a:pt x="110771" y="924861"/>
                  <a:pt x="27061" y="876531"/>
                  <a:pt x="5239" y="795091"/>
                </a:cubicBezTo>
                <a:cubicBezTo>
                  <a:pt x="-16583" y="713651"/>
                  <a:pt x="31747" y="629941"/>
                  <a:pt x="113187" y="608119"/>
                </a:cubicBezTo>
                <a:lnTo>
                  <a:pt x="1566323" y="218753"/>
                </a:lnTo>
                <a:cubicBezTo>
                  <a:pt x="1586683" y="213297"/>
                  <a:pt x="1607185" y="212226"/>
                  <a:pt x="1626826" y="214961"/>
                </a:cubicBezTo>
                <a:close/>
                <a:moveTo>
                  <a:pt x="921576" y="1448"/>
                </a:moveTo>
                <a:cubicBezTo>
                  <a:pt x="980500" y="9652"/>
                  <a:pt x="1031679" y="52108"/>
                  <a:pt x="1048045" y="113188"/>
                </a:cubicBezTo>
                <a:cubicBezTo>
                  <a:pt x="1069867" y="194628"/>
                  <a:pt x="1021537" y="278338"/>
                  <a:pt x="940097" y="300160"/>
                </a:cubicBezTo>
                <a:lnTo>
                  <a:pt x="192213" y="500554"/>
                </a:lnTo>
                <a:cubicBezTo>
                  <a:pt x="110773" y="522376"/>
                  <a:pt x="27063" y="474046"/>
                  <a:pt x="5241" y="392606"/>
                </a:cubicBezTo>
                <a:cubicBezTo>
                  <a:pt x="-16581" y="311166"/>
                  <a:pt x="31749" y="227456"/>
                  <a:pt x="113189" y="205634"/>
                </a:cubicBezTo>
                <a:lnTo>
                  <a:pt x="861073" y="5239"/>
                </a:lnTo>
                <a:cubicBezTo>
                  <a:pt x="881433" y="-216"/>
                  <a:pt x="901935" y="-1287"/>
                  <a:pt x="921576" y="1448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2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5829113" y="1206501"/>
            <a:ext cx="2920250" cy="3747658"/>
          </a:xfrm>
          <a:custGeom>
            <a:avLst/>
            <a:gdLst>
              <a:gd name="connsiteX0" fmla="*/ 685800 w 3225049"/>
              <a:gd name="connsiteY0" fmla="*/ 2819179 h 3554841"/>
              <a:gd name="connsiteX1" fmla="*/ 2708622 w 3225049"/>
              <a:gd name="connsiteY1" fmla="*/ 2819179 h 3554841"/>
              <a:gd name="connsiteX2" fmla="*/ 2776300 w 3225049"/>
              <a:gd name="connsiteY2" fmla="*/ 2952527 h 3554841"/>
              <a:gd name="connsiteX3" fmla="*/ 3052652 w 3225049"/>
              <a:gd name="connsiteY3" fmla="*/ 3554841 h 3554841"/>
              <a:gd name="connsiteX4" fmla="*/ 1232864 w 3225049"/>
              <a:gd name="connsiteY4" fmla="*/ 3554841 h 3554841"/>
              <a:gd name="connsiteX5" fmla="*/ 1484777 w 3225049"/>
              <a:gd name="connsiteY5" fmla="*/ 3124831 h 3554841"/>
              <a:gd name="connsiteX6" fmla="*/ 1390780 w 3225049"/>
              <a:gd name="connsiteY6" fmla="*/ 2828169 h 3554841"/>
              <a:gd name="connsiteX7" fmla="*/ 1012911 w 3225049"/>
              <a:gd name="connsiteY7" fmla="*/ 2871619 h 3554841"/>
              <a:gd name="connsiteX8" fmla="*/ 685800 w 3225049"/>
              <a:gd name="connsiteY8" fmla="*/ 2819179 h 3554841"/>
              <a:gd name="connsiteX9" fmla="*/ 124918 w 3225049"/>
              <a:gd name="connsiteY9" fmla="*/ 1871932 h 3554841"/>
              <a:gd name="connsiteX10" fmla="*/ 2971800 w 3225049"/>
              <a:gd name="connsiteY10" fmla="*/ 1871932 h 3554841"/>
              <a:gd name="connsiteX11" fmla="*/ 2598628 w 3225049"/>
              <a:gd name="connsiteY11" fmla="*/ 2288631 h 3554841"/>
              <a:gd name="connsiteX12" fmla="*/ 2648641 w 3225049"/>
              <a:gd name="connsiteY12" fmla="*/ 2610899 h 3554841"/>
              <a:gd name="connsiteX13" fmla="*/ 578880 w 3225049"/>
              <a:gd name="connsiteY13" fmla="*/ 2610899 h 3554841"/>
              <a:gd name="connsiteX14" fmla="*/ 575033 w 3225049"/>
              <a:gd name="connsiteY14" fmla="*/ 2607901 h 3554841"/>
              <a:gd name="connsiteX15" fmla="*/ 557721 w 3225049"/>
              <a:gd name="connsiteY15" fmla="*/ 2375569 h 3554841"/>
              <a:gd name="connsiteX16" fmla="*/ 461543 w 3225049"/>
              <a:gd name="connsiteY16" fmla="*/ 2315612 h 3554841"/>
              <a:gd name="connsiteX17" fmla="*/ 488473 w 3225049"/>
              <a:gd name="connsiteY17" fmla="*/ 2237668 h 3554841"/>
              <a:gd name="connsiteX18" fmla="*/ 403836 w 3225049"/>
              <a:gd name="connsiteY18" fmla="*/ 2182208 h 3554841"/>
              <a:gd name="connsiteX19" fmla="*/ 450001 w 3225049"/>
              <a:gd name="connsiteY19" fmla="*/ 2053301 h 3554841"/>
              <a:gd name="connsiteX20" fmla="*/ 415377 w 3225049"/>
              <a:gd name="connsiteY20" fmla="*/ 1996342 h 3554841"/>
              <a:gd name="connsiteX21" fmla="*/ 115300 w 3225049"/>
              <a:gd name="connsiteY21" fmla="*/ 1924394 h 3554841"/>
              <a:gd name="connsiteX22" fmla="*/ 124918 w 3225049"/>
              <a:gd name="connsiteY22" fmla="*/ 1871932 h 3554841"/>
              <a:gd name="connsiteX23" fmla="*/ 336693 w 3225049"/>
              <a:gd name="connsiteY23" fmla="*/ 934502 h 3554841"/>
              <a:gd name="connsiteX24" fmla="*/ 3173950 w 3225049"/>
              <a:gd name="connsiteY24" fmla="*/ 934502 h 3554841"/>
              <a:gd name="connsiteX25" fmla="*/ 3038451 w 3225049"/>
              <a:gd name="connsiteY25" fmla="*/ 1675639 h 3554841"/>
              <a:gd name="connsiteX26" fmla="*/ 0 w 3225049"/>
              <a:gd name="connsiteY26" fmla="*/ 1675639 h 3554841"/>
              <a:gd name="connsiteX27" fmla="*/ 353117 w 3225049"/>
              <a:gd name="connsiteY27" fmla="*/ 1276565 h 3554841"/>
              <a:gd name="connsiteX28" fmla="*/ 336693 w 3225049"/>
              <a:gd name="connsiteY28" fmla="*/ 934502 h 3554841"/>
              <a:gd name="connsiteX29" fmla="*/ 1672271 w 3225049"/>
              <a:gd name="connsiteY29" fmla="*/ 2365 h 3554841"/>
              <a:gd name="connsiteX30" fmla="*/ 2814260 w 3225049"/>
              <a:gd name="connsiteY30" fmla="*/ 369442 h 3554841"/>
              <a:gd name="connsiteX31" fmla="*/ 3098991 w 3225049"/>
              <a:gd name="connsiteY31" fmla="*/ 738209 h 3554841"/>
              <a:gd name="connsiteX32" fmla="*/ 366359 w 3225049"/>
              <a:gd name="connsiteY32" fmla="*/ 738209 h 3554841"/>
              <a:gd name="connsiteX33" fmla="*/ 929890 w 3225049"/>
              <a:gd name="connsiteY33" fmla="*/ 134091 h 3554841"/>
              <a:gd name="connsiteX34" fmla="*/ 1672271 w 3225049"/>
              <a:gd name="connsiteY34" fmla="*/ 2365 h 355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225049" h="3554841">
                <a:moveTo>
                  <a:pt x="685800" y="2819179"/>
                </a:moveTo>
                <a:cubicBezTo>
                  <a:pt x="685800" y="2819179"/>
                  <a:pt x="685800" y="2819179"/>
                  <a:pt x="2708622" y="2819179"/>
                </a:cubicBezTo>
                <a:cubicBezTo>
                  <a:pt x="2725542" y="2859633"/>
                  <a:pt x="2748101" y="2904582"/>
                  <a:pt x="2776300" y="2952527"/>
                </a:cubicBezTo>
                <a:cubicBezTo>
                  <a:pt x="2962415" y="3267169"/>
                  <a:pt x="3052652" y="3554841"/>
                  <a:pt x="3052652" y="3554841"/>
                </a:cubicBezTo>
                <a:cubicBezTo>
                  <a:pt x="3052652" y="3554841"/>
                  <a:pt x="3052652" y="3554841"/>
                  <a:pt x="1232864" y="3554841"/>
                </a:cubicBezTo>
                <a:cubicBezTo>
                  <a:pt x="1232864" y="3554841"/>
                  <a:pt x="1232864" y="3554841"/>
                  <a:pt x="1484777" y="3124831"/>
                </a:cubicBezTo>
                <a:cubicBezTo>
                  <a:pt x="1484777" y="3124831"/>
                  <a:pt x="1430258" y="2850643"/>
                  <a:pt x="1390780" y="2828169"/>
                </a:cubicBezTo>
                <a:cubicBezTo>
                  <a:pt x="1351301" y="2807193"/>
                  <a:pt x="1148267" y="2858135"/>
                  <a:pt x="1012911" y="2871619"/>
                </a:cubicBezTo>
                <a:cubicBezTo>
                  <a:pt x="881314" y="2883606"/>
                  <a:pt x="747838" y="2904582"/>
                  <a:pt x="685800" y="2819179"/>
                </a:cubicBezTo>
                <a:close/>
                <a:moveTo>
                  <a:pt x="124918" y="1871932"/>
                </a:moveTo>
                <a:cubicBezTo>
                  <a:pt x="124918" y="1871932"/>
                  <a:pt x="124918" y="1871932"/>
                  <a:pt x="2971800" y="1871932"/>
                </a:cubicBezTo>
                <a:cubicBezTo>
                  <a:pt x="2879469" y="2009832"/>
                  <a:pt x="2754437" y="2147733"/>
                  <a:pt x="2598628" y="2288631"/>
                </a:cubicBezTo>
                <a:cubicBezTo>
                  <a:pt x="2598628" y="2288631"/>
                  <a:pt x="2548615" y="2390558"/>
                  <a:pt x="2648641" y="2610899"/>
                </a:cubicBezTo>
                <a:cubicBezTo>
                  <a:pt x="2648641" y="2610899"/>
                  <a:pt x="2648641" y="2610899"/>
                  <a:pt x="578880" y="2610899"/>
                </a:cubicBezTo>
                <a:cubicBezTo>
                  <a:pt x="576957" y="2609400"/>
                  <a:pt x="576957" y="2609400"/>
                  <a:pt x="575033" y="2607901"/>
                </a:cubicBezTo>
                <a:cubicBezTo>
                  <a:pt x="511555" y="2516467"/>
                  <a:pt x="546180" y="2422035"/>
                  <a:pt x="557721" y="2375569"/>
                </a:cubicBezTo>
                <a:cubicBezTo>
                  <a:pt x="557721" y="2375569"/>
                  <a:pt x="557721" y="2375569"/>
                  <a:pt x="461543" y="2315612"/>
                </a:cubicBezTo>
                <a:cubicBezTo>
                  <a:pt x="461543" y="2315612"/>
                  <a:pt x="438460" y="2258653"/>
                  <a:pt x="488473" y="2237668"/>
                </a:cubicBezTo>
                <a:cubicBezTo>
                  <a:pt x="488473" y="2237668"/>
                  <a:pt x="455772" y="2207690"/>
                  <a:pt x="403836" y="2182208"/>
                </a:cubicBezTo>
                <a:cubicBezTo>
                  <a:pt x="351899" y="2156726"/>
                  <a:pt x="421148" y="2078783"/>
                  <a:pt x="450001" y="2053301"/>
                </a:cubicBezTo>
                <a:cubicBezTo>
                  <a:pt x="450001" y="2053301"/>
                  <a:pt x="450001" y="2053301"/>
                  <a:pt x="415377" y="1996342"/>
                </a:cubicBezTo>
                <a:cubicBezTo>
                  <a:pt x="415377" y="1996342"/>
                  <a:pt x="178778" y="1988848"/>
                  <a:pt x="115300" y="1924394"/>
                </a:cubicBezTo>
                <a:cubicBezTo>
                  <a:pt x="103759" y="1912403"/>
                  <a:pt x="109530" y="1894416"/>
                  <a:pt x="124918" y="1871932"/>
                </a:cubicBezTo>
                <a:close/>
                <a:moveTo>
                  <a:pt x="336693" y="934502"/>
                </a:moveTo>
                <a:cubicBezTo>
                  <a:pt x="336693" y="934502"/>
                  <a:pt x="336693" y="934502"/>
                  <a:pt x="3173950" y="934502"/>
                </a:cubicBezTo>
                <a:cubicBezTo>
                  <a:pt x="3276600" y="1173046"/>
                  <a:pt x="3221169" y="1420592"/>
                  <a:pt x="3038451" y="1675639"/>
                </a:cubicBezTo>
                <a:cubicBezTo>
                  <a:pt x="3038451" y="1675639"/>
                  <a:pt x="3038451" y="1675639"/>
                  <a:pt x="0" y="1675639"/>
                </a:cubicBezTo>
                <a:cubicBezTo>
                  <a:pt x="75961" y="1575120"/>
                  <a:pt x="388018" y="1381585"/>
                  <a:pt x="353117" y="1276565"/>
                </a:cubicBezTo>
                <a:cubicBezTo>
                  <a:pt x="334640" y="1224055"/>
                  <a:pt x="312057" y="1089030"/>
                  <a:pt x="336693" y="934502"/>
                </a:cubicBezTo>
                <a:close/>
                <a:moveTo>
                  <a:pt x="1672271" y="2365"/>
                </a:moveTo>
                <a:cubicBezTo>
                  <a:pt x="2079259" y="-16447"/>
                  <a:pt x="2470703" y="74316"/>
                  <a:pt x="2814260" y="369442"/>
                </a:cubicBezTo>
                <a:cubicBezTo>
                  <a:pt x="2954648" y="490865"/>
                  <a:pt x="3047581" y="613788"/>
                  <a:pt x="3098991" y="738209"/>
                </a:cubicBezTo>
                <a:cubicBezTo>
                  <a:pt x="3098991" y="738209"/>
                  <a:pt x="3098991" y="738209"/>
                  <a:pt x="366359" y="738209"/>
                </a:cubicBezTo>
                <a:cubicBezTo>
                  <a:pt x="401950" y="511852"/>
                  <a:pt x="536407" y="243522"/>
                  <a:pt x="929890" y="134091"/>
                </a:cubicBezTo>
                <a:cubicBezTo>
                  <a:pt x="1178289" y="64385"/>
                  <a:pt x="1428078" y="13652"/>
                  <a:pt x="1672271" y="2365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1008000" rIns="0" bIns="274320" anchor="ctr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56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0" name="Picture Placeholder 69"/>
          <p:cNvSpPr>
            <a:spLocks noGrp="1"/>
          </p:cNvSpPr>
          <p:nvPr>
            <p:ph type="pic" sz="quarter" idx="26" hasCustomPrompt="1"/>
          </p:nvPr>
        </p:nvSpPr>
        <p:spPr>
          <a:xfrm>
            <a:off x="378502" y="1384301"/>
            <a:ext cx="3661434" cy="340359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2234952" y="2290078"/>
            <a:ext cx="1575048" cy="1575048"/>
          </a:xfrm>
          <a:custGeom>
            <a:avLst/>
            <a:gdLst>
              <a:gd name="connsiteX0" fmla="*/ 785486 w 1575048"/>
              <a:gd name="connsiteY0" fmla="*/ 0 h 1575048"/>
              <a:gd name="connsiteX1" fmla="*/ 1010322 w 1575048"/>
              <a:gd name="connsiteY1" fmla="*/ 316908 h 1575048"/>
              <a:gd name="connsiteX2" fmla="*/ 1125437 w 1575048"/>
              <a:gd name="connsiteY2" fmla="*/ 236371 h 1575048"/>
              <a:gd name="connsiteX3" fmla="*/ 1327006 w 1575048"/>
              <a:gd name="connsiteY3" fmla="*/ 248043 h 1575048"/>
              <a:gd name="connsiteX4" fmla="*/ 1338677 w 1575048"/>
              <a:gd name="connsiteY4" fmla="*/ 449611 h 1575048"/>
              <a:gd name="connsiteX5" fmla="*/ 1258141 w 1575048"/>
              <a:gd name="connsiteY5" fmla="*/ 564727 h 1575048"/>
              <a:gd name="connsiteX6" fmla="*/ 1575048 w 1575048"/>
              <a:gd name="connsiteY6" fmla="*/ 789563 h 1575048"/>
              <a:gd name="connsiteX7" fmla="*/ 1353571 w 1575048"/>
              <a:gd name="connsiteY7" fmla="*/ 1103252 h 1575048"/>
              <a:gd name="connsiteX8" fmla="*/ 1238333 w 1575048"/>
              <a:gd name="connsiteY8" fmla="*/ 1022540 h 1575048"/>
              <a:gd name="connsiteX9" fmla="*/ 1036782 w 1575048"/>
              <a:gd name="connsiteY9" fmla="*/ 1033905 h 1575048"/>
              <a:gd name="connsiteX10" fmla="*/ 1025418 w 1575048"/>
              <a:gd name="connsiteY10" fmla="*/ 1235456 h 1575048"/>
              <a:gd name="connsiteX11" fmla="*/ 1103252 w 1575048"/>
              <a:gd name="connsiteY11" fmla="*/ 1353571 h 1575048"/>
              <a:gd name="connsiteX12" fmla="*/ 789563 w 1575048"/>
              <a:gd name="connsiteY12" fmla="*/ 1575048 h 1575048"/>
              <a:gd name="connsiteX13" fmla="*/ 567604 w 1575048"/>
              <a:gd name="connsiteY13" fmla="*/ 1255263 h 1575048"/>
              <a:gd name="connsiteX14" fmla="*/ 452489 w 1575048"/>
              <a:gd name="connsiteY14" fmla="*/ 1335800 h 1575048"/>
              <a:gd name="connsiteX15" fmla="*/ 250920 w 1575048"/>
              <a:gd name="connsiteY15" fmla="*/ 1324128 h 1575048"/>
              <a:gd name="connsiteX16" fmla="*/ 239249 w 1575048"/>
              <a:gd name="connsiteY16" fmla="*/ 1122560 h 1575048"/>
              <a:gd name="connsiteX17" fmla="*/ 319785 w 1575048"/>
              <a:gd name="connsiteY17" fmla="*/ 1007444 h 1575048"/>
              <a:gd name="connsiteX18" fmla="*/ 0 w 1575048"/>
              <a:gd name="connsiteY18" fmla="*/ 785485 h 1575048"/>
              <a:gd name="connsiteX19" fmla="*/ 218596 w 1575048"/>
              <a:gd name="connsiteY19" fmla="*/ 468915 h 1575048"/>
              <a:gd name="connsiteX20" fmla="*/ 339593 w 1575048"/>
              <a:gd name="connsiteY20" fmla="*/ 549631 h 1575048"/>
              <a:gd name="connsiteX21" fmla="*/ 538263 w 1575048"/>
              <a:gd name="connsiteY21" fmla="*/ 535385 h 1575048"/>
              <a:gd name="connsiteX22" fmla="*/ 552509 w 1575048"/>
              <a:gd name="connsiteY22" fmla="*/ 336716 h 1575048"/>
              <a:gd name="connsiteX23" fmla="*/ 468915 w 1575048"/>
              <a:gd name="connsiteY23" fmla="*/ 218595 h 1575048"/>
              <a:gd name="connsiteX24" fmla="*/ 785486 w 1575048"/>
              <a:gd name="connsiteY24" fmla="*/ 0 h 15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5048" h="1575048">
                <a:moveTo>
                  <a:pt x="785486" y="0"/>
                </a:moveTo>
                <a:cubicBezTo>
                  <a:pt x="785486" y="0"/>
                  <a:pt x="866267" y="207380"/>
                  <a:pt x="1010322" y="316908"/>
                </a:cubicBezTo>
                <a:cubicBezTo>
                  <a:pt x="1088112" y="377435"/>
                  <a:pt x="1102455" y="305460"/>
                  <a:pt x="1125437" y="236371"/>
                </a:cubicBezTo>
                <a:cubicBezTo>
                  <a:pt x="1148425" y="173042"/>
                  <a:pt x="1226149" y="147186"/>
                  <a:pt x="1327006" y="248043"/>
                </a:cubicBezTo>
                <a:cubicBezTo>
                  <a:pt x="1427863" y="348899"/>
                  <a:pt x="1402007" y="426624"/>
                  <a:pt x="1338677" y="449611"/>
                </a:cubicBezTo>
                <a:cubicBezTo>
                  <a:pt x="1269588" y="472594"/>
                  <a:pt x="1197614" y="486936"/>
                  <a:pt x="1258141" y="564727"/>
                </a:cubicBezTo>
                <a:cubicBezTo>
                  <a:pt x="1367668" y="708781"/>
                  <a:pt x="1575048" y="789563"/>
                  <a:pt x="1575048" y="789563"/>
                </a:cubicBezTo>
                <a:cubicBezTo>
                  <a:pt x="1575048" y="789563"/>
                  <a:pt x="1497459" y="993943"/>
                  <a:pt x="1353571" y="1103252"/>
                </a:cubicBezTo>
                <a:cubicBezTo>
                  <a:pt x="1275873" y="1163661"/>
                  <a:pt x="1261421" y="1091664"/>
                  <a:pt x="1238333" y="1022540"/>
                </a:cubicBezTo>
                <a:cubicBezTo>
                  <a:pt x="1215249" y="959175"/>
                  <a:pt x="1137485" y="933201"/>
                  <a:pt x="1036782" y="1033905"/>
                </a:cubicBezTo>
                <a:cubicBezTo>
                  <a:pt x="936079" y="1134608"/>
                  <a:pt x="959176" y="1215249"/>
                  <a:pt x="1025418" y="1235456"/>
                </a:cubicBezTo>
                <a:cubicBezTo>
                  <a:pt x="1094541" y="1258544"/>
                  <a:pt x="1166538" y="1272995"/>
                  <a:pt x="1103252" y="1353571"/>
                </a:cubicBezTo>
                <a:cubicBezTo>
                  <a:pt x="996821" y="1494582"/>
                  <a:pt x="789563" y="1575048"/>
                  <a:pt x="789563" y="1575048"/>
                </a:cubicBezTo>
                <a:cubicBezTo>
                  <a:pt x="789563" y="1575048"/>
                  <a:pt x="711659" y="1364791"/>
                  <a:pt x="567604" y="1255263"/>
                </a:cubicBezTo>
                <a:cubicBezTo>
                  <a:pt x="489814" y="1194736"/>
                  <a:pt x="472594" y="1269588"/>
                  <a:pt x="452489" y="1335800"/>
                </a:cubicBezTo>
                <a:cubicBezTo>
                  <a:pt x="429502" y="1399129"/>
                  <a:pt x="351777" y="1424985"/>
                  <a:pt x="250920" y="1324128"/>
                </a:cubicBezTo>
                <a:cubicBezTo>
                  <a:pt x="150063" y="1223272"/>
                  <a:pt x="175919" y="1145547"/>
                  <a:pt x="239249" y="1122560"/>
                </a:cubicBezTo>
                <a:cubicBezTo>
                  <a:pt x="305460" y="1102454"/>
                  <a:pt x="380313" y="1085235"/>
                  <a:pt x="319785" y="1007444"/>
                </a:cubicBezTo>
                <a:cubicBezTo>
                  <a:pt x="210258" y="863390"/>
                  <a:pt x="0" y="785485"/>
                  <a:pt x="0" y="785485"/>
                </a:cubicBezTo>
                <a:cubicBezTo>
                  <a:pt x="0" y="785485"/>
                  <a:pt x="80467" y="578228"/>
                  <a:pt x="218596" y="468915"/>
                </a:cubicBezTo>
                <a:cubicBezTo>
                  <a:pt x="302053" y="408511"/>
                  <a:pt x="316505" y="480507"/>
                  <a:pt x="339593" y="549631"/>
                </a:cubicBezTo>
                <a:cubicBezTo>
                  <a:pt x="359799" y="615873"/>
                  <a:pt x="437559" y="636088"/>
                  <a:pt x="538263" y="535385"/>
                </a:cubicBezTo>
                <a:cubicBezTo>
                  <a:pt x="638966" y="434682"/>
                  <a:pt x="615873" y="359799"/>
                  <a:pt x="552509" y="336716"/>
                </a:cubicBezTo>
                <a:cubicBezTo>
                  <a:pt x="483385" y="313628"/>
                  <a:pt x="411388" y="299176"/>
                  <a:pt x="468915" y="218595"/>
                </a:cubicBezTo>
                <a:cubicBezTo>
                  <a:pt x="581106" y="77589"/>
                  <a:pt x="785486" y="0"/>
                  <a:pt x="785486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2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6" hasCustomPrompt="1"/>
          </p:nvPr>
        </p:nvSpPr>
        <p:spPr>
          <a:xfrm>
            <a:off x="381000" y="2289895"/>
            <a:ext cx="1571349" cy="1571349"/>
          </a:xfrm>
          <a:custGeom>
            <a:avLst/>
            <a:gdLst>
              <a:gd name="connsiteX0" fmla="*/ 784257 w 1571349"/>
              <a:gd name="connsiteY0" fmla="*/ 0 h 1571349"/>
              <a:gd name="connsiteX1" fmla="*/ 1003551 w 1571349"/>
              <a:gd name="connsiteY1" fmla="*/ 316966 h 1571349"/>
              <a:gd name="connsiteX2" fmla="*/ 1124278 w 1571349"/>
              <a:gd name="connsiteY2" fmla="*/ 236603 h 1571349"/>
              <a:gd name="connsiteX3" fmla="*/ 1319998 w 1571349"/>
              <a:gd name="connsiteY3" fmla="*/ 248467 h 1571349"/>
              <a:gd name="connsiteX4" fmla="*/ 1334746 w 1571349"/>
              <a:gd name="connsiteY4" fmla="*/ 447071 h 1571349"/>
              <a:gd name="connsiteX5" fmla="*/ 1254383 w 1571349"/>
              <a:gd name="connsiteY5" fmla="*/ 567798 h 1571349"/>
              <a:gd name="connsiteX6" fmla="*/ 1571349 w 1571349"/>
              <a:gd name="connsiteY6" fmla="*/ 787092 h 1571349"/>
              <a:gd name="connsiteX7" fmla="*/ 1353198 w 1571349"/>
              <a:gd name="connsiteY7" fmla="*/ 1103270 h 1571349"/>
              <a:gd name="connsiteX8" fmla="*/ 1235063 w 1571349"/>
              <a:gd name="connsiteY8" fmla="*/ 1025353 h 1571349"/>
              <a:gd name="connsiteX9" fmla="*/ 1033629 w 1571349"/>
              <a:gd name="connsiteY9" fmla="*/ 1036501 h 1571349"/>
              <a:gd name="connsiteX10" fmla="*/ 1025353 w 1571349"/>
              <a:gd name="connsiteY10" fmla="*/ 1235062 h 1571349"/>
              <a:gd name="connsiteX11" fmla="*/ 1103270 w 1571349"/>
              <a:gd name="connsiteY11" fmla="*/ 1353198 h 1571349"/>
              <a:gd name="connsiteX12" fmla="*/ 787093 w 1571349"/>
              <a:gd name="connsiteY12" fmla="*/ 1571349 h 1571349"/>
              <a:gd name="connsiteX13" fmla="*/ 567799 w 1571349"/>
              <a:gd name="connsiteY13" fmla="*/ 1254382 h 1571349"/>
              <a:gd name="connsiteX14" fmla="*/ 447071 w 1571349"/>
              <a:gd name="connsiteY14" fmla="*/ 1334746 h 1571349"/>
              <a:gd name="connsiteX15" fmla="*/ 245595 w 1571349"/>
              <a:gd name="connsiteY15" fmla="*/ 1322870 h 1571349"/>
              <a:gd name="connsiteX16" fmla="*/ 236603 w 1571349"/>
              <a:gd name="connsiteY16" fmla="*/ 1124278 h 1571349"/>
              <a:gd name="connsiteX17" fmla="*/ 316967 w 1571349"/>
              <a:gd name="connsiteY17" fmla="*/ 1003550 h 1571349"/>
              <a:gd name="connsiteX18" fmla="*/ 0 w 1571349"/>
              <a:gd name="connsiteY18" fmla="*/ 784256 h 1571349"/>
              <a:gd name="connsiteX19" fmla="*/ 218152 w 1571349"/>
              <a:gd name="connsiteY19" fmla="*/ 468079 h 1571349"/>
              <a:gd name="connsiteX20" fmla="*/ 336287 w 1571349"/>
              <a:gd name="connsiteY20" fmla="*/ 545996 h 1571349"/>
              <a:gd name="connsiteX21" fmla="*/ 534848 w 1571349"/>
              <a:gd name="connsiteY21" fmla="*/ 537721 h 1571349"/>
              <a:gd name="connsiteX22" fmla="*/ 545997 w 1571349"/>
              <a:gd name="connsiteY22" fmla="*/ 336286 h 1571349"/>
              <a:gd name="connsiteX23" fmla="*/ 468080 w 1571349"/>
              <a:gd name="connsiteY23" fmla="*/ 218151 h 1571349"/>
              <a:gd name="connsiteX24" fmla="*/ 784257 w 1571349"/>
              <a:gd name="connsiteY24" fmla="*/ 0 h 157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1349" h="1571349">
                <a:moveTo>
                  <a:pt x="784257" y="0"/>
                </a:moveTo>
                <a:cubicBezTo>
                  <a:pt x="784257" y="0"/>
                  <a:pt x="859457" y="207345"/>
                  <a:pt x="1003551" y="316966"/>
                </a:cubicBezTo>
                <a:cubicBezTo>
                  <a:pt x="1081364" y="377543"/>
                  <a:pt x="1101380" y="305631"/>
                  <a:pt x="1124278" y="236603"/>
                </a:cubicBezTo>
                <a:cubicBezTo>
                  <a:pt x="1144305" y="170447"/>
                  <a:pt x="1221972" y="150441"/>
                  <a:pt x="1319998" y="248467"/>
                </a:cubicBezTo>
                <a:cubicBezTo>
                  <a:pt x="1420908" y="349377"/>
                  <a:pt x="1400902" y="427045"/>
                  <a:pt x="1334746" y="447071"/>
                </a:cubicBezTo>
                <a:cubicBezTo>
                  <a:pt x="1265718" y="469969"/>
                  <a:pt x="1193806" y="489985"/>
                  <a:pt x="1254383" y="567798"/>
                </a:cubicBezTo>
                <a:cubicBezTo>
                  <a:pt x="1364004" y="711892"/>
                  <a:pt x="1571349" y="787092"/>
                  <a:pt x="1571349" y="787092"/>
                </a:cubicBezTo>
                <a:cubicBezTo>
                  <a:pt x="1571349" y="787092"/>
                  <a:pt x="1494025" y="997041"/>
                  <a:pt x="1353198" y="1103270"/>
                </a:cubicBezTo>
                <a:cubicBezTo>
                  <a:pt x="1275603" y="1163566"/>
                  <a:pt x="1258211" y="1094464"/>
                  <a:pt x="1235063" y="1025353"/>
                </a:cubicBezTo>
                <a:cubicBezTo>
                  <a:pt x="1214798" y="959124"/>
                  <a:pt x="1134174" y="935955"/>
                  <a:pt x="1033629" y="1036501"/>
                </a:cubicBezTo>
                <a:cubicBezTo>
                  <a:pt x="935956" y="1134174"/>
                  <a:pt x="959125" y="1214797"/>
                  <a:pt x="1025353" y="1235062"/>
                </a:cubicBezTo>
                <a:cubicBezTo>
                  <a:pt x="1091592" y="1261083"/>
                  <a:pt x="1163567" y="1275603"/>
                  <a:pt x="1103270" y="1353198"/>
                </a:cubicBezTo>
                <a:cubicBezTo>
                  <a:pt x="994169" y="1496897"/>
                  <a:pt x="787093" y="1571349"/>
                  <a:pt x="787093" y="1571349"/>
                </a:cubicBezTo>
                <a:cubicBezTo>
                  <a:pt x="787093" y="1571349"/>
                  <a:pt x="709020" y="1366876"/>
                  <a:pt x="567799" y="1254382"/>
                </a:cubicBezTo>
                <a:cubicBezTo>
                  <a:pt x="487113" y="1196678"/>
                  <a:pt x="469970" y="1265717"/>
                  <a:pt x="447071" y="1334746"/>
                </a:cubicBezTo>
                <a:cubicBezTo>
                  <a:pt x="427045" y="1400902"/>
                  <a:pt x="346505" y="1423780"/>
                  <a:pt x="245595" y="1322870"/>
                </a:cubicBezTo>
                <a:cubicBezTo>
                  <a:pt x="147569" y="1224844"/>
                  <a:pt x="170447" y="1144304"/>
                  <a:pt x="236603" y="1124278"/>
                </a:cubicBezTo>
                <a:cubicBezTo>
                  <a:pt x="305632" y="1101379"/>
                  <a:pt x="374671" y="1084236"/>
                  <a:pt x="316967" y="1003550"/>
                </a:cubicBezTo>
                <a:cubicBezTo>
                  <a:pt x="204473" y="862329"/>
                  <a:pt x="0" y="784256"/>
                  <a:pt x="0" y="784256"/>
                </a:cubicBezTo>
                <a:cubicBezTo>
                  <a:pt x="0" y="784256"/>
                  <a:pt x="74452" y="577181"/>
                  <a:pt x="218152" y="468079"/>
                </a:cubicBezTo>
                <a:cubicBezTo>
                  <a:pt x="295747" y="407783"/>
                  <a:pt x="310266" y="479757"/>
                  <a:pt x="336287" y="545996"/>
                </a:cubicBezTo>
                <a:cubicBezTo>
                  <a:pt x="356552" y="612225"/>
                  <a:pt x="437175" y="635393"/>
                  <a:pt x="534848" y="537721"/>
                </a:cubicBezTo>
                <a:cubicBezTo>
                  <a:pt x="635394" y="437175"/>
                  <a:pt x="612225" y="356551"/>
                  <a:pt x="545997" y="336286"/>
                </a:cubicBezTo>
                <a:cubicBezTo>
                  <a:pt x="476885" y="313138"/>
                  <a:pt x="407783" y="295746"/>
                  <a:pt x="468080" y="218151"/>
                </a:cubicBezTo>
                <a:cubicBezTo>
                  <a:pt x="574308" y="77324"/>
                  <a:pt x="784257" y="0"/>
                  <a:pt x="78425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4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7" hasCustomPrompt="1"/>
          </p:nvPr>
        </p:nvSpPr>
        <p:spPr>
          <a:xfrm>
            <a:off x="1296938" y="1352550"/>
            <a:ext cx="1572013" cy="1572014"/>
          </a:xfrm>
          <a:custGeom>
            <a:avLst/>
            <a:gdLst>
              <a:gd name="connsiteX0" fmla="*/ 785653 w 1572013"/>
              <a:gd name="connsiteY0" fmla="*/ 0 h 1572014"/>
              <a:gd name="connsiteX1" fmla="*/ 1102457 w 1572013"/>
              <a:gd name="connsiteY1" fmla="*/ 218958 h 1572014"/>
              <a:gd name="connsiteX2" fmla="*/ 1024774 w 1572013"/>
              <a:gd name="connsiteY2" fmla="*/ 336968 h 1572014"/>
              <a:gd name="connsiteX3" fmla="*/ 1033500 w 1572013"/>
              <a:gd name="connsiteY3" fmla="*/ 535633 h 1572014"/>
              <a:gd name="connsiteX4" fmla="*/ 1235046 w 1572013"/>
              <a:gd name="connsiteY4" fmla="*/ 547240 h 1572014"/>
              <a:gd name="connsiteX5" fmla="*/ 1353056 w 1572013"/>
              <a:gd name="connsiteY5" fmla="*/ 469556 h 1572014"/>
              <a:gd name="connsiteX6" fmla="*/ 1572013 w 1572013"/>
              <a:gd name="connsiteY6" fmla="*/ 786361 h 1572014"/>
              <a:gd name="connsiteX7" fmla="*/ 1255406 w 1572013"/>
              <a:gd name="connsiteY7" fmla="*/ 1005033 h 1572014"/>
              <a:gd name="connsiteX8" fmla="*/ 1338954 w 1572013"/>
              <a:gd name="connsiteY8" fmla="*/ 1123116 h 1572014"/>
              <a:gd name="connsiteX9" fmla="*/ 1324648 w 1572013"/>
              <a:gd name="connsiteY9" fmla="*/ 1321770 h 1572014"/>
              <a:gd name="connsiteX10" fmla="*/ 1125993 w 1572013"/>
              <a:gd name="connsiteY10" fmla="*/ 1336077 h 1572014"/>
              <a:gd name="connsiteX11" fmla="*/ 1005033 w 1572013"/>
              <a:gd name="connsiteY11" fmla="*/ 1255406 h 1572014"/>
              <a:gd name="connsiteX12" fmla="*/ 786360 w 1572013"/>
              <a:gd name="connsiteY12" fmla="*/ 1572014 h 1572014"/>
              <a:gd name="connsiteX13" fmla="*/ 469556 w 1572013"/>
              <a:gd name="connsiteY13" fmla="*/ 1353056 h 1572014"/>
              <a:gd name="connsiteX14" fmla="*/ 550118 w 1572013"/>
              <a:gd name="connsiteY14" fmla="*/ 1232168 h 1572014"/>
              <a:gd name="connsiteX15" fmla="*/ 535632 w 1572013"/>
              <a:gd name="connsiteY15" fmla="*/ 1033501 h 1572014"/>
              <a:gd name="connsiteX16" fmla="*/ 339845 w 1572013"/>
              <a:gd name="connsiteY16" fmla="*/ 1021896 h 1572014"/>
              <a:gd name="connsiteX17" fmla="*/ 218957 w 1572013"/>
              <a:gd name="connsiteY17" fmla="*/ 1102458 h 1572014"/>
              <a:gd name="connsiteX18" fmla="*/ 0 w 1572013"/>
              <a:gd name="connsiteY18" fmla="*/ 785653 h 1572014"/>
              <a:gd name="connsiteX19" fmla="*/ 316607 w 1572013"/>
              <a:gd name="connsiteY19" fmla="*/ 566981 h 1572014"/>
              <a:gd name="connsiteX20" fmla="*/ 235937 w 1572013"/>
              <a:gd name="connsiteY20" fmla="*/ 446021 h 1572014"/>
              <a:gd name="connsiteX21" fmla="*/ 250243 w 1572013"/>
              <a:gd name="connsiteY21" fmla="*/ 247366 h 1572014"/>
              <a:gd name="connsiteX22" fmla="*/ 448898 w 1572013"/>
              <a:gd name="connsiteY22" fmla="*/ 233060 h 1572014"/>
              <a:gd name="connsiteX23" fmla="*/ 566980 w 1572013"/>
              <a:gd name="connsiteY23" fmla="*/ 316608 h 1572014"/>
              <a:gd name="connsiteX24" fmla="*/ 785653 w 1572013"/>
              <a:gd name="connsiteY24" fmla="*/ 0 h 157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2013" h="1572014">
                <a:moveTo>
                  <a:pt x="785653" y="0"/>
                </a:moveTo>
                <a:cubicBezTo>
                  <a:pt x="785653" y="0"/>
                  <a:pt x="992985" y="74951"/>
                  <a:pt x="1102457" y="218958"/>
                </a:cubicBezTo>
                <a:cubicBezTo>
                  <a:pt x="1162954" y="296722"/>
                  <a:pt x="1093863" y="313966"/>
                  <a:pt x="1024774" y="336968"/>
                </a:cubicBezTo>
                <a:cubicBezTo>
                  <a:pt x="958562" y="357092"/>
                  <a:pt x="935565" y="437698"/>
                  <a:pt x="1033500" y="535633"/>
                </a:cubicBezTo>
                <a:cubicBezTo>
                  <a:pt x="1134316" y="636448"/>
                  <a:pt x="1214921" y="613451"/>
                  <a:pt x="1235046" y="547240"/>
                </a:cubicBezTo>
                <a:cubicBezTo>
                  <a:pt x="1258048" y="478151"/>
                  <a:pt x="1275292" y="409059"/>
                  <a:pt x="1353056" y="469556"/>
                </a:cubicBezTo>
                <a:cubicBezTo>
                  <a:pt x="1497062" y="579029"/>
                  <a:pt x="1572013" y="786361"/>
                  <a:pt x="1572013" y="786361"/>
                </a:cubicBezTo>
                <a:cubicBezTo>
                  <a:pt x="1572013" y="786361"/>
                  <a:pt x="1367629" y="864006"/>
                  <a:pt x="1255406" y="1005033"/>
                </a:cubicBezTo>
                <a:cubicBezTo>
                  <a:pt x="1197859" y="1085623"/>
                  <a:pt x="1269844" y="1100052"/>
                  <a:pt x="1338954" y="1123116"/>
                </a:cubicBezTo>
                <a:cubicBezTo>
                  <a:pt x="1402306" y="1146177"/>
                  <a:pt x="1425372" y="1221046"/>
                  <a:pt x="1324648" y="1321770"/>
                </a:cubicBezTo>
                <a:cubicBezTo>
                  <a:pt x="1223923" y="1422495"/>
                  <a:pt x="1146177" y="1402306"/>
                  <a:pt x="1125993" y="1336077"/>
                </a:cubicBezTo>
                <a:cubicBezTo>
                  <a:pt x="1102929" y="1266967"/>
                  <a:pt x="1088501" y="1194982"/>
                  <a:pt x="1005033" y="1255406"/>
                </a:cubicBezTo>
                <a:cubicBezTo>
                  <a:pt x="866883" y="1364751"/>
                  <a:pt x="786360" y="1572014"/>
                  <a:pt x="786360" y="1572014"/>
                </a:cubicBezTo>
                <a:cubicBezTo>
                  <a:pt x="786360" y="1572014"/>
                  <a:pt x="579028" y="1497063"/>
                  <a:pt x="469556" y="1353056"/>
                </a:cubicBezTo>
                <a:cubicBezTo>
                  <a:pt x="409059" y="1275292"/>
                  <a:pt x="481028" y="1255170"/>
                  <a:pt x="550118" y="1232168"/>
                </a:cubicBezTo>
                <a:cubicBezTo>
                  <a:pt x="616329" y="1212044"/>
                  <a:pt x="636448" y="1134316"/>
                  <a:pt x="535632" y="1033501"/>
                </a:cubicBezTo>
                <a:cubicBezTo>
                  <a:pt x="437697" y="935566"/>
                  <a:pt x="359970" y="955685"/>
                  <a:pt x="339845" y="1021896"/>
                </a:cubicBezTo>
                <a:cubicBezTo>
                  <a:pt x="316843" y="1090985"/>
                  <a:pt x="296722" y="1162955"/>
                  <a:pt x="218957" y="1102458"/>
                </a:cubicBezTo>
                <a:cubicBezTo>
                  <a:pt x="74951" y="992986"/>
                  <a:pt x="0" y="785653"/>
                  <a:pt x="0" y="785653"/>
                </a:cubicBezTo>
                <a:cubicBezTo>
                  <a:pt x="0" y="785653"/>
                  <a:pt x="207262" y="705131"/>
                  <a:pt x="316607" y="566981"/>
                </a:cubicBezTo>
                <a:cubicBezTo>
                  <a:pt x="377032" y="483513"/>
                  <a:pt x="305047" y="469085"/>
                  <a:pt x="235937" y="446021"/>
                </a:cubicBezTo>
                <a:cubicBezTo>
                  <a:pt x="169708" y="425837"/>
                  <a:pt x="149519" y="348091"/>
                  <a:pt x="250243" y="247366"/>
                </a:cubicBezTo>
                <a:cubicBezTo>
                  <a:pt x="350968" y="146641"/>
                  <a:pt x="425836" y="169708"/>
                  <a:pt x="448898" y="233060"/>
                </a:cubicBezTo>
                <a:cubicBezTo>
                  <a:pt x="471962" y="302169"/>
                  <a:pt x="486390" y="374155"/>
                  <a:pt x="566980" y="316608"/>
                </a:cubicBezTo>
                <a:cubicBezTo>
                  <a:pt x="708008" y="204385"/>
                  <a:pt x="785653" y="0"/>
                  <a:pt x="78565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8" hasCustomPrompt="1"/>
          </p:nvPr>
        </p:nvSpPr>
        <p:spPr>
          <a:xfrm>
            <a:off x="1298564" y="3207741"/>
            <a:ext cx="1573808" cy="1573809"/>
          </a:xfrm>
          <a:custGeom>
            <a:avLst/>
            <a:gdLst>
              <a:gd name="connsiteX0" fmla="*/ 784215 w 1573808"/>
              <a:gd name="connsiteY0" fmla="*/ 0 h 1573809"/>
              <a:gd name="connsiteX1" fmla="*/ 1103931 w 1573808"/>
              <a:gd name="connsiteY1" fmla="*/ 222049 h 1573809"/>
              <a:gd name="connsiteX2" fmla="*/ 1023553 w 1573808"/>
              <a:gd name="connsiteY2" fmla="*/ 337007 h 1573809"/>
              <a:gd name="connsiteX3" fmla="*/ 1035382 w 1573808"/>
              <a:gd name="connsiteY3" fmla="*/ 538426 h 1573809"/>
              <a:gd name="connsiteX4" fmla="*/ 1236801 w 1573808"/>
              <a:gd name="connsiteY4" fmla="*/ 550255 h 1573809"/>
              <a:gd name="connsiteX5" fmla="*/ 1351760 w 1573808"/>
              <a:gd name="connsiteY5" fmla="*/ 469878 h 1573809"/>
              <a:gd name="connsiteX6" fmla="*/ 1573808 w 1573808"/>
              <a:gd name="connsiteY6" fmla="*/ 789594 h 1573809"/>
              <a:gd name="connsiteX7" fmla="*/ 1257669 w 1573808"/>
              <a:gd name="connsiteY7" fmla="*/ 1007755 h 1573809"/>
              <a:gd name="connsiteX8" fmla="*/ 1335540 w 1573808"/>
              <a:gd name="connsiteY8" fmla="*/ 1125842 h 1573809"/>
              <a:gd name="connsiteX9" fmla="*/ 1324351 w 1573808"/>
              <a:gd name="connsiteY9" fmla="*/ 1327224 h 1573809"/>
              <a:gd name="connsiteX10" fmla="*/ 1125841 w 1573808"/>
              <a:gd name="connsiteY10" fmla="*/ 1335540 h 1573809"/>
              <a:gd name="connsiteX11" fmla="*/ 1007754 w 1573808"/>
              <a:gd name="connsiteY11" fmla="*/ 1257669 h 1573809"/>
              <a:gd name="connsiteX12" fmla="*/ 789594 w 1573808"/>
              <a:gd name="connsiteY12" fmla="*/ 1573809 h 1573809"/>
              <a:gd name="connsiteX13" fmla="*/ 469877 w 1573808"/>
              <a:gd name="connsiteY13" fmla="*/ 1351760 h 1573809"/>
              <a:gd name="connsiteX14" fmla="*/ 550255 w 1573808"/>
              <a:gd name="connsiteY14" fmla="*/ 1236802 h 1573809"/>
              <a:gd name="connsiteX15" fmla="*/ 538426 w 1573808"/>
              <a:gd name="connsiteY15" fmla="*/ 1035383 h 1573809"/>
              <a:gd name="connsiteX16" fmla="*/ 337007 w 1573808"/>
              <a:gd name="connsiteY16" fmla="*/ 1023554 h 1573809"/>
              <a:gd name="connsiteX17" fmla="*/ 222049 w 1573808"/>
              <a:gd name="connsiteY17" fmla="*/ 1103931 h 1573809"/>
              <a:gd name="connsiteX18" fmla="*/ 0 w 1573808"/>
              <a:gd name="connsiteY18" fmla="*/ 784215 h 1573809"/>
              <a:gd name="connsiteX19" fmla="*/ 316139 w 1573808"/>
              <a:gd name="connsiteY19" fmla="*/ 566054 h 1573809"/>
              <a:gd name="connsiteX20" fmla="*/ 238269 w 1573808"/>
              <a:gd name="connsiteY20" fmla="*/ 447968 h 1573809"/>
              <a:gd name="connsiteX21" fmla="*/ 246584 w 1573808"/>
              <a:gd name="connsiteY21" fmla="*/ 249457 h 1573809"/>
              <a:gd name="connsiteX22" fmla="*/ 447967 w 1573808"/>
              <a:gd name="connsiteY22" fmla="*/ 238269 h 1573809"/>
              <a:gd name="connsiteX23" fmla="*/ 566054 w 1573808"/>
              <a:gd name="connsiteY23" fmla="*/ 316140 h 1573809"/>
              <a:gd name="connsiteX24" fmla="*/ 784215 w 1573808"/>
              <a:gd name="connsiteY24" fmla="*/ 0 h 157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3808" h="1573809">
                <a:moveTo>
                  <a:pt x="784215" y="0"/>
                </a:moveTo>
                <a:cubicBezTo>
                  <a:pt x="784215" y="0"/>
                  <a:pt x="994370" y="78017"/>
                  <a:pt x="1103931" y="222049"/>
                </a:cubicBezTo>
                <a:cubicBezTo>
                  <a:pt x="1164475" y="299828"/>
                  <a:pt x="1089696" y="316972"/>
                  <a:pt x="1023553" y="337007"/>
                </a:cubicBezTo>
                <a:cubicBezTo>
                  <a:pt x="960293" y="359924"/>
                  <a:pt x="934522" y="437566"/>
                  <a:pt x="1035382" y="538426"/>
                </a:cubicBezTo>
                <a:cubicBezTo>
                  <a:pt x="1136243" y="639287"/>
                  <a:pt x="1213885" y="613516"/>
                  <a:pt x="1236801" y="550255"/>
                </a:cubicBezTo>
                <a:cubicBezTo>
                  <a:pt x="1256836" y="484113"/>
                  <a:pt x="1273980" y="409334"/>
                  <a:pt x="1351760" y="469878"/>
                </a:cubicBezTo>
                <a:cubicBezTo>
                  <a:pt x="1495791" y="579438"/>
                  <a:pt x="1573808" y="789594"/>
                  <a:pt x="1573808" y="789594"/>
                </a:cubicBezTo>
                <a:cubicBezTo>
                  <a:pt x="1573808" y="789594"/>
                  <a:pt x="1363899" y="866943"/>
                  <a:pt x="1257669" y="1007755"/>
                </a:cubicBezTo>
                <a:cubicBezTo>
                  <a:pt x="1197372" y="1085342"/>
                  <a:pt x="1266451" y="1102715"/>
                  <a:pt x="1335540" y="1125842"/>
                </a:cubicBezTo>
                <a:cubicBezTo>
                  <a:pt x="1401746" y="1146087"/>
                  <a:pt x="1424891" y="1226684"/>
                  <a:pt x="1324351" y="1327224"/>
                </a:cubicBezTo>
                <a:cubicBezTo>
                  <a:pt x="1226683" y="1424892"/>
                  <a:pt x="1146086" y="1401747"/>
                  <a:pt x="1125841" y="1335540"/>
                </a:cubicBezTo>
                <a:cubicBezTo>
                  <a:pt x="1099842" y="1269324"/>
                  <a:pt x="1085341" y="1197373"/>
                  <a:pt x="1007754" y="1257669"/>
                </a:cubicBezTo>
                <a:cubicBezTo>
                  <a:pt x="864070" y="1366773"/>
                  <a:pt x="789594" y="1573809"/>
                  <a:pt x="789594" y="1573809"/>
                </a:cubicBezTo>
                <a:cubicBezTo>
                  <a:pt x="789594" y="1573809"/>
                  <a:pt x="579438" y="1495792"/>
                  <a:pt x="469877" y="1351760"/>
                </a:cubicBezTo>
                <a:cubicBezTo>
                  <a:pt x="409334" y="1273981"/>
                  <a:pt x="481240" y="1259709"/>
                  <a:pt x="550255" y="1236802"/>
                </a:cubicBezTo>
                <a:cubicBezTo>
                  <a:pt x="613515" y="1213885"/>
                  <a:pt x="639286" y="1136243"/>
                  <a:pt x="538426" y="1035383"/>
                </a:cubicBezTo>
                <a:cubicBezTo>
                  <a:pt x="437565" y="934522"/>
                  <a:pt x="359923" y="960293"/>
                  <a:pt x="337007" y="1023554"/>
                </a:cubicBezTo>
                <a:cubicBezTo>
                  <a:pt x="314099" y="1092569"/>
                  <a:pt x="299828" y="1164475"/>
                  <a:pt x="222049" y="1103931"/>
                </a:cubicBezTo>
                <a:cubicBezTo>
                  <a:pt x="78017" y="994371"/>
                  <a:pt x="0" y="784215"/>
                  <a:pt x="0" y="784215"/>
                </a:cubicBezTo>
                <a:cubicBezTo>
                  <a:pt x="0" y="784215"/>
                  <a:pt x="207036" y="709738"/>
                  <a:pt x="316139" y="566054"/>
                </a:cubicBezTo>
                <a:cubicBezTo>
                  <a:pt x="376436" y="488467"/>
                  <a:pt x="304484" y="473967"/>
                  <a:pt x="238269" y="447968"/>
                </a:cubicBezTo>
                <a:cubicBezTo>
                  <a:pt x="172062" y="427722"/>
                  <a:pt x="148917" y="347125"/>
                  <a:pt x="246584" y="249457"/>
                </a:cubicBezTo>
                <a:cubicBezTo>
                  <a:pt x="347125" y="148917"/>
                  <a:pt x="427722" y="172062"/>
                  <a:pt x="447967" y="238269"/>
                </a:cubicBezTo>
                <a:cubicBezTo>
                  <a:pt x="471094" y="307357"/>
                  <a:pt x="488467" y="376437"/>
                  <a:pt x="566054" y="316140"/>
                </a:cubicBezTo>
                <a:cubicBezTo>
                  <a:pt x="706865" y="209909"/>
                  <a:pt x="784215" y="0"/>
                  <a:pt x="784215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3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9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1905111" y="2309784"/>
            <a:ext cx="1361099" cy="1557366"/>
          </a:xfrm>
          <a:custGeom>
            <a:avLst/>
            <a:gdLst>
              <a:gd name="connsiteX0" fmla="*/ 678347 w 1361099"/>
              <a:gd name="connsiteY0" fmla="*/ 0 h 1557366"/>
              <a:gd name="connsiteX1" fmla="*/ 841328 w 1361099"/>
              <a:gd name="connsiteY1" fmla="*/ 133250 h 1557366"/>
              <a:gd name="connsiteX2" fmla="*/ 872163 w 1361099"/>
              <a:gd name="connsiteY2" fmla="*/ 278993 h 1557366"/>
              <a:gd name="connsiteX3" fmla="*/ 1281818 w 1361099"/>
              <a:gd name="connsiteY3" fmla="*/ 208204 h 1557366"/>
              <a:gd name="connsiteX4" fmla="*/ 1356701 w 1361099"/>
              <a:gd name="connsiteY4" fmla="*/ 595464 h 1557366"/>
              <a:gd name="connsiteX5" fmla="*/ 1206934 w 1361099"/>
              <a:gd name="connsiteY5" fmla="*/ 624612 h 1557366"/>
              <a:gd name="connsiteX6" fmla="*/ 1061573 w 1361099"/>
              <a:gd name="connsiteY6" fmla="*/ 778683 h 1557366"/>
              <a:gd name="connsiteX7" fmla="*/ 1206934 w 1361099"/>
              <a:gd name="connsiteY7" fmla="*/ 928590 h 1557366"/>
              <a:gd name="connsiteX8" fmla="*/ 1356701 w 1361099"/>
              <a:gd name="connsiteY8" fmla="*/ 957739 h 1557366"/>
              <a:gd name="connsiteX9" fmla="*/ 1281818 w 1361099"/>
              <a:gd name="connsiteY9" fmla="*/ 1344998 h 1557366"/>
              <a:gd name="connsiteX10" fmla="*/ 872163 w 1361099"/>
              <a:gd name="connsiteY10" fmla="*/ 1274209 h 1557366"/>
              <a:gd name="connsiteX11" fmla="*/ 841328 w 1361099"/>
              <a:gd name="connsiteY11" fmla="*/ 1419952 h 1557366"/>
              <a:gd name="connsiteX12" fmla="*/ 678347 w 1361099"/>
              <a:gd name="connsiteY12" fmla="*/ 1557366 h 1557366"/>
              <a:gd name="connsiteX13" fmla="*/ 519771 w 1361099"/>
              <a:gd name="connsiteY13" fmla="*/ 1419952 h 1557366"/>
              <a:gd name="connsiteX14" fmla="*/ 488937 w 1361099"/>
              <a:gd name="connsiteY14" fmla="*/ 1274209 h 1557366"/>
              <a:gd name="connsiteX15" fmla="*/ 79281 w 1361099"/>
              <a:gd name="connsiteY15" fmla="*/ 1344998 h 1557366"/>
              <a:gd name="connsiteX16" fmla="*/ 4398 w 1361099"/>
              <a:gd name="connsiteY16" fmla="*/ 957739 h 1557366"/>
              <a:gd name="connsiteX17" fmla="*/ 154165 w 1361099"/>
              <a:gd name="connsiteY17" fmla="*/ 928590 h 1557366"/>
              <a:gd name="connsiteX18" fmla="*/ 299526 w 1361099"/>
              <a:gd name="connsiteY18" fmla="*/ 778683 h 1557366"/>
              <a:gd name="connsiteX19" fmla="*/ 154165 w 1361099"/>
              <a:gd name="connsiteY19" fmla="*/ 624612 h 1557366"/>
              <a:gd name="connsiteX20" fmla="*/ 4398 w 1361099"/>
              <a:gd name="connsiteY20" fmla="*/ 595464 h 1557366"/>
              <a:gd name="connsiteX21" fmla="*/ 79281 w 1361099"/>
              <a:gd name="connsiteY21" fmla="*/ 208204 h 1557366"/>
              <a:gd name="connsiteX22" fmla="*/ 488937 w 1361099"/>
              <a:gd name="connsiteY22" fmla="*/ 278993 h 1557366"/>
              <a:gd name="connsiteX23" fmla="*/ 519771 w 1361099"/>
              <a:gd name="connsiteY23" fmla="*/ 133250 h 1557366"/>
              <a:gd name="connsiteX24" fmla="*/ 678347 w 1361099"/>
              <a:gd name="connsiteY24" fmla="*/ 0 h 15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1099" h="1557366">
                <a:moveTo>
                  <a:pt x="678347" y="0"/>
                </a:moveTo>
                <a:cubicBezTo>
                  <a:pt x="832518" y="0"/>
                  <a:pt x="876567" y="70789"/>
                  <a:pt x="841328" y="133250"/>
                </a:cubicBezTo>
                <a:cubicBezTo>
                  <a:pt x="806089" y="199876"/>
                  <a:pt x="766445" y="266501"/>
                  <a:pt x="872163" y="278993"/>
                </a:cubicBezTo>
                <a:cubicBezTo>
                  <a:pt x="1065978" y="303978"/>
                  <a:pt x="1281818" y="208204"/>
                  <a:pt x="1281818" y="208204"/>
                </a:cubicBezTo>
                <a:cubicBezTo>
                  <a:pt x="1281818" y="208204"/>
                  <a:pt x="1383130" y="416408"/>
                  <a:pt x="1356701" y="595464"/>
                </a:cubicBezTo>
                <a:cubicBezTo>
                  <a:pt x="1343486" y="695402"/>
                  <a:pt x="1277413" y="657925"/>
                  <a:pt x="1206934" y="624612"/>
                </a:cubicBezTo>
                <a:cubicBezTo>
                  <a:pt x="1140861" y="591300"/>
                  <a:pt x="1061573" y="632940"/>
                  <a:pt x="1061573" y="778683"/>
                </a:cubicBezTo>
                <a:cubicBezTo>
                  <a:pt x="1061573" y="920262"/>
                  <a:pt x="1140861" y="961903"/>
                  <a:pt x="1206934" y="928590"/>
                </a:cubicBezTo>
                <a:cubicBezTo>
                  <a:pt x="1277413" y="899441"/>
                  <a:pt x="1343486" y="857801"/>
                  <a:pt x="1356701" y="957739"/>
                </a:cubicBezTo>
                <a:cubicBezTo>
                  <a:pt x="1383130" y="1140958"/>
                  <a:pt x="1281818" y="1344998"/>
                  <a:pt x="1281818" y="1344998"/>
                </a:cubicBezTo>
                <a:cubicBezTo>
                  <a:pt x="1281818" y="1344998"/>
                  <a:pt x="1065978" y="1253388"/>
                  <a:pt x="872163" y="1274209"/>
                </a:cubicBezTo>
                <a:cubicBezTo>
                  <a:pt x="766445" y="1290865"/>
                  <a:pt x="806089" y="1353326"/>
                  <a:pt x="841328" y="1419952"/>
                </a:cubicBezTo>
                <a:cubicBezTo>
                  <a:pt x="876567" y="1482413"/>
                  <a:pt x="832518" y="1557366"/>
                  <a:pt x="678347" y="1557366"/>
                </a:cubicBezTo>
                <a:cubicBezTo>
                  <a:pt x="528581" y="1557366"/>
                  <a:pt x="484532" y="1482413"/>
                  <a:pt x="519771" y="1419952"/>
                </a:cubicBezTo>
                <a:cubicBezTo>
                  <a:pt x="555010" y="1353326"/>
                  <a:pt x="594654" y="1290865"/>
                  <a:pt x="488937" y="1274209"/>
                </a:cubicBezTo>
                <a:cubicBezTo>
                  <a:pt x="295121" y="1253388"/>
                  <a:pt x="79281" y="1344998"/>
                  <a:pt x="79281" y="1344998"/>
                </a:cubicBezTo>
                <a:cubicBezTo>
                  <a:pt x="79281" y="1344998"/>
                  <a:pt x="-22031" y="1140958"/>
                  <a:pt x="4398" y="957739"/>
                </a:cubicBezTo>
                <a:cubicBezTo>
                  <a:pt x="17613" y="857801"/>
                  <a:pt x="83686" y="899441"/>
                  <a:pt x="154165" y="928590"/>
                </a:cubicBezTo>
                <a:cubicBezTo>
                  <a:pt x="220238" y="961903"/>
                  <a:pt x="299526" y="920262"/>
                  <a:pt x="299526" y="778683"/>
                </a:cubicBezTo>
                <a:cubicBezTo>
                  <a:pt x="299526" y="632940"/>
                  <a:pt x="220238" y="591300"/>
                  <a:pt x="154165" y="624612"/>
                </a:cubicBezTo>
                <a:cubicBezTo>
                  <a:pt x="83686" y="657925"/>
                  <a:pt x="17613" y="695402"/>
                  <a:pt x="4398" y="595464"/>
                </a:cubicBezTo>
                <a:cubicBezTo>
                  <a:pt x="-22031" y="416408"/>
                  <a:pt x="79281" y="208204"/>
                  <a:pt x="79281" y="208204"/>
                </a:cubicBezTo>
                <a:cubicBezTo>
                  <a:pt x="79281" y="208204"/>
                  <a:pt x="295121" y="303978"/>
                  <a:pt x="488937" y="278993"/>
                </a:cubicBezTo>
                <a:cubicBezTo>
                  <a:pt x="594654" y="266501"/>
                  <a:pt x="555010" y="199876"/>
                  <a:pt x="519771" y="133250"/>
                </a:cubicBezTo>
                <a:cubicBezTo>
                  <a:pt x="484532" y="70789"/>
                  <a:pt x="528581" y="0"/>
                  <a:pt x="67834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2" name="Picture Placeholder 51"/>
          <p:cNvSpPr>
            <a:spLocks noGrp="1"/>
          </p:cNvSpPr>
          <p:nvPr>
            <p:ph type="pic" sz="quarter" idx="15" hasCustomPrompt="1"/>
          </p:nvPr>
        </p:nvSpPr>
        <p:spPr>
          <a:xfrm>
            <a:off x="4635673" y="2309784"/>
            <a:ext cx="1361099" cy="1557366"/>
          </a:xfrm>
          <a:custGeom>
            <a:avLst/>
            <a:gdLst>
              <a:gd name="connsiteX0" fmla="*/ 682752 w 1361099"/>
              <a:gd name="connsiteY0" fmla="*/ 0 h 1557366"/>
              <a:gd name="connsiteX1" fmla="*/ 841328 w 1361099"/>
              <a:gd name="connsiteY1" fmla="*/ 137414 h 1557366"/>
              <a:gd name="connsiteX2" fmla="*/ 872163 w 1361099"/>
              <a:gd name="connsiteY2" fmla="*/ 283157 h 1557366"/>
              <a:gd name="connsiteX3" fmla="*/ 1281818 w 1361099"/>
              <a:gd name="connsiteY3" fmla="*/ 212368 h 1557366"/>
              <a:gd name="connsiteX4" fmla="*/ 1356701 w 1361099"/>
              <a:gd name="connsiteY4" fmla="*/ 599628 h 1557366"/>
              <a:gd name="connsiteX5" fmla="*/ 1206935 w 1361099"/>
              <a:gd name="connsiteY5" fmla="*/ 628776 h 1557366"/>
              <a:gd name="connsiteX6" fmla="*/ 1061573 w 1361099"/>
              <a:gd name="connsiteY6" fmla="*/ 778683 h 1557366"/>
              <a:gd name="connsiteX7" fmla="*/ 1206935 w 1361099"/>
              <a:gd name="connsiteY7" fmla="*/ 932754 h 1557366"/>
              <a:gd name="connsiteX8" fmla="*/ 1356701 w 1361099"/>
              <a:gd name="connsiteY8" fmla="*/ 961903 h 1557366"/>
              <a:gd name="connsiteX9" fmla="*/ 1281818 w 1361099"/>
              <a:gd name="connsiteY9" fmla="*/ 1349162 h 1557366"/>
              <a:gd name="connsiteX10" fmla="*/ 872163 w 1361099"/>
              <a:gd name="connsiteY10" fmla="*/ 1278373 h 1557366"/>
              <a:gd name="connsiteX11" fmla="*/ 841328 w 1361099"/>
              <a:gd name="connsiteY11" fmla="*/ 1424116 h 1557366"/>
              <a:gd name="connsiteX12" fmla="*/ 682752 w 1361099"/>
              <a:gd name="connsiteY12" fmla="*/ 1557366 h 1557366"/>
              <a:gd name="connsiteX13" fmla="*/ 519771 w 1361099"/>
              <a:gd name="connsiteY13" fmla="*/ 1424116 h 1557366"/>
              <a:gd name="connsiteX14" fmla="*/ 488937 w 1361099"/>
              <a:gd name="connsiteY14" fmla="*/ 1278373 h 1557366"/>
              <a:gd name="connsiteX15" fmla="*/ 79281 w 1361099"/>
              <a:gd name="connsiteY15" fmla="*/ 1349162 h 1557366"/>
              <a:gd name="connsiteX16" fmla="*/ 4398 w 1361099"/>
              <a:gd name="connsiteY16" fmla="*/ 961903 h 1557366"/>
              <a:gd name="connsiteX17" fmla="*/ 154165 w 1361099"/>
              <a:gd name="connsiteY17" fmla="*/ 932754 h 1557366"/>
              <a:gd name="connsiteX18" fmla="*/ 299526 w 1361099"/>
              <a:gd name="connsiteY18" fmla="*/ 778683 h 1557366"/>
              <a:gd name="connsiteX19" fmla="*/ 154165 w 1361099"/>
              <a:gd name="connsiteY19" fmla="*/ 628776 h 1557366"/>
              <a:gd name="connsiteX20" fmla="*/ 4398 w 1361099"/>
              <a:gd name="connsiteY20" fmla="*/ 599628 h 1557366"/>
              <a:gd name="connsiteX21" fmla="*/ 79281 w 1361099"/>
              <a:gd name="connsiteY21" fmla="*/ 212368 h 1557366"/>
              <a:gd name="connsiteX22" fmla="*/ 488937 w 1361099"/>
              <a:gd name="connsiteY22" fmla="*/ 283157 h 1557366"/>
              <a:gd name="connsiteX23" fmla="*/ 519771 w 1361099"/>
              <a:gd name="connsiteY23" fmla="*/ 137414 h 1557366"/>
              <a:gd name="connsiteX24" fmla="*/ 682752 w 1361099"/>
              <a:gd name="connsiteY24" fmla="*/ 0 h 15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1099" h="1557366">
                <a:moveTo>
                  <a:pt x="682752" y="0"/>
                </a:moveTo>
                <a:cubicBezTo>
                  <a:pt x="832519" y="0"/>
                  <a:pt x="876567" y="74953"/>
                  <a:pt x="841328" y="137414"/>
                </a:cubicBezTo>
                <a:cubicBezTo>
                  <a:pt x="806089" y="204040"/>
                  <a:pt x="766445" y="266501"/>
                  <a:pt x="872163" y="283157"/>
                </a:cubicBezTo>
                <a:cubicBezTo>
                  <a:pt x="1065978" y="303978"/>
                  <a:pt x="1281818" y="212368"/>
                  <a:pt x="1281818" y="212368"/>
                </a:cubicBezTo>
                <a:cubicBezTo>
                  <a:pt x="1281818" y="212368"/>
                  <a:pt x="1383130" y="416408"/>
                  <a:pt x="1356701" y="599628"/>
                </a:cubicBezTo>
                <a:cubicBezTo>
                  <a:pt x="1343486" y="699566"/>
                  <a:pt x="1277413" y="657925"/>
                  <a:pt x="1206935" y="628776"/>
                </a:cubicBezTo>
                <a:cubicBezTo>
                  <a:pt x="1140861" y="595464"/>
                  <a:pt x="1061573" y="637104"/>
                  <a:pt x="1061573" y="778683"/>
                </a:cubicBezTo>
                <a:cubicBezTo>
                  <a:pt x="1061573" y="924426"/>
                  <a:pt x="1140861" y="966067"/>
                  <a:pt x="1206935" y="932754"/>
                </a:cubicBezTo>
                <a:cubicBezTo>
                  <a:pt x="1277413" y="899441"/>
                  <a:pt x="1343486" y="861965"/>
                  <a:pt x="1356701" y="961903"/>
                </a:cubicBezTo>
                <a:cubicBezTo>
                  <a:pt x="1383130" y="1140958"/>
                  <a:pt x="1281818" y="1349162"/>
                  <a:pt x="1281818" y="1349162"/>
                </a:cubicBezTo>
                <a:cubicBezTo>
                  <a:pt x="1281818" y="1349162"/>
                  <a:pt x="1065978" y="1253388"/>
                  <a:pt x="872163" y="1278373"/>
                </a:cubicBezTo>
                <a:cubicBezTo>
                  <a:pt x="766445" y="1290865"/>
                  <a:pt x="806089" y="1357490"/>
                  <a:pt x="841328" y="1424116"/>
                </a:cubicBezTo>
                <a:cubicBezTo>
                  <a:pt x="876567" y="1486577"/>
                  <a:pt x="832519" y="1557366"/>
                  <a:pt x="682752" y="1557366"/>
                </a:cubicBezTo>
                <a:cubicBezTo>
                  <a:pt x="528581" y="1557366"/>
                  <a:pt x="484532" y="1486577"/>
                  <a:pt x="519771" y="1424116"/>
                </a:cubicBezTo>
                <a:cubicBezTo>
                  <a:pt x="555010" y="1357490"/>
                  <a:pt x="594654" y="1290865"/>
                  <a:pt x="488937" y="1278373"/>
                </a:cubicBezTo>
                <a:cubicBezTo>
                  <a:pt x="295121" y="1253388"/>
                  <a:pt x="79281" y="1349162"/>
                  <a:pt x="79281" y="1349162"/>
                </a:cubicBezTo>
                <a:cubicBezTo>
                  <a:pt x="79281" y="1349162"/>
                  <a:pt x="-22031" y="1140958"/>
                  <a:pt x="4398" y="961903"/>
                </a:cubicBezTo>
                <a:cubicBezTo>
                  <a:pt x="17613" y="861965"/>
                  <a:pt x="83686" y="899441"/>
                  <a:pt x="154165" y="932754"/>
                </a:cubicBezTo>
                <a:cubicBezTo>
                  <a:pt x="220238" y="966067"/>
                  <a:pt x="299526" y="924426"/>
                  <a:pt x="299526" y="778683"/>
                </a:cubicBezTo>
                <a:cubicBezTo>
                  <a:pt x="299526" y="637104"/>
                  <a:pt x="220238" y="595464"/>
                  <a:pt x="154165" y="628776"/>
                </a:cubicBezTo>
                <a:cubicBezTo>
                  <a:pt x="83686" y="657925"/>
                  <a:pt x="17613" y="699566"/>
                  <a:pt x="4398" y="599628"/>
                </a:cubicBezTo>
                <a:cubicBezTo>
                  <a:pt x="-22031" y="416408"/>
                  <a:pt x="79281" y="212368"/>
                  <a:pt x="79281" y="212368"/>
                </a:cubicBezTo>
                <a:cubicBezTo>
                  <a:pt x="79281" y="212368"/>
                  <a:pt x="295121" y="303978"/>
                  <a:pt x="488937" y="283157"/>
                </a:cubicBezTo>
                <a:cubicBezTo>
                  <a:pt x="594654" y="266501"/>
                  <a:pt x="555010" y="204040"/>
                  <a:pt x="519771" y="137414"/>
                </a:cubicBezTo>
                <a:cubicBezTo>
                  <a:pt x="484532" y="74953"/>
                  <a:pt x="528581" y="0"/>
                  <a:pt x="682752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2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16" hasCustomPrompt="1"/>
          </p:nvPr>
        </p:nvSpPr>
        <p:spPr>
          <a:xfrm>
            <a:off x="7366235" y="2309784"/>
            <a:ext cx="1361099" cy="1557366"/>
          </a:xfrm>
          <a:custGeom>
            <a:avLst/>
            <a:gdLst>
              <a:gd name="connsiteX0" fmla="*/ 682752 w 1361099"/>
              <a:gd name="connsiteY0" fmla="*/ 0 h 1557366"/>
              <a:gd name="connsiteX1" fmla="*/ 841328 w 1361099"/>
              <a:gd name="connsiteY1" fmla="*/ 137414 h 1557366"/>
              <a:gd name="connsiteX2" fmla="*/ 872163 w 1361099"/>
              <a:gd name="connsiteY2" fmla="*/ 283157 h 1557366"/>
              <a:gd name="connsiteX3" fmla="*/ 1281817 w 1361099"/>
              <a:gd name="connsiteY3" fmla="*/ 212368 h 1557366"/>
              <a:gd name="connsiteX4" fmla="*/ 1356701 w 1361099"/>
              <a:gd name="connsiteY4" fmla="*/ 599628 h 1557366"/>
              <a:gd name="connsiteX5" fmla="*/ 1206934 w 1361099"/>
              <a:gd name="connsiteY5" fmla="*/ 628776 h 1557366"/>
              <a:gd name="connsiteX6" fmla="*/ 1061573 w 1361099"/>
              <a:gd name="connsiteY6" fmla="*/ 778683 h 1557366"/>
              <a:gd name="connsiteX7" fmla="*/ 1206934 w 1361099"/>
              <a:gd name="connsiteY7" fmla="*/ 932754 h 1557366"/>
              <a:gd name="connsiteX8" fmla="*/ 1356701 w 1361099"/>
              <a:gd name="connsiteY8" fmla="*/ 961903 h 1557366"/>
              <a:gd name="connsiteX9" fmla="*/ 1281817 w 1361099"/>
              <a:gd name="connsiteY9" fmla="*/ 1349162 h 1557366"/>
              <a:gd name="connsiteX10" fmla="*/ 872163 w 1361099"/>
              <a:gd name="connsiteY10" fmla="*/ 1278373 h 1557366"/>
              <a:gd name="connsiteX11" fmla="*/ 841328 w 1361099"/>
              <a:gd name="connsiteY11" fmla="*/ 1424116 h 1557366"/>
              <a:gd name="connsiteX12" fmla="*/ 682752 w 1361099"/>
              <a:gd name="connsiteY12" fmla="*/ 1557366 h 1557366"/>
              <a:gd name="connsiteX13" fmla="*/ 519771 w 1361099"/>
              <a:gd name="connsiteY13" fmla="*/ 1424116 h 1557366"/>
              <a:gd name="connsiteX14" fmla="*/ 488936 w 1361099"/>
              <a:gd name="connsiteY14" fmla="*/ 1278373 h 1557366"/>
              <a:gd name="connsiteX15" fmla="*/ 79281 w 1361099"/>
              <a:gd name="connsiteY15" fmla="*/ 1349162 h 1557366"/>
              <a:gd name="connsiteX16" fmla="*/ 4398 w 1361099"/>
              <a:gd name="connsiteY16" fmla="*/ 961903 h 1557366"/>
              <a:gd name="connsiteX17" fmla="*/ 154165 w 1361099"/>
              <a:gd name="connsiteY17" fmla="*/ 932754 h 1557366"/>
              <a:gd name="connsiteX18" fmla="*/ 299526 w 1361099"/>
              <a:gd name="connsiteY18" fmla="*/ 778683 h 1557366"/>
              <a:gd name="connsiteX19" fmla="*/ 154165 w 1361099"/>
              <a:gd name="connsiteY19" fmla="*/ 628776 h 1557366"/>
              <a:gd name="connsiteX20" fmla="*/ 4398 w 1361099"/>
              <a:gd name="connsiteY20" fmla="*/ 599628 h 1557366"/>
              <a:gd name="connsiteX21" fmla="*/ 79281 w 1361099"/>
              <a:gd name="connsiteY21" fmla="*/ 212368 h 1557366"/>
              <a:gd name="connsiteX22" fmla="*/ 488936 w 1361099"/>
              <a:gd name="connsiteY22" fmla="*/ 283157 h 1557366"/>
              <a:gd name="connsiteX23" fmla="*/ 519771 w 1361099"/>
              <a:gd name="connsiteY23" fmla="*/ 137414 h 1557366"/>
              <a:gd name="connsiteX24" fmla="*/ 682752 w 1361099"/>
              <a:gd name="connsiteY24" fmla="*/ 0 h 15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1099" h="1557366">
                <a:moveTo>
                  <a:pt x="682752" y="0"/>
                </a:moveTo>
                <a:cubicBezTo>
                  <a:pt x="832519" y="0"/>
                  <a:pt x="876567" y="74953"/>
                  <a:pt x="841328" y="137414"/>
                </a:cubicBezTo>
                <a:cubicBezTo>
                  <a:pt x="806089" y="204040"/>
                  <a:pt x="766445" y="266501"/>
                  <a:pt x="872163" y="283157"/>
                </a:cubicBezTo>
                <a:cubicBezTo>
                  <a:pt x="1065978" y="303978"/>
                  <a:pt x="1281817" y="212368"/>
                  <a:pt x="1281817" y="212368"/>
                </a:cubicBezTo>
                <a:cubicBezTo>
                  <a:pt x="1281817" y="212368"/>
                  <a:pt x="1383130" y="416408"/>
                  <a:pt x="1356701" y="599628"/>
                </a:cubicBezTo>
                <a:cubicBezTo>
                  <a:pt x="1343486" y="699566"/>
                  <a:pt x="1277413" y="657925"/>
                  <a:pt x="1206934" y="628776"/>
                </a:cubicBezTo>
                <a:cubicBezTo>
                  <a:pt x="1140861" y="595464"/>
                  <a:pt x="1061573" y="637104"/>
                  <a:pt x="1061573" y="778683"/>
                </a:cubicBezTo>
                <a:cubicBezTo>
                  <a:pt x="1061573" y="924426"/>
                  <a:pt x="1140861" y="966067"/>
                  <a:pt x="1206934" y="932754"/>
                </a:cubicBezTo>
                <a:cubicBezTo>
                  <a:pt x="1277413" y="899441"/>
                  <a:pt x="1343486" y="861965"/>
                  <a:pt x="1356701" y="961903"/>
                </a:cubicBezTo>
                <a:cubicBezTo>
                  <a:pt x="1383130" y="1140958"/>
                  <a:pt x="1281817" y="1349162"/>
                  <a:pt x="1281817" y="1349162"/>
                </a:cubicBezTo>
                <a:cubicBezTo>
                  <a:pt x="1281817" y="1349162"/>
                  <a:pt x="1065978" y="1253388"/>
                  <a:pt x="872163" y="1278373"/>
                </a:cubicBezTo>
                <a:cubicBezTo>
                  <a:pt x="766445" y="1290865"/>
                  <a:pt x="806089" y="1357490"/>
                  <a:pt x="841328" y="1424116"/>
                </a:cubicBezTo>
                <a:cubicBezTo>
                  <a:pt x="876567" y="1486577"/>
                  <a:pt x="832519" y="1557366"/>
                  <a:pt x="682752" y="1557366"/>
                </a:cubicBezTo>
                <a:cubicBezTo>
                  <a:pt x="528581" y="1557366"/>
                  <a:pt x="484532" y="1486577"/>
                  <a:pt x="519771" y="1424116"/>
                </a:cubicBezTo>
                <a:cubicBezTo>
                  <a:pt x="555010" y="1357490"/>
                  <a:pt x="594654" y="1290865"/>
                  <a:pt x="488936" y="1278373"/>
                </a:cubicBezTo>
                <a:cubicBezTo>
                  <a:pt x="295121" y="1253388"/>
                  <a:pt x="79281" y="1349162"/>
                  <a:pt x="79281" y="1349162"/>
                </a:cubicBezTo>
                <a:cubicBezTo>
                  <a:pt x="79281" y="1349162"/>
                  <a:pt x="-22031" y="1140958"/>
                  <a:pt x="4398" y="961903"/>
                </a:cubicBezTo>
                <a:cubicBezTo>
                  <a:pt x="17613" y="861965"/>
                  <a:pt x="83686" y="899441"/>
                  <a:pt x="154165" y="932754"/>
                </a:cubicBezTo>
                <a:cubicBezTo>
                  <a:pt x="220238" y="966067"/>
                  <a:pt x="299526" y="924426"/>
                  <a:pt x="299526" y="778683"/>
                </a:cubicBezTo>
                <a:cubicBezTo>
                  <a:pt x="299526" y="637104"/>
                  <a:pt x="220238" y="595464"/>
                  <a:pt x="154165" y="628776"/>
                </a:cubicBezTo>
                <a:cubicBezTo>
                  <a:pt x="83686" y="657925"/>
                  <a:pt x="17613" y="699566"/>
                  <a:pt x="4398" y="599628"/>
                </a:cubicBezTo>
                <a:cubicBezTo>
                  <a:pt x="-22031" y="416408"/>
                  <a:pt x="79281" y="212368"/>
                  <a:pt x="79281" y="212368"/>
                </a:cubicBezTo>
                <a:cubicBezTo>
                  <a:pt x="79281" y="212368"/>
                  <a:pt x="295121" y="303978"/>
                  <a:pt x="488936" y="283157"/>
                </a:cubicBezTo>
                <a:cubicBezTo>
                  <a:pt x="594654" y="266501"/>
                  <a:pt x="555010" y="204040"/>
                  <a:pt x="519771" y="137414"/>
                </a:cubicBezTo>
                <a:cubicBezTo>
                  <a:pt x="484532" y="74953"/>
                  <a:pt x="528581" y="0"/>
                  <a:pt x="682752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3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6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84223" y="1104199"/>
            <a:ext cx="3480493" cy="3724277"/>
          </a:xfrm>
          <a:custGeom>
            <a:avLst/>
            <a:gdLst>
              <a:gd name="connsiteX0" fmla="*/ 294443 w 3480493"/>
              <a:gd name="connsiteY0" fmla="*/ 2098440 h 2971800"/>
              <a:gd name="connsiteX1" fmla="*/ 710045 w 3480493"/>
              <a:gd name="connsiteY1" fmla="*/ 2099547 h 2971800"/>
              <a:gd name="connsiteX2" fmla="*/ 694548 w 3480493"/>
              <a:gd name="connsiteY2" fmla="*/ 2121685 h 2971800"/>
              <a:gd name="connsiteX3" fmla="*/ 684687 w 3480493"/>
              <a:gd name="connsiteY3" fmla="*/ 2146037 h 2971800"/>
              <a:gd name="connsiteX4" fmla="*/ 677643 w 3480493"/>
              <a:gd name="connsiteY4" fmla="*/ 2171497 h 2971800"/>
              <a:gd name="connsiteX5" fmla="*/ 674825 w 3480493"/>
              <a:gd name="connsiteY5" fmla="*/ 2198063 h 2971800"/>
              <a:gd name="connsiteX6" fmla="*/ 694548 w 3480493"/>
              <a:gd name="connsiteY6" fmla="*/ 2276654 h 2971800"/>
              <a:gd name="connsiteX7" fmla="*/ 748084 w 3480493"/>
              <a:gd name="connsiteY7" fmla="*/ 2340855 h 2971800"/>
              <a:gd name="connsiteX8" fmla="*/ 828386 w 3480493"/>
              <a:gd name="connsiteY8" fmla="*/ 2384025 h 2971800"/>
              <a:gd name="connsiteX9" fmla="*/ 927004 w 3480493"/>
              <a:gd name="connsiteY9" fmla="*/ 2399522 h 2971800"/>
              <a:gd name="connsiteX10" fmla="*/ 1025621 w 3480493"/>
              <a:gd name="connsiteY10" fmla="*/ 2384025 h 2971800"/>
              <a:gd name="connsiteX11" fmla="*/ 1107333 w 3480493"/>
              <a:gd name="connsiteY11" fmla="*/ 2340855 h 2971800"/>
              <a:gd name="connsiteX12" fmla="*/ 1162277 w 3480493"/>
              <a:gd name="connsiteY12" fmla="*/ 2277761 h 2971800"/>
              <a:gd name="connsiteX13" fmla="*/ 1182000 w 3480493"/>
              <a:gd name="connsiteY13" fmla="*/ 2199170 h 2971800"/>
              <a:gd name="connsiteX14" fmla="*/ 1180591 w 3480493"/>
              <a:gd name="connsiteY14" fmla="*/ 2172604 h 2971800"/>
              <a:gd name="connsiteX15" fmla="*/ 1173547 w 3480493"/>
              <a:gd name="connsiteY15" fmla="*/ 2147144 h 2971800"/>
              <a:gd name="connsiteX16" fmla="*/ 1163685 w 3480493"/>
              <a:gd name="connsiteY16" fmla="*/ 2122792 h 2971800"/>
              <a:gd name="connsiteX17" fmla="*/ 1149597 w 3480493"/>
              <a:gd name="connsiteY17" fmla="*/ 2099547 h 2971800"/>
              <a:gd name="connsiteX18" fmla="*/ 1740247 w 3480493"/>
              <a:gd name="connsiteY18" fmla="*/ 2100629 h 2971800"/>
              <a:gd name="connsiteX19" fmla="*/ 2330896 w 3480493"/>
              <a:gd name="connsiteY19" fmla="*/ 2099547 h 2971800"/>
              <a:gd name="connsiteX20" fmla="*/ 2316808 w 3480493"/>
              <a:gd name="connsiteY20" fmla="*/ 2122792 h 2971800"/>
              <a:gd name="connsiteX21" fmla="*/ 2306946 w 3480493"/>
              <a:gd name="connsiteY21" fmla="*/ 2147144 h 2971800"/>
              <a:gd name="connsiteX22" fmla="*/ 2299902 w 3480493"/>
              <a:gd name="connsiteY22" fmla="*/ 2172604 h 2971800"/>
              <a:gd name="connsiteX23" fmla="*/ 2298493 w 3480493"/>
              <a:gd name="connsiteY23" fmla="*/ 2199170 h 2971800"/>
              <a:gd name="connsiteX24" fmla="*/ 2318216 w 3480493"/>
              <a:gd name="connsiteY24" fmla="*/ 2277761 h 2971800"/>
              <a:gd name="connsiteX25" fmla="*/ 2373160 w 3480493"/>
              <a:gd name="connsiteY25" fmla="*/ 2340855 h 2971800"/>
              <a:gd name="connsiteX26" fmla="*/ 2454872 w 3480493"/>
              <a:gd name="connsiteY26" fmla="*/ 2384025 h 2971800"/>
              <a:gd name="connsiteX27" fmla="*/ 2553489 w 3480493"/>
              <a:gd name="connsiteY27" fmla="*/ 2399522 h 2971800"/>
              <a:gd name="connsiteX28" fmla="*/ 2652107 w 3480493"/>
              <a:gd name="connsiteY28" fmla="*/ 2384025 h 2971800"/>
              <a:gd name="connsiteX29" fmla="*/ 2732409 w 3480493"/>
              <a:gd name="connsiteY29" fmla="*/ 2340855 h 2971800"/>
              <a:gd name="connsiteX30" fmla="*/ 2785945 w 3480493"/>
              <a:gd name="connsiteY30" fmla="*/ 2276654 h 2971800"/>
              <a:gd name="connsiteX31" fmla="*/ 2805668 w 3480493"/>
              <a:gd name="connsiteY31" fmla="*/ 2198063 h 2971800"/>
              <a:gd name="connsiteX32" fmla="*/ 2802850 w 3480493"/>
              <a:gd name="connsiteY32" fmla="*/ 2171497 h 2971800"/>
              <a:gd name="connsiteX33" fmla="*/ 2795806 w 3480493"/>
              <a:gd name="connsiteY33" fmla="*/ 2146037 h 2971800"/>
              <a:gd name="connsiteX34" fmla="*/ 2785945 w 3480493"/>
              <a:gd name="connsiteY34" fmla="*/ 2121685 h 2971800"/>
              <a:gd name="connsiteX35" fmla="*/ 2770448 w 3480493"/>
              <a:gd name="connsiteY35" fmla="*/ 2099547 h 2971800"/>
              <a:gd name="connsiteX36" fmla="*/ 3186050 w 3480493"/>
              <a:gd name="connsiteY36" fmla="*/ 2098440 h 2971800"/>
              <a:gd name="connsiteX37" fmla="*/ 3350882 w 3480493"/>
              <a:gd name="connsiteY37" fmla="*/ 2201383 h 2971800"/>
              <a:gd name="connsiteX38" fmla="*/ 3436820 w 3480493"/>
              <a:gd name="connsiteY38" fmla="*/ 2295472 h 2971800"/>
              <a:gd name="connsiteX39" fmla="*/ 3469222 w 3480493"/>
              <a:gd name="connsiteY39" fmla="*/ 2366315 h 2971800"/>
              <a:gd name="connsiteX40" fmla="*/ 3473449 w 3480493"/>
              <a:gd name="connsiteY40" fmla="*/ 2397308 h 2971800"/>
              <a:gd name="connsiteX41" fmla="*/ 3480493 w 3480493"/>
              <a:gd name="connsiteY41" fmla="*/ 2971800 h 2971800"/>
              <a:gd name="connsiteX42" fmla="*/ 1885863 w 3480493"/>
              <a:gd name="connsiteY42" fmla="*/ 2971800 h 2971800"/>
              <a:gd name="connsiteX43" fmla="*/ 1753981 w 3480493"/>
              <a:gd name="connsiteY43" fmla="*/ 2971800 h 2971800"/>
              <a:gd name="connsiteX44" fmla="*/ 1726512 w 3480493"/>
              <a:gd name="connsiteY44" fmla="*/ 2971800 h 2971800"/>
              <a:gd name="connsiteX45" fmla="*/ 1594630 w 3480493"/>
              <a:gd name="connsiteY45" fmla="*/ 2971800 h 2971800"/>
              <a:gd name="connsiteX46" fmla="*/ 0 w 3480493"/>
              <a:gd name="connsiteY46" fmla="*/ 2971800 h 2971800"/>
              <a:gd name="connsiteX47" fmla="*/ 7044 w 3480493"/>
              <a:gd name="connsiteY47" fmla="*/ 2397308 h 2971800"/>
              <a:gd name="connsiteX48" fmla="*/ 11271 w 3480493"/>
              <a:gd name="connsiteY48" fmla="*/ 2366315 h 2971800"/>
              <a:gd name="connsiteX49" fmla="*/ 43673 w 3480493"/>
              <a:gd name="connsiteY49" fmla="*/ 2295472 h 2971800"/>
              <a:gd name="connsiteX50" fmla="*/ 129611 w 3480493"/>
              <a:gd name="connsiteY50" fmla="*/ 2201383 h 2971800"/>
              <a:gd name="connsiteX51" fmla="*/ 294443 w 3480493"/>
              <a:gd name="connsiteY51" fmla="*/ 2098440 h 2971800"/>
              <a:gd name="connsiteX52" fmla="*/ 1735453 w 3480493"/>
              <a:gd name="connsiteY52" fmla="*/ 0 h 2971800"/>
              <a:gd name="connsiteX53" fmla="*/ 1740247 w 3480493"/>
              <a:gd name="connsiteY53" fmla="*/ 318 h 2971800"/>
              <a:gd name="connsiteX54" fmla="*/ 1745040 w 3480493"/>
              <a:gd name="connsiteY54" fmla="*/ 0 h 2971800"/>
              <a:gd name="connsiteX55" fmla="*/ 1745040 w 3480493"/>
              <a:gd name="connsiteY55" fmla="*/ 637 h 2971800"/>
              <a:gd name="connsiteX56" fmla="*/ 1925601 w 3480493"/>
              <a:gd name="connsiteY56" fmla="*/ 12627 h 2971800"/>
              <a:gd name="connsiteX57" fmla="*/ 2324548 w 3480493"/>
              <a:gd name="connsiteY57" fmla="*/ 150549 h 2971800"/>
              <a:gd name="connsiteX58" fmla="*/ 2550039 w 3480493"/>
              <a:gd name="connsiteY58" fmla="*/ 472680 h 2971800"/>
              <a:gd name="connsiteX59" fmla="*/ 2558495 w 3480493"/>
              <a:gd name="connsiteY59" fmla="*/ 800345 h 2971800"/>
              <a:gd name="connsiteX60" fmla="*/ 2499304 w 3480493"/>
              <a:gd name="connsiteY60" fmla="*/ 968606 h 2971800"/>
              <a:gd name="connsiteX61" fmla="*/ 2511987 w 3480493"/>
              <a:gd name="connsiteY61" fmla="*/ 959750 h 2971800"/>
              <a:gd name="connsiteX62" fmla="*/ 2526081 w 3480493"/>
              <a:gd name="connsiteY62" fmla="*/ 948680 h 2971800"/>
              <a:gd name="connsiteX63" fmla="*/ 2541583 w 3480493"/>
              <a:gd name="connsiteY63" fmla="*/ 936504 h 2971800"/>
              <a:gd name="connsiteX64" fmla="*/ 2557086 w 3480493"/>
              <a:gd name="connsiteY64" fmla="*/ 924327 h 2971800"/>
              <a:gd name="connsiteX65" fmla="*/ 2566951 w 3480493"/>
              <a:gd name="connsiteY65" fmla="*/ 917685 h 2971800"/>
              <a:gd name="connsiteX66" fmla="*/ 2575407 w 3480493"/>
              <a:gd name="connsiteY66" fmla="*/ 913257 h 2971800"/>
              <a:gd name="connsiteX67" fmla="*/ 2585272 w 3480493"/>
              <a:gd name="connsiteY67" fmla="*/ 909936 h 2971800"/>
              <a:gd name="connsiteX68" fmla="*/ 2593728 w 3480493"/>
              <a:gd name="connsiteY68" fmla="*/ 909936 h 2971800"/>
              <a:gd name="connsiteX69" fmla="*/ 2619096 w 3480493"/>
              <a:gd name="connsiteY69" fmla="*/ 918792 h 2971800"/>
              <a:gd name="connsiteX70" fmla="*/ 2640235 w 3480493"/>
              <a:gd name="connsiteY70" fmla="*/ 942038 h 2971800"/>
              <a:gd name="connsiteX71" fmla="*/ 2654329 w 3480493"/>
              <a:gd name="connsiteY71" fmla="*/ 975248 h 2971800"/>
              <a:gd name="connsiteX72" fmla="*/ 2662785 w 3480493"/>
              <a:gd name="connsiteY72" fmla="*/ 1013992 h 2971800"/>
              <a:gd name="connsiteX73" fmla="*/ 2657147 w 3480493"/>
              <a:gd name="connsiteY73" fmla="*/ 1063806 h 2971800"/>
              <a:gd name="connsiteX74" fmla="*/ 2633189 w 3480493"/>
              <a:gd name="connsiteY74" fmla="*/ 1112513 h 2971800"/>
              <a:gd name="connsiteX75" fmla="*/ 2606412 w 3480493"/>
              <a:gd name="connsiteY75" fmla="*/ 1164541 h 2971800"/>
              <a:gd name="connsiteX76" fmla="*/ 2590909 w 3480493"/>
              <a:gd name="connsiteY76" fmla="*/ 1225425 h 2971800"/>
              <a:gd name="connsiteX77" fmla="*/ 2585272 w 3480493"/>
              <a:gd name="connsiteY77" fmla="*/ 1251992 h 2971800"/>
              <a:gd name="connsiteX78" fmla="*/ 2572588 w 3480493"/>
              <a:gd name="connsiteY78" fmla="*/ 1267490 h 2971800"/>
              <a:gd name="connsiteX79" fmla="*/ 2555676 w 3480493"/>
              <a:gd name="connsiteY79" fmla="*/ 1276346 h 2971800"/>
              <a:gd name="connsiteX80" fmla="*/ 2537355 w 3480493"/>
              <a:gd name="connsiteY80" fmla="*/ 1278560 h 2971800"/>
              <a:gd name="connsiteX81" fmla="*/ 2514806 w 3480493"/>
              <a:gd name="connsiteY81" fmla="*/ 1276346 h 2971800"/>
              <a:gd name="connsiteX82" fmla="*/ 2496485 w 3480493"/>
              <a:gd name="connsiteY82" fmla="*/ 1271918 h 2971800"/>
              <a:gd name="connsiteX83" fmla="*/ 2482392 w 3480493"/>
              <a:gd name="connsiteY83" fmla="*/ 1266383 h 2971800"/>
              <a:gd name="connsiteX84" fmla="*/ 2476754 w 3480493"/>
              <a:gd name="connsiteY84" fmla="*/ 1264169 h 2971800"/>
              <a:gd name="connsiteX85" fmla="*/ 2448568 w 3480493"/>
              <a:gd name="connsiteY85" fmla="*/ 1305127 h 2971800"/>
              <a:gd name="connsiteX86" fmla="*/ 2390786 w 3480493"/>
              <a:gd name="connsiteY86" fmla="*/ 1389258 h 2971800"/>
              <a:gd name="connsiteX87" fmla="*/ 2324548 w 3480493"/>
              <a:gd name="connsiteY87" fmla="*/ 1485565 h 2971800"/>
              <a:gd name="connsiteX88" fmla="*/ 2273813 w 3480493"/>
              <a:gd name="connsiteY88" fmla="*/ 1559732 h 2971800"/>
              <a:gd name="connsiteX89" fmla="*/ 2263947 w 3480493"/>
              <a:gd name="connsiteY89" fmla="*/ 1585193 h 2971800"/>
              <a:gd name="connsiteX90" fmla="*/ 2265357 w 3480493"/>
              <a:gd name="connsiteY90" fmla="*/ 1613974 h 2971800"/>
              <a:gd name="connsiteX91" fmla="*/ 2273813 w 3480493"/>
              <a:gd name="connsiteY91" fmla="*/ 1646077 h 2971800"/>
              <a:gd name="connsiteX92" fmla="*/ 2287906 w 3480493"/>
              <a:gd name="connsiteY92" fmla="*/ 1677072 h 2971800"/>
              <a:gd name="connsiteX93" fmla="*/ 2318911 w 3480493"/>
              <a:gd name="connsiteY93" fmla="*/ 1723565 h 2971800"/>
              <a:gd name="connsiteX94" fmla="*/ 2359781 w 3480493"/>
              <a:gd name="connsiteY94" fmla="*/ 1763416 h 2971800"/>
              <a:gd name="connsiteX95" fmla="*/ 2409107 w 3480493"/>
              <a:gd name="connsiteY95" fmla="*/ 1797733 h 2971800"/>
              <a:gd name="connsiteX96" fmla="*/ 2466889 w 3480493"/>
              <a:gd name="connsiteY96" fmla="*/ 1823193 h 2971800"/>
              <a:gd name="connsiteX97" fmla="*/ 2573997 w 3480493"/>
              <a:gd name="connsiteY97" fmla="*/ 1861938 h 2971800"/>
              <a:gd name="connsiteX98" fmla="*/ 2714929 w 3480493"/>
              <a:gd name="connsiteY98" fmla="*/ 1912859 h 2971800"/>
              <a:gd name="connsiteX99" fmla="*/ 2882638 w 3480493"/>
              <a:gd name="connsiteY99" fmla="*/ 1971528 h 2971800"/>
              <a:gd name="connsiteX100" fmla="*/ 3072896 w 3480493"/>
              <a:gd name="connsiteY100" fmla="*/ 2037947 h 2971800"/>
              <a:gd name="connsiteX101" fmla="*/ 3088399 w 3480493"/>
              <a:gd name="connsiteY101" fmla="*/ 2043482 h 2971800"/>
              <a:gd name="connsiteX102" fmla="*/ 3103901 w 3480493"/>
              <a:gd name="connsiteY102" fmla="*/ 2049017 h 2971800"/>
              <a:gd name="connsiteX103" fmla="*/ 3119404 w 3480493"/>
              <a:gd name="connsiteY103" fmla="*/ 2055659 h 2971800"/>
              <a:gd name="connsiteX104" fmla="*/ 3133497 w 3480493"/>
              <a:gd name="connsiteY104" fmla="*/ 2061194 h 2971800"/>
              <a:gd name="connsiteX105" fmla="*/ 2758618 w 3480493"/>
              <a:gd name="connsiteY105" fmla="*/ 2061194 h 2971800"/>
              <a:gd name="connsiteX106" fmla="*/ 2734660 w 3480493"/>
              <a:gd name="connsiteY106" fmla="*/ 2061194 h 2971800"/>
              <a:gd name="connsiteX107" fmla="*/ 2709292 w 3480493"/>
              <a:gd name="connsiteY107" fmla="*/ 2061194 h 2971800"/>
              <a:gd name="connsiteX108" fmla="*/ 2717748 w 3480493"/>
              <a:gd name="connsiteY108" fmla="*/ 2067836 h 2971800"/>
              <a:gd name="connsiteX109" fmla="*/ 2726204 w 3480493"/>
              <a:gd name="connsiteY109" fmla="*/ 2074477 h 2971800"/>
              <a:gd name="connsiteX110" fmla="*/ 2733250 w 3480493"/>
              <a:gd name="connsiteY110" fmla="*/ 2082226 h 2971800"/>
              <a:gd name="connsiteX111" fmla="*/ 2741706 w 3480493"/>
              <a:gd name="connsiteY111" fmla="*/ 2089975 h 2971800"/>
              <a:gd name="connsiteX112" fmla="*/ 2758618 w 3480493"/>
              <a:gd name="connsiteY112" fmla="*/ 2112115 h 2971800"/>
              <a:gd name="connsiteX113" fmla="*/ 2771302 w 3480493"/>
              <a:gd name="connsiteY113" fmla="*/ 2135361 h 2971800"/>
              <a:gd name="connsiteX114" fmla="*/ 2779758 w 3480493"/>
              <a:gd name="connsiteY114" fmla="*/ 2161929 h 2971800"/>
              <a:gd name="connsiteX115" fmla="*/ 2782577 w 3480493"/>
              <a:gd name="connsiteY115" fmla="*/ 2188496 h 2971800"/>
              <a:gd name="connsiteX116" fmla="*/ 2765665 w 3480493"/>
              <a:gd name="connsiteY116" fmla="*/ 2256022 h 2971800"/>
              <a:gd name="connsiteX117" fmla="*/ 2719157 w 3480493"/>
              <a:gd name="connsiteY117" fmla="*/ 2311371 h 2971800"/>
              <a:gd name="connsiteX118" fmla="*/ 2650101 w 3480493"/>
              <a:gd name="connsiteY118" fmla="*/ 2347901 h 2971800"/>
              <a:gd name="connsiteX119" fmla="*/ 2565542 w 3480493"/>
              <a:gd name="connsiteY119" fmla="*/ 2362292 h 2971800"/>
              <a:gd name="connsiteX120" fmla="*/ 2479573 w 3480493"/>
              <a:gd name="connsiteY120" fmla="*/ 2349008 h 2971800"/>
              <a:gd name="connsiteX121" fmla="*/ 2410516 w 3480493"/>
              <a:gd name="connsiteY121" fmla="*/ 2311371 h 2971800"/>
              <a:gd name="connsiteX122" fmla="*/ 2362600 w 3480493"/>
              <a:gd name="connsiteY122" fmla="*/ 2257129 h 2971800"/>
              <a:gd name="connsiteX123" fmla="*/ 2345688 w 3480493"/>
              <a:gd name="connsiteY123" fmla="*/ 2189603 h 2971800"/>
              <a:gd name="connsiteX124" fmla="*/ 2348506 w 3480493"/>
              <a:gd name="connsiteY124" fmla="*/ 2163036 h 2971800"/>
              <a:gd name="connsiteX125" fmla="*/ 2355553 w 3480493"/>
              <a:gd name="connsiteY125" fmla="*/ 2136468 h 2971800"/>
              <a:gd name="connsiteX126" fmla="*/ 2368237 w 3480493"/>
              <a:gd name="connsiteY126" fmla="*/ 2112115 h 2971800"/>
              <a:gd name="connsiteX127" fmla="*/ 2385149 w 3480493"/>
              <a:gd name="connsiteY127" fmla="*/ 2089975 h 2971800"/>
              <a:gd name="connsiteX128" fmla="*/ 2392195 w 3480493"/>
              <a:gd name="connsiteY128" fmla="*/ 2082226 h 2971800"/>
              <a:gd name="connsiteX129" fmla="*/ 2400651 w 3480493"/>
              <a:gd name="connsiteY129" fmla="*/ 2075584 h 2971800"/>
              <a:gd name="connsiteX130" fmla="*/ 2407698 w 3480493"/>
              <a:gd name="connsiteY130" fmla="*/ 2068943 h 2971800"/>
              <a:gd name="connsiteX131" fmla="*/ 2417563 w 3480493"/>
              <a:gd name="connsiteY131" fmla="*/ 2062301 h 2971800"/>
              <a:gd name="connsiteX132" fmla="*/ 2390786 w 3480493"/>
              <a:gd name="connsiteY132" fmla="*/ 2062301 h 2971800"/>
              <a:gd name="connsiteX133" fmla="*/ 2368237 w 3480493"/>
              <a:gd name="connsiteY133" fmla="*/ 2062301 h 2971800"/>
              <a:gd name="connsiteX134" fmla="*/ 1849161 w 3480493"/>
              <a:gd name="connsiteY134" fmla="*/ 2063213 h 2971800"/>
              <a:gd name="connsiteX135" fmla="*/ 1742222 w 3480493"/>
              <a:gd name="connsiteY135" fmla="*/ 2063401 h 2971800"/>
              <a:gd name="connsiteX136" fmla="*/ 1742222 w 3480493"/>
              <a:gd name="connsiteY136" fmla="*/ 2063408 h 2971800"/>
              <a:gd name="connsiteX137" fmla="*/ 1740247 w 3480493"/>
              <a:gd name="connsiteY137" fmla="*/ 2063405 h 2971800"/>
              <a:gd name="connsiteX138" fmla="*/ 1738271 w 3480493"/>
              <a:gd name="connsiteY138" fmla="*/ 2063408 h 2971800"/>
              <a:gd name="connsiteX139" fmla="*/ 1738271 w 3480493"/>
              <a:gd name="connsiteY139" fmla="*/ 2063401 h 2971800"/>
              <a:gd name="connsiteX140" fmla="*/ 1631332 w 3480493"/>
              <a:gd name="connsiteY140" fmla="*/ 2063213 h 2971800"/>
              <a:gd name="connsiteX141" fmla="*/ 1112256 w 3480493"/>
              <a:gd name="connsiteY141" fmla="*/ 2062301 h 2971800"/>
              <a:gd name="connsiteX142" fmla="*/ 1089707 w 3480493"/>
              <a:gd name="connsiteY142" fmla="*/ 2062301 h 2971800"/>
              <a:gd name="connsiteX143" fmla="*/ 1062930 w 3480493"/>
              <a:gd name="connsiteY143" fmla="*/ 2062301 h 2971800"/>
              <a:gd name="connsiteX144" fmla="*/ 1072795 w 3480493"/>
              <a:gd name="connsiteY144" fmla="*/ 2068943 h 2971800"/>
              <a:gd name="connsiteX145" fmla="*/ 1079842 w 3480493"/>
              <a:gd name="connsiteY145" fmla="*/ 2075584 h 2971800"/>
              <a:gd name="connsiteX146" fmla="*/ 1088298 w 3480493"/>
              <a:gd name="connsiteY146" fmla="*/ 2082226 h 2971800"/>
              <a:gd name="connsiteX147" fmla="*/ 1095344 w 3480493"/>
              <a:gd name="connsiteY147" fmla="*/ 2089975 h 2971800"/>
              <a:gd name="connsiteX148" fmla="*/ 1112256 w 3480493"/>
              <a:gd name="connsiteY148" fmla="*/ 2112115 h 2971800"/>
              <a:gd name="connsiteX149" fmla="*/ 1124940 w 3480493"/>
              <a:gd name="connsiteY149" fmla="*/ 2136468 h 2971800"/>
              <a:gd name="connsiteX150" fmla="*/ 1131987 w 3480493"/>
              <a:gd name="connsiteY150" fmla="*/ 2163036 h 2971800"/>
              <a:gd name="connsiteX151" fmla="*/ 1134805 w 3480493"/>
              <a:gd name="connsiteY151" fmla="*/ 2189603 h 2971800"/>
              <a:gd name="connsiteX152" fmla="*/ 1117893 w 3480493"/>
              <a:gd name="connsiteY152" fmla="*/ 2257129 h 2971800"/>
              <a:gd name="connsiteX153" fmla="*/ 1069977 w 3480493"/>
              <a:gd name="connsiteY153" fmla="*/ 2311371 h 2971800"/>
              <a:gd name="connsiteX154" fmla="*/ 1000920 w 3480493"/>
              <a:gd name="connsiteY154" fmla="*/ 2349008 h 2971800"/>
              <a:gd name="connsiteX155" fmla="*/ 914951 w 3480493"/>
              <a:gd name="connsiteY155" fmla="*/ 2362292 h 2971800"/>
              <a:gd name="connsiteX156" fmla="*/ 830392 w 3480493"/>
              <a:gd name="connsiteY156" fmla="*/ 2347901 h 2971800"/>
              <a:gd name="connsiteX157" fmla="*/ 761336 w 3480493"/>
              <a:gd name="connsiteY157" fmla="*/ 2311371 h 2971800"/>
              <a:gd name="connsiteX158" fmla="*/ 714828 w 3480493"/>
              <a:gd name="connsiteY158" fmla="*/ 2256022 h 2971800"/>
              <a:gd name="connsiteX159" fmla="*/ 697916 w 3480493"/>
              <a:gd name="connsiteY159" fmla="*/ 2188496 h 2971800"/>
              <a:gd name="connsiteX160" fmla="*/ 700735 w 3480493"/>
              <a:gd name="connsiteY160" fmla="*/ 2161929 h 2971800"/>
              <a:gd name="connsiteX161" fmla="*/ 709191 w 3480493"/>
              <a:gd name="connsiteY161" fmla="*/ 2135361 h 2971800"/>
              <a:gd name="connsiteX162" fmla="*/ 721875 w 3480493"/>
              <a:gd name="connsiteY162" fmla="*/ 2112115 h 2971800"/>
              <a:gd name="connsiteX163" fmla="*/ 738787 w 3480493"/>
              <a:gd name="connsiteY163" fmla="*/ 2089975 h 2971800"/>
              <a:gd name="connsiteX164" fmla="*/ 747243 w 3480493"/>
              <a:gd name="connsiteY164" fmla="*/ 2082226 h 2971800"/>
              <a:gd name="connsiteX165" fmla="*/ 754289 w 3480493"/>
              <a:gd name="connsiteY165" fmla="*/ 2074477 h 2971800"/>
              <a:gd name="connsiteX166" fmla="*/ 762745 w 3480493"/>
              <a:gd name="connsiteY166" fmla="*/ 2067836 h 2971800"/>
              <a:gd name="connsiteX167" fmla="*/ 771201 w 3480493"/>
              <a:gd name="connsiteY167" fmla="*/ 2061194 h 2971800"/>
              <a:gd name="connsiteX168" fmla="*/ 745833 w 3480493"/>
              <a:gd name="connsiteY168" fmla="*/ 2061194 h 2971800"/>
              <a:gd name="connsiteX169" fmla="*/ 721875 w 3480493"/>
              <a:gd name="connsiteY169" fmla="*/ 2061194 h 2971800"/>
              <a:gd name="connsiteX170" fmla="*/ 346996 w 3480493"/>
              <a:gd name="connsiteY170" fmla="*/ 2061194 h 2971800"/>
              <a:gd name="connsiteX171" fmla="*/ 361089 w 3480493"/>
              <a:gd name="connsiteY171" fmla="*/ 2055659 h 2971800"/>
              <a:gd name="connsiteX172" fmla="*/ 376592 w 3480493"/>
              <a:gd name="connsiteY172" fmla="*/ 2049017 h 2971800"/>
              <a:gd name="connsiteX173" fmla="*/ 392094 w 3480493"/>
              <a:gd name="connsiteY173" fmla="*/ 2043482 h 2971800"/>
              <a:gd name="connsiteX174" fmla="*/ 407597 w 3480493"/>
              <a:gd name="connsiteY174" fmla="*/ 2037947 h 2971800"/>
              <a:gd name="connsiteX175" fmla="*/ 597855 w 3480493"/>
              <a:gd name="connsiteY175" fmla="*/ 1971528 h 2971800"/>
              <a:gd name="connsiteX176" fmla="*/ 765564 w 3480493"/>
              <a:gd name="connsiteY176" fmla="*/ 1912859 h 2971800"/>
              <a:gd name="connsiteX177" fmla="*/ 906496 w 3480493"/>
              <a:gd name="connsiteY177" fmla="*/ 1861938 h 2971800"/>
              <a:gd name="connsiteX178" fmla="*/ 1013604 w 3480493"/>
              <a:gd name="connsiteY178" fmla="*/ 1823193 h 2971800"/>
              <a:gd name="connsiteX179" fmla="*/ 1071386 w 3480493"/>
              <a:gd name="connsiteY179" fmla="*/ 1797733 h 2971800"/>
              <a:gd name="connsiteX180" fmla="*/ 1120712 w 3480493"/>
              <a:gd name="connsiteY180" fmla="*/ 1763416 h 2971800"/>
              <a:gd name="connsiteX181" fmla="*/ 1161582 w 3480493"/>
              <a:gd name="connsiteY181" fmla="*/ 1723565 h 2971800"/>
              <a:gd name="connsiteX182" fmla="*/ 1192587 w 3480493"/>
              <a:gd name="connsiteY182" fmla="*/ 1677072 h 2971800"/>
              <a:gd name="connsiteX183" fmla="*/ 1206680 w 3480493"/>
              <a:gd name="connsiteY183" fmla="*/ 1646077 h 2971800"/>
              <a:gd name="connsiteX184" fmla="*/ 1215136 w 3480493"/>
              <a:gd name="connsiteY184" fmla="*/ 1613974 h 2971800"/>
              <a:gd name="connsiteX185" fmla="*/ 1216546 w 3480493"/>
              <a:gd name="connsiteY185" fmla="*/ 1585193 h 2971800"/>
              <a:gd name="connsiteX186" fmla="*/ 1206680 w 3480493"/>
              <a:gd name="connsiteY186" fmla="*/ 1559732 h 2971800"/>
              <a:gd name="connsiteX187" fmla="*/ 1155945 w 3480493"/>
              <a:gd name="connsiteY187" fmla="*/ 1485565 h 2971800"/>
              <a:gd name="connsiteX188" fmla="*/ 1089707 w 3480493"/>
              <a:gd name="connsiteY188" fmla="*/ 1389258 h 2971800"/>
              <a:gd name="connsiteX189" fmla="*/ 1031925 w 3480493"/>
              <a:gd name="connsiteY189" fmla="*/ 1305127 h 2971800"/>
              <a:gd name="connsiteX190" fmla="*/ 1003739 w 3480493"/>
              <a:gd name="connsiteY190" fmla="*/ 1264169 h 2971800"/>
              <a:gd name="connsiteX191" fmla="*/ 998101 w 3480493"/>
              <a:gd name="connsiteY191" fmla="*/ 1266383 h 2971800"/>
              <a:gd name="connsiteX192" fmla="*/ 984008 w 3480493"/>
              <a:gd name="connsiteY192" fmla="*/ 1271918 h 2971800"/>
              <a:gd name="connsiteX193" fmla="*/ 965687 w 3480493"/>
              <a:gd name="connsiteY193" fmla="*/ 1276346 h 2971800"/>
              <a:gd name="connsiteX194" fmla="*/ 943138 w 3480493"/>
              <a:gd name="connsiteY194" fmla="*/ 1278560 h 2971800"/>
              <a:gd name="connsiteX195" fmla="*/ 924817 w 3480493"/>
              <a:gd name="connsiteY195" fmla="*/ 1276346 h 2971800"/>
              <a:gd name="connsiteX196" fmla="*/ 907905 w 3480493"/>
              <a:gd name="connsiteY196" fmla="*/ 1267490 h 2971800"/>
              <a:gd name="connsiteX197" fmla="*/ 895221 w 3480493"/>
              <a:gd name="connsiteY197" fmla="*/ 1251992 h 2971800"/>
              <a:gd name="connsiteX198" fmla="*/ 889584 w 3480493"/>
              <a:gd name="connsiteY198" fmla="*/ 1225425 h 2971800"/>
              <a:gd name="connsiteX199" fmla="*/ 874081 w 3480493"/>
              <a:gd name="connsiteY199" fmla="*/ 1164541 h 2971800"/>
              <a:gd name="connsiteX200" fmla="*/ 847304 w 3480493"/>
              <a:gd name="connsiteY200" fmla="*/ 1112513 h 2971800"/>
              <a:gd name="connsiteX201" fmla="*/ 823346 w 3480493"/>
              <a:gd name="connsiteY201" fmla="*/ 1063806 h 2971800"/>
              <a:gd name="connsiteX202" fmla="*/ 817708 w 3480493"/>
              <a:gd name="connsiteY202" fmla="*/ 1013992 h 2971800"/>
              <a:gd name="connsiteX203" fmla="*/ 826164 w 3480493"/>
              <a:gd name="connsiteY203" fmla="*/ 975248 h 2971800"/>
              <a:gd name="connsiteX204" fmla="*/ 840258 w 3480493"/>
              <a:gd name="connsiteY204" fmla="*/ 942038 h 2971800"/>
              <a:gd name="connsiteX205" fmla="*/ 861397 w 3480493"/>
              <a:gd name="connsiteY205" fmla="*/ 918792 h 2971800"/>
              <a:gd name="connsiteX206" fmla="*/ 886765 w 3480493"/>
              <a:gd name="connsiteY206" fmla="*/ 909936 h 2971800"/>
              <a:gd name="connsiteX207" fmla="*/ 895221 w 3480493"/>
              <a:gd name="connsiteY207" fmla="*/ 909936 h 2971800"/>
              <a:gd name="connsiteX208" fmla="*/ 905086 w 3480493"/>
              <a:gd name="connsiteY208" fmla="*/ 913257 h 2971800"/>
              <a:gd name="connsiteX209" fmla="*/ 913542 w 3480493"/>
              <a:gd name="connsiteY209" fmla="*/ 917685 h 2971800"/>
              <a:gd name="connsiteX210" fmla="*/ 923407 w 3480493"/>
              <a:gd name="connsiteY210" fmla="*/ 924327 h 2971800"/>
              <a:gd name="connsiteX211" fmla="*/ 938910 w 3480493"/>
              <a:gd name="connsiteY211" fmla="*/ 936504 h 2971800"/>
              <a:gd name="connsiteX212" fmla="*/ 954412 w 3480493"/>
              <a:gd name="connsiteY212" fmla="*/ 948680 h 2971800"/>
              <a:gd name="connsiteX213" fmla="*/ 968506 w 3480493"/>
              <a:gd name="connsiteY213" fmla="*/ 959750 h 2971800"/>
              <a:gd name="connsiteX214" fmla="*/ 981189 w 3480493"/>
              <a:gd name="connsiteY214" fmla="*/ 968606 h 2971800"/>
              <a:gd name="connsiteX215" fmla="*/ 921998 w 3480493"/>
              <a:gd name="connsiteY215" fmla="*/ 800345 h 2971800"/>
              <a:gd name="connsiteX216" fmla="*/ 930454 w 3480493"/>
              <a:gd name="connsiteY216" fmla="*/ 472680 h 2971800"/>
              <a:gd name="connsiteX217" fmla="*/ 1155945 w 3480493"/>
              <a:gd name="connsiteY217" fmla="*/ 150549 h 2971800"/>
              <a:gd name="connsiteX218" fmla="*/ 1554892 w 3480493"/>
              <a:gd name="connsiteY218" fmla="*/ 12627 h 2971800"/>
              <a:gd name="connsiteX219" fmla="*/ 1735453 w 3480493"/>
              <a:gd name="connsiteY219" fmla="*/ 637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3480493" h="2971800">
                <a:moveTo>
                  <a:pt x="294443" y="2098440"/>
                </a:moveTo>
                <a:cubicBezTo>
                  <a:pt x="710045" y="2099547"/>
                  <a:pt x="710045" y="2099547"/>
                  <a:pt x="710045" y="2099547"/>
                </a:cubicBezTo>
                <a:cubicBezTo>
                  <a:pt x="704410" y="2106188"/>
                  <a:pt x="698775" y="2113937"/>
                  <a:pt x="694548" y="2121685"/>
                </a:cubicBezTo>
                <a:cubicBezTo>
                  <a:pt x="690322" y="2129434"/>
                  <a:pt x="687504" y="2138289"/>
                  <a:pt x="684687" y="2146037"/>
                </a:cubicBezTo>
                <a:cubicBezTo>
                  <a:pt x="681869" y="2154893"/>
                  <a:pt x="679051" y="2162641"/>
                  <a:pt x="677643" y="2171497"/>
                </a:cubicBezTo>
                <a:cubicBezTo>
                  <a:pt x="676234" y="2180352"/>
                  <a:pt x="674825" y="2189207"/>
                  <a:pt x="674825" y="2198063"/>
                </a:cubicBezTo>
                <a:cubicBezTo>
                  <a:pt x="674825" y="2225736"/>
                  <a:pt x="681869" y="2252302"/>
                  <a:pt x="694548" y="2276654"/>
                </a:cubicBezTo>
                <a:cubicBezTo>
                  <a:pt x="707228" y="2301006"/>
                  <a:pt x="725542" y="2322038"/>
                  <a:pt x="748084" y="2340855"/>
                </a:cubicBezTo>
                <a:cubicBezTo>
                  <a:pt x="770625" y="2358566"/>
                  <a:pt x="798801" y="2372956"/>
                  <a:pt x="828386" y="2384025"/>
                </a:cubicBezTo>
                <a:cubicBezTo>
                  <a:pt x="859380" y="2393988"/>
                  <a:pt x="891783" y="2399522"/>
                  <a:pt x="927004" y="2399522"/>
                </a:cubicBezTo>
                <a:cubicBezTo>
                  <a:pt x="962224" y="2399522"/>
                  <a:pt x="996036" y="2393988"/>
                  <a:pt x="1025621" y="2384025"/>
                </a:cubicBezTo>
                <a:cubicBezTo>
                  <a:pt x="1056615" y="2374063"/>
                  <a:pt x="1083383" y="2359673"/>
                  <a:pt x="1107333" y="2340855"/>
                </a:cubicBezTo>
                <a:cubicBezTo>
                  <a:pt x="1129874" y="2323145"/>
                  <a:pt x="1149597" y="2301006"/>
                  <a:pt x="1162277" y="2277761"/>
                </a:cubicBezTo>
                <a:cubicBezTo>
                  <a:pt x="1174956" y="2253409"/>
                  <a:pt x="1182000" y="2226843"/>
                  <a:pt x="1182000" y="2199170"/>
                </a:cubicBezTo>
                <a:cubicBezTo>
                  <a:pt x="1182000" y="2190314"/>
                  <a:pt x="1182000" y="2181459"/>
                  <a:pt x="1180591" y="2172604"/>
                </a:cubicBezTo>
                <a:cubicBezTo>
                  <a:pt x="1179182" y="2163748"/>
                  <a:pt x="1176365" y="2154893"/>
                  <a:pt x="1173547" y="2147144"/>
                </a:cubicBezTo>
                <a:cubicBezTo>
                  <a:pt x="1170730" y="2138289"/>
                  <a:pt x="1167912" y="2130541"/>
                  <a:pt x="1163685" y="2122792"/>
                </a:cubicBezTo>
                <a:cubicBezTo>
                  <a:pt x="1159459" y="2115044"/>
                  <a:pt x="1153824" y="2107295"/>
                  <a:pt x="1149597" y="2099547"/>
                </a:cubicBezTo>
                <a:lnTo>
                  <a:pt x="1740247" y="2100629"/>
                </a:lnTo>
                <a:lnTo>
                  <a:pt x="2330896" y="2099547"/>
                </a:lnTo>
                <a:cubicBezTo>
                  <a:pt x="2326669" y="2107295"/>
                  <a:pt x="2321034" y="2115044"/>
                  <a:pt x="2316808" y="2122792"/>
                </a:cubicBezTo>
                <a:cubicBezTo>
                  <a:pt x="2312581" y="2130541"/>
                  <a:pt x="2309763" y="2138289"/>
                  <a:pt x="2306946" y="2147144"/>
                </a:cubicBezTo>
                <a:cubicBezTo>
                  <a:pt x="2304128" y="2154893"/>
                  <a:pt x="2301311" y="2163748"/>
                  <a:pt x="2299902" y="2172604"/>
                </a:cubicBezTo>
                <a:cubicBezTo>
                  <a:pt x="2298493" y="2181459"/>
                  <a:pt x="2298493" y="2190314"/>
                  <a:pt x="2298493" y="2199170"/>
                </a:cubicBezTo>
                <a:cubicBezTo>
                  <a:pt x="2298493" y="2226843"/>
                  <a:pt x="2305537" y="2253409"/>
                  <a:pt x="2318216" y="2277761"/>
                </a:cubicBezTo>
                <a:cubicBezTo>
                  <a:pt x="2330896" y="2301006"/>
                  <a:pt x="2350619" y="2323145"/>
                  <a:pt x="2373160" y="2340855"/>
                </a:cubicBezTo>
                <a:cubicBezTo>
                  <a:pt x="2397110" y="2359673"/>
                  <a:pt x="2423878" y="2374063"/>
                  <a:pt x="2454872" y="2384025"/>
                </a:cubicBezTo>
                <a:cubicBezTo>
                  <a:pt x="2484457" y="2393988"/>
                  <a:pt x="2518269" y="2399522"/>
                  <a:pt x="2553489" y="2399522"/>
                </a:cubicBezTo>
                <a:cubicBezTo>
                  <a:pt x="2588710" y="2399522"/>
                  <a:pt x="2621113" y="2393988"/>
                  <a:pt x="2652107" y="2384025"/>
                </a:cubicBezTo>
                <a:cubicBezTo>
                  <a:pt x="2681692" y="2372956"/>
                  <a:pt x="2709868" y="2358566"/>
                  <a:pt x="2732409" y="2340855"/>
                </a:cubicBezTo>
                <a:cubicBezTo>
                  <a:pt x="2754951" y="2322038"/>
                  <a:pt x="2773265" y="2301006"/>
                  <a:pt x="2785945" y="2276654"/>
                </a:cubicBezTo>
                <a:cubicBezTo>
                  <a:pt x="2798624" y="2252302"/>
                  <a:pt x="2805668" y="2225736"/>
                  <a:pt x="2805668" y="2198063"/>
                </a:cubicBezTo>
                <a:cubicBezTo>
                  <a:pt x="2805668" y="2189207"/>
                  <a:pt x="2804259" y="2180352"/>
                  <a:pt x="2802850" y="2171497"/>
                </a:cubicBezTo>
                <a:cubicBezTo>
                  <a:pt x="2801442" y="2162641"/>
                  <a:pt x="2798624" y="2154893"/>
                  <a:pt x="2795806" y="2146037"/>
                </a:cubicBezTo>
                <a:cubicBezTo>
                  <a:pt x="2792989" y="2138289"/>
                  <a:pt x="2790171" y="2129434"/>
                  <a:pt x="2785945" y="2121685"/>
                </a:cubicBezTo>
                <a:cubicBezTo>
                  <a:pt x="2781718" y="2113937"/>
                  <a:pt x="2776083" y="2106188"/>
                  <a:pt x="2770448" y="2099547"/>
                </a:cubicBezTo>
                <a:cubicBezTo>
                  <a:pt x="2770448" y="2099547"/>
                  <a:pt x="2770448" y="2099547"/>
                  <a:pt x="3186050" y="2098440"/>
                </a:cubicBezTo>
                <a:cubicBezTo>
                  <a:pt x="3256491" y="2132754"/>
                  <a:pt x="3311435" y="2167069"/>
                  <a:pt x="3350882" y="2201383"/>
                </a:cubicBezTo>
                <a:cubicBezTo>
                  <a:pt x="3391737" y="2234591"/>
                  <a:pt x="3418505" y="2267799"/>
                  <a:pt x="3436820" y="2295472"/>
                </a:cubicBezTo>
                <a:cubicBezTo>
                  <a:pt x="3455134" y="2324252"/>
                  <a:pt x="3464996" y="2348604"/>
                  <a:pt x="3469222" y="2366315"/>
                </a:cubicBezTo>
                <a:cubicBezTo>
                  <a:pt x="3473449" y="2384025"/>
                  <a:pt x="3473449" y="2395094"/>
                  <a:pt x="3473449" y="2397308"/>
                </a:cubicBezTo>
                <a:cubicBezTo>
                  <a:pt x="3473449" y="2397308"/>
                  <a:pt x="3473449" y="2397308"/>
                  <a:pt x="3480493" y="2971800"/>
                </a:cubicBezTo>
                <a:cubicBezTo>
                  <a:pt x="3480493" y="2971800"/>
                  <a:pt x="3480493" y="2971800"/>
                  <a:pt x="1885863" y="2971800"/>
                </a:cubicBezTo>
                <a:lnTo>
                  <a:pt x="1753981" y="2971800"/>
                </a:lnTo>
                <a:lnTo>
                  <a:pt x="1726512" y="2971800"/>
                </a:lnTo>
                <a:lnTo>
                  <a:pt x="1594630" y="2971800"/>
                </a:lnTo>
                <a:cubicBezTo>
                  <a:pt x="0" y="2971800"/>
                  <a:pt x="0" y="2971800"/>
                  <a:pt x="0" y="2971800"/>
                </a:cubicBezTo>
                <a:cubicBezTo>
                  <a:pt x="7044" y="2397308"/>
                  <a:pt x="7044" y="2397308"/>
                  <a:pt x="7044" y="2397308"/>
                </a:cubicBezTo>
                <a:cubicBezTo>
                  <a:pt x="7044" y="2395094"/>
                  <a:pt x="7044" y="2384025"/>
                  <a:pt x="11271" y="2366315"/>
                </a:cubicBezTo>
                <a:cubicBezTo>
                  <a:pt x="15497" y="2348604"/>
                  <a:pt x="25359" y="2324252"/>
                  <a:pt x="43673" y="2295472"/>
                </a:cubicBezTo>
                <a:cubicBezTo>
                  <a:pt x="61988" y="2267799"/>
                  <a:pt x="88756" y="2234591"/>
                  <a:pt x="129611" y="2201383"/>
                </a:cubicBezTo>
                <a:cubicBezTo>
                  <a:pt x="169058" y="2167069"/>
                  <a:pt x="224002" y="2132754"/>
                  <a:pt x="294443" y="2098440"/>
                </a:cubicBezTo>
                <a:close/>
                <a:moveTo>
                  <a:pt x="1735453" y="0"/>
                </a:moveTo>
                <a:lnTo>
                  <a:pt x="1740247" y="318"/>
                </a:lnTo>
                <a:lnTo>
                  <a:pt x="1745040" y="0"/>
                </a:lnTo>
                <a:lnTo>
                  <a:pt x="1745040" y="637"/>
                </a:lnTo>
                <a:lnTo>
                  <a:pt x="1925601" y="12627"/>
                </a:lnTo>
                <a:cubicBezTo>
                  <a:pt x="2100202" y="34939"/>
                  <a:pt x="2229419" y="84961"/>
                  <a:pt x="2324548" y="150549"/>
                </a:cubicBezTo>
                <a:cubicBezTo>
                  <a:pt x="2452796" y="239107"/>
                  <a:pt x="2519034" y="355340"/>
                  <a:pt x="2550039" y="472680"/>
                </a:cubicBezTo>
                <a:cubicBezTo>
                  <a:pt x="2581044" y="590019"/>
                  <a:pt x="2575407" y="708466"/>
                  <a:pt x="2558495" y="800345"/>
                </a:cubicBezTo>
                <a:cubicBezTo>
                  <a:pt x="2541583" y="892224"/>
                  <a:pt x="2513397" y="957536"/>
                  <a:pt x="2499304" y="968606"/>
                </a:cubicBezTo>
                <a:cubicBezTo>
                  <a:pt x="2503532" y="966392"/>
                  <a:pt x="2507759" y="963071"/>
                  <a:pt x="2511987" y="959750"/>
                </a:cubicBezTo>
                <a:cubicBezTo>
                  <a:pt x="2516215" y="955322"/>
                  <a:pt x="2521853" y="952001"/>
                  <a:pt x="2526081" y="948680"/>
                </a:cubicBezTo>
                <a:cubicBezTo>
                  <a:pt x="2531718" y="944252"/>
                  <a:pt x="2535946" y="940932"/>
                  <a:pt x="2541583" y="936504"/>
                </a:cubicBezTo>
                <a:cubicBezTo>
                  <a:pt x="2545811" y="932076"/>
                  <a:pt x="2551448" y="928755"/>
                  <a:pt x="2557086" y="924327"/>
                </a:cubicBezTo>
                <a:cubicBezTo>
                  <a:pt x="2559904" y="922113"/>
                  <a:pt x="2562723" y="919899"/>
                  <a:pt x="2566951" y="917685"/>
                </a:cubicBezTo>
                <a:cubicBezTo>
                  <a:pt x="2569769" y="915471"/>
                  <a:pt x="2572588" y="914364"/>
                  <a:pt x="2575407" y="913257"/>
                </a:cubicBezTo>
                <a:cubicBezTo>
                  <a:pt x="2578225" y="912150"/>
                  <a:pt x="2582453" y="911043"/>
                  <a:pt x="2585272" y="909936"/>
                </a:cubicBezTo>
                <a:cubicBezTo>
                  <a:pt x="2588091" y="909936"/>
                  <a:pt x="2590909" y="909936"/>
                  <a:pt x="2593728" y="909936"/>
                </a:cubicBezTo>
                <a:cubicBezTo>
                  <a:pt x="2602184" y="909936"/>
                  <a:pt x="2610640" y="913257"/>
                  <a:pt x="2619096" y="918792"/>
                </a:cubicBezTo>
                <a:cubicBezTo>
                  <a:pt x="2627552" y="924327"/>
                  <a:pt x="2634598" y="932076"/>
                  <a:pt x="2640235" y="942038"/>
                </a:cubicBezTo>
                <a:cubicBezTo>
                  <a:pt x="2645873" y="950894"/>
                  <a:pt x="2651510" y="963071"/>
                  <a:pt x="2654329" y="975248"/>
                </a:cubicBezTo>
                <a:cubicBezTo>
                  <a:pt x="2658557" y="987425"/>
                  <a:pt x="2661375" y="1000708"/>
                  <a:pt x="2662785" y="1013992"/>
                </a:cubicBezTo>
                <a:cubicBezTo>
                  <a:pt x="2665603" y="1031704"/>
                  <a:pt x="2662785" y="1048308"/>
                  <a:pt x="2657147" y="1063806"/>
                </a:cubicBezTo>
                <a:cubicBezTo>
                  <a:pt x="2651510" y="1080411"/>
                  <a:pt x="2643054" y="1095908"/>
                  <a:pt x="2633189" y="1112513"/>
                </a:cubicBezTo>
                <a:cubicBezTo>
                  <a:pt x="2624733" y="1129118"/>
                  <a:pt x="2614868" y="1145723"/>
                  <a:pt x="2606412" y="1164541"/>
                </a:cubicBezTo>
                <a:cubicBezTo>
                  <a:pt x="2599365" y="1183360"/>
                  <a:pt x="2593728" y="1203285"/>
                  <a:pt x="2590909" y="1225425"/>
                </a:cubicBezTo>
                <a:cubicBezTo>
                  <a:pt x="2590909" y="1236495"/>
                  <a:pt x="2588091" y="1244244"/>
                  <a:pt x="2585272" y="1251992"/>
                </a:cubicBezTo>
                <a:cubicBezTo>
                  <a:pt x="2582453" y="1258634"/>
                  <a:pt x="2576816" y="1264169"/>
                  <a:pt x="2572588" y="1267490"/>
                </a:cubicBezTo>
                <a:cubicBezTo>
                  <a:pt x="2566951" y="1271918"/>
                  <a:pt x="2561314" y="1274132"/>
                  <a:pt x="2555676" y="1276346"/>
                </a:cubicBezTo>
                <a:cubicBezTo>
                  <a:pt x="2550039" y="1278560"/>
                  <a:pt x="2542992" y="1278560"/>
                  <a:pt x="2537355" y="1278560"/>
                </a:cubicBezTo>
                <a:cubicBezTo>
                  <a:pt x="2528899" y="1278560"/>
                  <a:pt x="2521853" y="1277453"/>
                  <a:pt x="2514806" y="1276346"/>
                </a:cubicBezTo>
                <a:cubicBezTo>
                  <a:pt x="2507759" y="1275239"/>
                  <a:pt x="2502122" y="1273025"/>
                  <a:pt x="2496485" y="1271918"/>
                </a:cubicBezTo>
                <a:cubicBezTo>
                  <a:pt x="2490848" y="1269704"/>
                  <a:pt x="2486620" y="1268597"/>
                  <a:pt x="2482392" y="1266383"/>
                </a:cubicBezTo>
                <a:cubicBezTo>
                  <a:pt x="2479573" y="1265276"/>
                  <a:pt x="2476754" y="1264169"/>
                  <a:pt x="2476754" y="1264169"/>
                </a:cubicBezTo>
                <a:cubicBezTo>
                  <a:pt x="2475345" y="1266383"/>
                  <a:pt x="2464071" y="1281881"/>
                  <a:pt x="2448568" y="1305127"/>
                </a:cubicBezTo>
                <a:cubicBezTo>
                  <a:pt x="2433066" y="1327267"/>
                  <a:pt x="2413335" y="1358262"/>
                  <a:pt x="2390786" y="1389258"/>
                </a:cubicBezTo>
                <a:cubicBezTo>
                  <a:pt x="2369646" y="1421360"/>
                  <a:pt x="2345688" y="1455676"/>
                  <a:pt x="2324548" y="1485565"/>
                </a:cubicBezTo>
                <a:cubicBezTo>
                  <a:pt x="2304818" y="1515453"/>
                  <a:pt x="2286496" y="1542021"/>
                  <a:pt x="2273813" y="1559732"/>
                </a:cubicBezTo>
                <a:cubicBezTo>
                  <a:pt x="2268175" y="1567481"/>
                  <a:pt x="2265357" y="1576337"/>
                  <a:pt x="2263947" y="1585193"/>
                </a:cubicBezTo>
                <a:cubicBezTo>
                  <a:pt x="2262538" y="1594049"/>
                  <a:pt x="2263947" y="1604012"/>
                  <a:pt x="2265357" y="1613974"/>
                </a:cubicBezTo>
                <a:cubicBezTo>
                  <a:pt x="2266766" y="1623937"/>
                  <a:pt x="2269585" y="1635007"/>
                  <a:pt x="2273813" y="1646077"/>
                </a:cubicBezTo>
                <a:cubicBezTo>
                  <a:pt x="2278041" y="1656040"/>
                  <a:pt x="2282268" y="1667109"/>
                  <a:pt x="2287906" y="1677072"/>
                </a:cubicBezTo>
                <a:cubicBezTo>
                  <a:pt x="2296362" y="1693677"/>
                  <a:pt x="2307636" y="1709175"/>
                  <a:pt x="2318911" y="1723565"/>
                </a:cubicBezTo>
                <a:cubicBezTo>
                  <a:pt x="2331595" y="1737956"/>
                  <a:pt x="2344279" y="1751240"/>
                  <a:pt x="2359781" y="1763416"/>
                </a:cubicBezTo>
                <a:cubicBezTo>
                  <a:pt x="2375284" y="1775593"/>
                  <a:pt x="2392195" y="1787770"/>
                  <a:pt x="2409107" y="1797733"/>
                </a:cubicBezTo>
                <a:cubicBezTo>
                  <a:pt x="2427428" y="1807696"/>
                  <a:pt x="2445749" y="1816551"/>
                  <a:pt x="2466889" y="1823193"/>
                </a:cubicBezTo>
                <a:cubicBezTo>
                  <a:pt x="2496485" y="1834263"/>
                  <a:pt x="2533127" y="1847547"/>
                  <a:pt x="2573997" y="1861938"/>
                </a:cubicBezTo>
                <a:cubicBezTo>
                  <a:pt x="2616277" y="1877435"/>
                  <a:pt x="2662785" y="1894040"/>
                  <a:pt x="2714929" y="1912859"/>
                </a:cubicBezTo>
                <a:cubicBezTo>
                  <a:pt x="2765665" y="1930570"/>
                  <a:pt x="2822038" y="1950496"/>
                  <a:pt x="2882638" y="1971528"/>
                </a:cubicBezTo>
                <a:cubicBezTo>
                  <a:pt x="2941830" y="1992561"/>
                  <a:pt x="3005249" y="2014701"/>
                  <a:pt x="3072896" y="2037947"/>
                </a:cubicBezTo>
                <a:cubicBezTo>
                  <a:pt x="3078534" y="2040161"/>
                  <a:pt x="3082762" y="2042375"/>
                  <a:pt x="3088399" y="2043482"/>
                </a:cubicBezTo>
                <a:cubicBezTo>
                  <a:pt x="3094036" y="2045696"/>
                  <a:pt x="3099673" y="2047910"/>
                  <a:pt x="3103901" y="2049017"/>
                </a:cubicBezTo>
                <a:cubicBezTo>
                  <a:pt x="3109539" y="2051231"/>
                  <a:pt x="3113767" y="2053445"/>
                  <a:pt x="3119404" y="2055659"/>
                </a:cubicBezTo>
                <a:cubicBezTo>
                  <a:pt x="3123632" y="2056766"/>
                  <a:pt x="3129269" y="2058980"/>
                  <a:pt x="3133497" y="2061194"/>
                </a:cubicBezTo>
                <a:cubicBezTo>
                  <a:pt x="3133497" y="2061194"/>
                  <a:pt x="3133497" y="2061194"/>
                  <a:pt x="2758618" y="2061194"/>
                </a:cubicBezTo>
                <a:cubicBezTo>
                  <a:pt x="2758618" y="2061194"/>
                  <a:pt x="2758618" y="2061194"/>
                  <a:pt x="2734660" y="2061194"/>
                </a:cubicBezTo>
                <a:cubicBezTo>
                  <a:pt x="2734660" y="2061194"/>
                  <a:pt x="2734660" y="2061194"/>
                  <a:pt x="2709292" y="2061194"/>
                </a:cubicBezTo>
                <a:cubicBezTo>
                  <a:pt x="2712111" y="2063408"/>
                  <a:pt x="2714929" y="2065622"/>
                  <a:pt x="2717748" y="2067836"/>
                </a:cubicBezTo>
                <a:cubicBezTo>
                  <a:pt x="2720567" y="2070050"/>
                  <a:pt x="2723385" y="2072263"/>
                  <a:pt x="2726204" y="2074477"/>
                </a:cubicBezTo>
                <a:cubicBezTo>
                  <a:pt x="2729022" y="2076691"/>
                  <a:pt x="2731841" y="2080012"/>
                  <a:pt x="2733250" y="2082226"/>
                </a:cubicBezTo>
                <a:cubicBezTo>
                  <a:pt x="2736069" y="2084440"/>
                  <a:pt x="2738888" y="2086654"/>
                  <a:pt x="2741706" y="2089975"/>
                </a:cubicBezTo>
                <a:cubicBezTo>
                  <a:pt x="2747344" y="2096617"/>
                  <a:pt x="2752981" y="2104366"/>
                  <a:pt x="2758618" y="2112115"/>
                </a:cubicBezTo>
                <a:cubicBezTo>
                  <a:pt x="2762846" y="2119864"/>
                  <a:pt x="2767074" y="2127612"/>
                  <a:pt x="2771302" y="2135361"/>
                </a:cubicBezTo>
                <a:cubicBezTo>
                  <a:pt x="2774121" y="2144217"/>
                  <a:pt x="2776939" y="2153073"/>
                  <a:pt x="2779758" y="2161929"/>
                </a:cubicBezTo>
                <a:cubicBezTo>
                  <a:pt x="2781167" y="2170785"/>
                  <a:pt x="2782577" y="2179640"/>
                  <a:pt x="2782577" y="2188496"/>
                </a:cubicBezTo>
                <a:cubicBezTo>
                  <a:pt x="2782577" y="2212850"/>
                  <a:pt x="2776939" y="2234989"/>
                  <a:pt x="2765665" y="2256022"/>
                </a:cubicBezTo>
                <a:cubicBezTo>
                  <a:pt x="2754390" y="2277055"/>
                  <a:pt x="2738888" y="2295873"/>
                  <a:pt x="2719157" y="2311371"/>
                </a:cubicBezTo>
                <a:cubicBezTo>
                  <a:pt x="2699427" y="2326869"/>
                  <a:pt x="2675468" y="2339045"/>
                  <a:pt x="2650101" y="2347901"/>
                </a:cubicBezTo>
                <a:cubicBezTo>
                  <a:pt x="2623324" y="2356757"/>
                  <a:pt x="2595137" y="2362292"/>
                  <a:pt x="2565542" y="2362292"/>
                </a:cubicBezTo>
                <a:cubicBezTo>
                  <a:pt x="2534537" y="2362292"/>
                  <a:pt x="2506350" y="2357864"/>
                  <a:pt x="2479573" y="2349008"/>
                </a:cubicBezTo>
                <a:cubicBezTo>
                  <a:pt x="2454205" y="2340152"/>
                  <a:pt x="2430247" y="2326869"/>
                  <a:pt x="2410516" y="2311371"/>
                </a:cubicBezTo>
                <a:cubicBezTo>
                  <a:pt x="2390786" y="2295873"/>
                  <a:pt x="2373874" y="2277055"/>
                  <a:pt x="2362600" y="2257129"/>
                </a:cubicBezTo>
                <a:cubicBezTo>
                  <a:pt x="2351325" y="2236096"/>
                  <a:pt x="2345688" y="2213957"/>
                  <a:pt x="2345688" y="2189603"/>
                </a:cubicBezTo>
                <a:cubicBezTo>
                  <a:pt x="2345688" y="2180747"/>
                  <a:pt x="2345688" y="2171892"/>
                  <a:pt x="2348506" y="2163036"/>
                </a:cubicBezTo>
                <a:cubicBezTo>
                  <a:pt x="2349916" y="2153073"/>
                  <a:pt x="2352734" y="2145324"/>
                  <a:pt x="2355553" y="2136468"/>
                </a:cubicBezTo>
                <a:cubicBezTo>
                  <a:pt x="2359781" y="2128719"/>
                  <a:pt x="2364009" y="2119864"/>
                  <a:pt x="2368237" y="2112115"/>
                </a:cubicBezTo>
                <a:cubicBezTo>
                  <a:pt x="2373874" y="2104366"/>
                  <a:pt x="2379511" y="2096617"/>
                  <a:pt x="2385149" y="2089975"/>
                </a:cubicBezTo>
                <a:cubicBezTo>
                  <a:pt x="2387967" y="2087761"/>
                  <a:pt x="2390786" y="2084440"/>
                  <a:pt x="2392195" y="2082226"/>
                </a:cubicBezTo>
                <a:cubicBezTo>
                  <a:pt x="2395014" y="2080012"/>
                  <a:pt x="2397833" y="2077798"/>
                  <a:pt x="2400651" y="2075584"/>
                </a:cubicBezTo>
                <a:cubicBezTo>
                  <a:pt x="2403470" y="2073370"/>
                  <a:pt x="2404879" y="2071156"/>
                  <a:pt x="2407698" y="2068943"/>
                </a:cubicBezTo>
                <a:cubicBezTo>
                  <a:pt x="2410516" y="2066729"/>
                  <a:pt x="2413335" y="2064515"/>
                  <a:pt x="2417563" y="2062301"/>
                </a:cubicBezTo>
                <a:cubicBezTo>
                  <a:pt x="2417563" y="2062301"/>
                  <a:pt x="2417563" y="2062301"/>
                  <a:pt x="2390786" y="2062301"/>
                </a:cubicBezTo>
                <a:cubicBezTo>
                  <a:pt x="2390786" y="2062301"/>
                  <a:pt x="2390786" y="2062301"/>
                  <a:pt x="2368237" y="2062301"/>
                </a:cubicBezTo>
                <a:cubicBezTo>
                  <a:pt x="2368237" y="2062301"/>
                  <a:pt x="2368237" y="2062301"/>
                  <a:pt x="1849161" y="2063213"/>
                </a:cubicBezTo>
                <a:lnTo>
                  <a:pt x="1742222" y="2063401"/>
                </a:lnTo>
                <a:lnTo>
                  <a:pt x="1742222" y="2063408"/>
                </a:lnTo>
                <a:lnTo>
                  <a:pt x="1740247" y="2063405"/>
                </a:lnTo>
                <a:lnTo>
                  <a:pt x="1738271" y="2063408"/>
                </a:lnTo>
                <a:lnTo>
                  <a:pt x="1738271" y="2063401"/>
                </a:lnTo>
                <a:lnTo>
                  <a:pt x="1631332" y="2063213"/>
                </a:lnTo>
                <a:cubicBezTo>
                  <a:pt x="1112256" y="2062301"/>
                  <a:pt x="1112256" y="2062301"/>
                  <a:pt x="1112256" y="2062301"/>
                </a:cubicBezTo>
                <a:cubicBezTo>
                  <a:pt x="1089707" y="2062301"/>
                  <a:pt x="1089707" y="2062301"/>
                  <a:pt x="1089707" y="2062301"/>
                </a:cubicBezTo>
                <a:cubicBezTo>
                  <a:pt x="1062930" y="2062301"/>
                  <a:pt x="1062930" y="2062301"/>
                  <a:pt x="1062930" y="2062301"/>
                </a:cubicBezTo>
                <a:cubicBezTo>
                  <a:pt x="1067158" y="2064515"/>
                  <a:pt x="1069977" y="2066729"/>
                  <a:pt x="1072795" y="2068943"/>
                </a:cubicBezTo>
                <a:cubicBezTo>
                  <a:pt x="1075614" y="2071156"/>
                  <a:pt x="1077023" y="2073370"/>
                  <a:pt x="1079842" y="2075584"/>
                </a:cubicBezTo>
                <a:cubicBezTo>
                  <a:pt x="1082660" y="2077798"/>
                  <a:pt x="1085479" y="2080012"/>
                  <a:pt x="1088298" y="2082226"/>
                </a:cubicBezTo>
                <a:cubicBezTo>
                  <a:pt x="1089707" y="2084440"/>
                  <a:pt x="1092526" y="2087761"/>
                  <a:pt x="1095344" y="2089975"/>
                </a:cubicBezTo>
                <a:cubicBezTo>
                  <a:pt x="1100982" y="2096617"/>
                  <a:pt x="1106619" y="2104366"/>
                  <a:pt x="1112256" y="2112115"/>
                </a:cubicBezTo>
                <a:cubicBezTo>
                  <a:pt x="1116484" y="2119864"/>
                  <a:pt x="1120712" y="2128719"/>
                  <a:pt x="1124940" y="2136468"/>
                </a:cubicBezTo>
                <a:cubicBezTo>
                  <a:pt x="1127759" y="2145324"/>
                  <a:pt x="1130577" y="2153073"/>
                  <a:pt x="1131987" y="2163036"/>
                </a:cubicBezTo>
                <a:cubicBezTo>
                  <a:pt x="1134805" y="2171892"/>
                  <a:pt x="1134805" y="2180747"/>
                  <a:pt x="1134805" y="2189603"/>
                </a:cubicBezTo>
                <a:cubicBezTo>
                  <a:pt x="1134805" y="2213957"/>
                  <a:pt x="1129168" y="2236096"/>
                  <a:pt x="1117893" y="2257129"/>
                </a:cubicBezTo>
                <a:cubicBezTo>
                  <a:pt x="1106619" y="2277055"/>
                  <a:pt x="1089707" y="2295873"/>
                  <a:pt x="1069977" y="2311371"/>
                </a:cubicBezTo>
                <a:cubicBezTo>
                  <a:pt x="1050246" y="2326869"/>
                  <a:pt x="1026288" y="2340152"/>
                  <a:pt x="1000920" y="2349008"/>
                </a:cubicBezTo>
                <a:cubicBezTo>
                  <a:pt x="974143" y="2357864"/>
                  <a:pt x="945956" y="2362292"/>
                  <a:pt x="914951" y="2362292"/>
                </a:cubicBezTo>
                <a:cubicBezTo>
                  <a:pt x="885356" y="2362292"/>
                  <a:pt x="857169" y="2356757"/>
                  <a:pt x="830392" y="2347901"/>
                </a:cubicBezTo>
                <a:cubicBezTo>
                  <a:pt x="805025" y="2339045"/>
                  <a:pt x="781066" y="2326869"/>
                  <a:pt x="761336" y="2311371"/>
                </a:cubicBezTo>
                <a:cubicBezTo>
                  <a:pt x="741605" y="2295873"/>
                  <a:pt x="726103" y="2277055"/>
                  <a:pt x="714828" y="2256022"/>
                </a:cubicBezTo>
                <a:cubicBezTo>
                  <a:pt x="703554" y="2234989"/>
                  <a:pt x="697916" y="2212850"/>
                  <a:pt x="697916" y="2188496"/>
                </a:cubicBezTo>
                <a:cubicBezTo>
                  <a:pt x="697916" y="2179640"/>
                  <a:pt x="699326" y="2170785"/>
                  <a:pt x="700735" y="2161929"/>
                </a:cubicBezTo>
                <a:cubicBezTo>
                  <a:pt x="703554" y="2153073"/>
                  <a:pt x="706372" y="2144217"/>
                  <a:pt x="709191" y="2135361"/>
                </a:cubicBezTo>
                <a:cubicBezTo>
                  <a:pt x="713419" y="2127612"/>
                  <a:pt x="717647" y="2119864"/>
                  <a:pt x="721875" y="2112115"/>
                </a:cubicBezTo>
                <a:cubicBezTo>
                  <a:pt x="727512" y="2104366"/>
                  <a:pt x="733149" y="2096617"/>
                  <a:pt x="738787" y="2089975"/>
                </a:cubicBezTo>
                <a:cubicBezTo>
                  <a:pt x="741605" y="2086654"/>
                  <a:pt x="744424" y="2084440"/>
                  <a:pt x="747243" y="2082226"/>
                </a:cubicBezTo>
                <a:cubicBezTo>
                  <a:pt x="748652" y="2080012"/>
                  <a:pt x="751471" y="2076691"/>
                  <a:pt x="754289" y="2074477"/>
                </a:cubicBezTo>
                <a:cubicBezTo>
                  <a:pt x="757108" y="2072263"/>
                  <a:pt x="759926" y="2070050"/>
                  <a:pt x="762745" y="2067836"/>
                </a:cubicBezTo>
                <a:cubicBezTo>
                  <a:pt x="765564" y="2065622"/>
                  <a:pt x="768382" y="2063408"/>
                  <a:pt x="771201" y="2061194"/>
                </a:cubicBezTo>
                <a:cubicBezTo>
                  <a:pt x="745833" y="2061194"/>
                  <a:pt x="745833" y="2061194"/>
                  <a:pt x="745833" y="2061194"/>
                </a:cubicBezTo>
                <a:cubicBezTo>
                  <a:pt x="721875" y="2061194"/>
                  <a:pt x="721875" y="2061194"/>
                  <a:pt x="721875" y="2061194"/>
                </a:cubicBezTo>
                <a:cubicBezTo>
                  <a:pt x="346996" y="2061194"/>
                  <a:pt x="346996" y="2061194"/>
                  <a:pt x="346996" y="2061194"/>
                </a:cubicBezTo>
                <a:cubicBezTo>
                  <a:pt x="351224" y="2058980"/>
                  <a:pt x="356861" y="2056766"/>
                  <a:pt x="361089" y="2055659"/>
                </a:cubicBezTo>
                <a:cubicBezTo>
                  <a:pt x="366726" y="2053445"/>
                  <a:pt x="370954" y="2051231"/>
                  <a:pt x="376592" y="2049017"/>
                </a:cubicBezTo>
                <a:cubicBezTo>
                  <a:pt x="380820" y="2047910"/>
                  <a:pt x="386457" y="2045696"/>
                  <a:pt x="392094" y="2043482"/>
                </a:cubicBezTo>
                <a:cubicBezTo>
                  <a:pt x="397731" y="2042375"/>
                  <a:pt x="401959" y="2040161"/>
                  <a:pt x="407597" y="2037947"/>
                </a:cubicBezTo>
                <a:cubicBezTo>
                  <a:pt x="475244" y="2014701"/>
                  <a:pt x="538663" y="1992561"/>
                  <a:pt x="597855" y="1971528"/>
                </a:cubicBezTo>
                <a:cubicBezTo>
                  <a:pt x="658455" y="1950496"/>
                  <a:pt x="714828" y="1930570"/>
                  <a:pt x="765564" y="1912859"/>
                </a:cubicBezTo>
                <a:cubicBezTo>
                  <a:pt x="817708" y="1894040"/>
                  <a:pt x="864216" y="1877435"/>
                  <a:pt x="906496" y="1861938"/>
                </a:cubicBezTo>
                <a:cubicBezTo>
                  <a:pt x="947366" y="1847547"/>
                  <a:pt x="984008" y="1834263"/>
                  <a:pt x="1013604" y="1823193"/>
                </a:cubicBezTo>
                <a:cubicBezTo>
                  <a:pt x="1034744" y="1816551"/>
                  <a:pt x="1053065" y="1807696"/>
                  <a:pt x="1071386" y="1797733"/>
                </a:cubicBezTo>
                <a:cubicBezTo>
                  <a:pt x="1088298" y="1787770"/>
                  <a:pt x="1105209" y="1775593"/>
                  <a:pt x="1120712" y="1763416"/>
                </a:cubicBezTo>
                <a:cubicBezTo>
                  <a:pt x="1136214" y="1751240"/>
                  <a:pt x="1148898" y="1737956"/>
                  <a:pt x="1161582" y="1723565"/>
                </a:cubicBezTo>
                <a:cubicBezTo>
                  <a:pt x="1172857" y="1709175"/>
                  <a:pt x="1184131" y="1693677"/>
                  <a:pt x="1192587" y="1677072"/>
                </a:cubicBezTo>
                <a:cubicBezTo>
                  <a:pt x="1198225" y="1667109"/>
                  <a:pt x="1202452" y="1656040"/>
                  <a:pt x="1206680" y="1646077"/>
                </a:cubicBezTo>
                <a:cubicBezTo>
                  <a:pt x="1210908" y="1635007"/>
                  <a:pt x="1213727" y="1623937"/>
                  <a:pt x="1215136" y="1613974"/>
                </a:cubicBezTo>
                <a:cubicBezTo>
                  <a:pt x="1216546" y="1604012"/>
                  <a:pt x="1217955" y="1594049"/>
                  <a:pt x="1216546" y="1585193"/>
                </a:cubicBezTo>
                <a:cubicBezTo>
                  <a:pt x="1215136" y="1576337"/>
                  <a:pt x="1212318" y="1567481"/>
                  <a:pt x="1206680" y="1559732"/>
                </a:cubicBezTo>
                <a:cubicBezTo>
                  <a:pt x="1193997" y="1542021"/>
                  <a:pt x="1175675" y="1515453"/>
                  <a:pt x="1155945" y="1485565"/>
                </a:cubicBezTo>
                <a:cubicBezTo>
                  <a:pt x="1134805" y="1455676"/>
                  <a:pt x="1110847" y="1421360"/>
                  <a:pt x="1089707" y="1389258"/>
                </a:cubicBezTo>
                <a:cubicBezTo>
                  <a:pt x="1067158" y="1358262"/>
                  <a:pt x="1047427" y="1327267"/>
                  <a:pt x="1031925" y="1305127"/>
                </a:cubicBezTo>
                <a:cubicBezTo>
                  <a:pt x="1016422" y="1281881"/>
                  <a:pt x="1005148" y="1266383"/>
                  <a:pt x="1003739" y="1264169"/>
                </a:cubicBezTo>
                <a:cubicBezTo>
                  <a:pt x="1003739" y="1264169"/>
                  <a:pt x="1000920" y="1265276"/>
                  <a:pt x="998101" y="1266383"/>
                </a:cubicBezTo>
                <a:cubicBezTo>
                  <a:pt x="993873" y="1268597"/>
                  <a:pt x="989645" y="1269704"/>
                  <a:pt x="984008" y="1271918"/>
                </a:cubicBezTo>
                <a:cubicBezTo>
                  <a:pt x="978371" y="1273025"/>
                  <a:pt x="972734" y="1275239"/>
                  <a:pt x="965687" y="1276346"/>
                </a:cubicBezTo>
                <a:cubicBezTo>
                  <a:pt x="958640" y="1277453"/>
                  <a:pt x="951594" y="1278560"/>
                  <a:pt x="943138" y="1278560"/>
                </a:cubicBezTo>
                <a:cubicBezTo>
                  <a:pt x="937501" y="1278560"/>
                  <a:pt x="930454" y="1278560"/>
                  <a:pt x="924817" y="1276346"/>
                </a:cubicBezTo>
                <a:cubicBezTo>
                  <a:pt x="919179" y="1274132"/>
                  <a:pt x="913542" y="1271918"/>
                  <a:pt x="907905" y="1267490"/>
                </a:cubicBezTo>
                <a:cubicBezTo>
                  <a:pt x="903677" y="1264169"/>
                  <a:pt x="898040" y="1258634"/>
                  <a:pt x="895221" y="1251992"/>
                </a:cubicBezTo>
                <a:cubicBezTo>
                  <a:pt x="892402" y="1244244"/>
                  <a:pt x="889584" y="1236495"/>
                  <a:pt x="889584" y="1225425"/>
                </a:cubicBezTo>
                <a:cubicBezTo>
                  <a:pt x="886765" y="1203285"/>
                  <a:pt x="881128" y="1183360"/>
                  <a:pt x="874081" y="1164541"/>
                </a:cubicBezTo>
                <a:cubicBezTo>
                  <a:pt x="865625" y="1145723"/>
                  <a:pt x="855760" y="1129118"/>
                  <a:pt x="847304" y="1112513"/>
                </a:cubicBezTo>
                <a:cubicBezTo>
                  <a:pt x="837439" y="1095908"/>
                  <a:pt x="828983" y="1080411"/>
                  <a:pt x="823346" y="1063806"/>
                </a:cubicBezTo>
                <a:cubicBezTo>
                  <a:pt x="817708" y="1048308"/>
                  <a:pt x="814890" y="1031704"/>
                  <a:pt x="817708" y="1013992"/>
                </a:cubicBezTo>
                <a:cubicBezTo>
                  <a:pt x="819118" y="1000708"/>
                  <a:pt x="821936" y="987425"/>
                  <a:pt x="826164" y="975248"/>
                </a:cubicBezTo>
                <a:cubicBezTo>
                  <a:pt x="828983" y="963071"/>
                  <a:pt x="834620" y="950894"/>
                  <a:pt x="840258" y="942038"/>
                </a:cubicBezTo>
                <a:cubicBezTo>
                  <a:pt x="845895" y="932076"/>
                  <a:pt x="852941" y="924327"/>
                  <a:pt x="861397" y="918792"/>
                </a:cubicBezTo>
                <a:cubicBezTo>
                  <a:pt x="869853" y="913257"/>
                  <a:pt x="878309" y="909936"/>
                  <a:pt x="886765" y="909936"/>
                </a:cubicBezTo>
                <a:cubicBezTo>
                  <a:pt x="889584" y="909936"/>
                  <a:pt x="892402" y="909936"/>
                  <a:pt x="895221" y="909936"/>
                </a:cubicBezTo>
                <a:cubicBezTo>
                  <a:pt x="898040" y="911043"/>
                  <a:pt x="902268" y="912150"/>
                  <a:pt x="905086" y="913257"/>
                </a:cubicBezTo>
                <a:cubicBezTo>
                  <a:pt x="907905" y="914364"/>
                  <a:pt x="910724" y="915471"/>
                  <a:pt x="913542" y="917685"/>
                </a:cubicBezTo>
                <a:cubicBezTo>
                  <a:pt x="917770" y="919899"/>
                  <a:pt x="920589" y="922113"/>
                  <a:pt x="923407" y="924327"/>
                </a:cubicBezTo>
                <a:cubicBezTo>
                  <a:pt x="929045" y="928755"/>
                  <a:pt x="934682" y="932076"/>
                  <a:pt x="938910" y="936504"/>
                </a:cubicBezTo>
                <a:cubicBezTo>
                  <a:pt x="944547" y="940932"/>
                  <a:pt x="948775" y="944252"/>
                  <a:pt x="954412" y="948680"/>
                </a:cubicBezTo>
                <a:cubicBezTo>
                  <a:pt x="958640" y="952001"/>
                  <a:pt x="964278" y="955322"/>
                  <a:pt x="968506" y="959750"/>
                </a:cubicBezTo>
                <a:cubicBezTo>
                  <a:pt x="972734" y="963071"/>
                  <a:pt x="976961" y="966392"/>
                  <a:pt x="981189" y="968606"/>
                </a:cubicBezTo>
                <a:cubicBezTo>
                  <a:pt x="967096" y="957536"/>
                  <a:pt x="938910" y="892224"/>
                  <a:pt x="921998" y="800345"/>
                </a:cubicBezTo>
                <a:cubicBezTo>
                  <a:pt x="905086" y="708466"/>
                  <a:pt x="899449" y="590019"/>
                  <a:pt x="930454" y="472680"/>
                </a:cubicBezTo>
                <a:cubicBezTo>
                  <a:pt x="961459" y="355340"/>
                  <a:pt x="1027697" y="239107"/>
                  <a:pt x="1155945" y="150549"/>
                </a:cubicBezTo>
                <a:cubicBezTo>
                  <a:pt x="1251074" y="84961"/>
                  <a:pt x="1380291" y="34939"/>
                  <a:pt x="1554892" y="12627"/>
                </a:cubicBezTo>
                <a:lnTo>
                  <a:pt x="1735453" y="63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1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-721" y="3303557"/>
            <a:ext cx="1881995" cy="1839719"/>
          </a:xfrm>
          <a:custGeom>
            <a:avLst/>
            <a:gdLst>
              <a:gd name="connsiteX0" fmla="*/ 629301 w 1881995"/>
              <a:gd name="connsiteY0" fmla="*/ 0 h 1839719"/>
              <a:gd name="connsiteX1" fmla="*/ 1881995 w 1881995"/>
              <a:gd name="connsiteY1" fmla="*/ 1252693 h 1839719"/>
              <a:gd name="connsiteX2" fmla="*/ 1294968 w 1881995"/>
              <a:gd name="connsiteY2" fmla="*/ 1839719 h 1839719"/>
              <a:gd name="connsiteX3" fmla="*/ 0 w 1881995"/>
              <a:gd name="connsiteY3" fmla="*/ 1839719 h 1839719"/>
              <a:gd name="connsiteX4" fmla="*/ 0 w 1881995"/>
              <a:gd name="connsiteY4" fmla="*/ 629301 h 183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995" h="1839719">
                <a:moveTo>
                  <a:pt x="629301" y="0"/>
                </a:moveTo>
                <a:lnTo>
                  <a:pt x="1881995" y="1252693"/>
                </a:lnTo>
                <a:lnTo>
                  <a:pt x="1294968" y="1839719"/>
                </a:lnTo>
                <a:lnTo>
                  <a:pt x="0" y="1839719"/>
                </a:lnTo>
                <a:lnTo>
                  <a:pt x="0" y="6293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9" hasCustomPrompt="1"/>
          </p:nvPr>
        </p:nvSpPr>
        <p:spPr>
          <a:xfrm>
            <a:off x="6361599" y="1257042"/>
            <a:ext cx="2782401" cy="3676699"/>
          </a:xfrm>
          <a:custGeom>
            <a:avLst/>
            <a:gdLst>
              <a:gd name="connsiteX0" fmla="*/ 1838352 w 2782401"/>
              <a:gd name="connsiteY0" fmla="*/ 0 h 3676699"/>
              <a:gd name="connsiteX1" fmla="*/ 2782401 w 2782401"/>
              <a:gd name="connsiteY1" fmla="*/ 944049 h 3676699"/>
              <a:gd name="connsiteX2" fmla="*/ 2782401 w 2782401"/>
              <a:gd name="connsiteY2" fmla="*/ 2732651 h 3676699"/>
              <a:gd name="connsiteX3" fmla="*/ 1838352 w 2782401"/>
              <a:gd name="connsiteY3" fmla="*/ 3676699 h 3676699"/>
              <a:gd name="connsiteX4" fmla="*/ 0 w 2782401"/>
              <a:gd name="connsiteY4" fmla="*/ 1838350 h 367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401" h="3676699">
                <a:moveTo>
                  <a:pt x="1838352" y="0"/>
                </a:moveTo>
                <a:lnTo>
                  <a:pt x="2782401" y="944049"/>
                </a:lnTo>
                <a:lnTo>
                  <a:pt x="2782401" y="2732651"/>
                </a:lnTo>
                <a:lnTo>
                  <a:pt x="1838352" y="3676699"/>
                </a:lnTo>
                <a:lnTo>
                  <a:pt x="0" y="18383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7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 rot="1109790">
            <a:off x="288804" y="3052746"/>
            <a:ext cx="2014585" cy="1356157"/>
          </a:xfrm>
          <a:custGeom>
            <a:avLst/>
            <a:gdLst>
              <a:gd name="connsiteX0" fmla="*/ 0 w 2014585"/>
              <a:gd name="connsiteY0" fmla="*/ 118473 h 1356157"/>
              <a:gd name="connsiteX1" fmla="*/ 1938961 w 2014585"/>
              <a:gd name="connsiteY1" fmla="*/ 0 h 1356157"/>
              <a:gd name="connsiteX2" fmla="*/ 2014585 w 2014585"/>
              <a:gd name="connsiteY2" fmla="*/ 1237684 h 1356157"/>
              <a:gd name="connsiteX3" fmla="*/ 75624 w 2014585"/>
              <a:gd name="connsiteY3" fmla="*/ 1356157 h 13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585" h="1356157">
                <a:moveTo>
                  <a:pt x="0" y="118473"/>
                </a:moveTo>
                <a:lnTo>
                  <a:pt x="1938961" y="0"/>
                </a:lnTo>
                <a:lnTo>
                  <a:pt x="2014585" y="1237684"/>
                </a:lnTo>
                <a:lnTo>
                  <a:pt x="75624" y="135615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4" hasCustomPrompt="1"/>
          </p:nvPr>
        </p:nvSpPr>
        <p:spPr>
          <a:xfrm rot="20217248">
            <a:off x="2331794" y="1653435"/>
            <a:ext cx="2097011" cy="1499681"/>
          </a:xfrm>
          <a:custGeom>
            <a:avLst/>
            <a:gdLst>
              <a:gd name="connsiteX0" fmla="*/ 2097011 w 2097011"/>
              <a:gd name="connsiteY0" fmla="*/ 271895 h 1499681"/>
              <a:gd name="connsiteX1" fmla="*/ 1923455 w 2097011"/>
              <a:gd name="connsiteY1" fmla="*/ 1499681 h 1499681"/>
              <a:gd name="connsiteX2" fmla="*/ 0 w 2097011"/>
              <a:gd name="connsiteY2" fmla="*/ 1227786 h 1499681"/>
              <a:gd name="connsiteX3" fmla="*/ 173556 w 2097011"/>
              <a:gd name="connsiteY3" fmla="*/ 0 h 149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011" h="1499681">
                <a:moveTo>
                  <a:pt x="2097011" y="271895"/>
                </a:moveTo>
                <a:lnTo>
                  <a:pt x="1923455" y="1499681"/>
                </a:lnTo>
                <a:lnTo>
                  <a:pt x="0" y="1227786"/>
                </a:lnTo>
                <a:lnTo>
                  <a:pt x="173556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5" hasCustomPrompt="1"/>
          </p:nvPr>
        </p:nvSpPr>
        <p:spPr>
          <a:xfrm rot="1800000">
            <a:off x="4313813" y="3042177"/>
            <a:ext cx="1942577" cy="1239992"/>
          </a:xfrm>
          <a:custGeom>
            <a:avLst/>
            <a:gdLst>
              <a:gd name="connsiteX0" fmla="*/ 0 w 1942577"/>
              <a:gd name="connsiteY0" fmla="*/ 0 h 1239992"/>
              <a:gd name="connsiteX1" fmla="*/ 1942577 w 1942577"/>
              <a:gd name="connsiteY1" fmla="*/ 0 h 1239992"/>
              <a:gd name="connsiteX2" fmla="*/ 1942577 w 1942577"/>
              <a:gd name="connsiteY2" fmla="*/ 1239992 h 1239992"/>
              <a:gd name="connsiteX3" fmla="*/ 0 w 1942577"/>
              <a:gd name="connsiteY3" fmla="*/ 1239992 h 123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2577" h="1239992">
                <a:moveTo>
                  <a:pt x="0" y="0"/>
                </a:moveTo>
                <a:lnTo>
                  <a:pt x="1942577" y="0"/>
                </a:lnTo>
                <a:lnTo>
                  <a:pt x="1942577" y="1239992"/>
                </a:lnTo>
                <a:lnTo>
                  <a:pt x="0" y="12399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6" hasCustomPrompt="1"/>
          </p:nvPr>
        </p:nvSpPr>
        <p:spPr>
          <a:xfrm rot="20700000">
            <a:off x="6565146" y="1783279"/>
            <a:ext cx="1942577" cy="1239993"/>
          </a:xfrm>
          <a:custGeom>
            <a:avLst/>
            <a:gdLst>
              <a:gd name="connsiteX0" fmla="*/ 1942577 w 1942577"/>
              <a:gd name="connsiteY0" fmla="*/ 0 h 1239993"/>
              <a:gd name="connsiteX1" fmla="*/ 1942577 w 1942577"/>
              <a:gd name="connsiteY1" fmla="*/ 1239993 h 1239993"/>
              <a:gd name="connsiteX2" fmla="*/ 0 w 1942577"/>
              <a:gd name="connsiteY2" fmla="*/ 1239992 h 1239993"/>
              <a:gd name="connsiteX3" fmla="*/ 0 w 1942577"/>
              <a:gd name="connsiteY3" fmla="*/ 0 h 123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2577" h="1239993">
                <a:moveTo>
                  <a:pt x="1942577" y="0"/>
                </a:moveTo>
                <a:lnTo>
                  <a:pt x="1942577" y="1239993"/>
                </a:lnTo>
                <a:lnTo>
                  <a:pt x="0" y="123999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2507364"/>
            <a:ext cx="2819400" cy="2274186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247900" y="1581150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2895549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61283" y="3454488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151963" y="2001476"/>
            <a:ext cx="212852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013783" y="1252220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6844363" y="2566619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5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1454238"/>
            <a:ext cx="2653363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381000" y="1454238"/>
            <a:ext cx="2653363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66428" y="2876550"/>
            <a:ext cx="3810000" cy="1917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2" hasCustomPrompt="1"/>
          </p:nvPr>
        </p:nvSpPr>
        <p:spPr>
          <a:xfrm>
            <a:off x="381000" y="2188846"/>
            <a:ext cx="2286000" cy="1475104"/>
          </a:xfrm>
          <a:custGeom>
            <a:avLst/>
            <a:gdLst>
              <a:gd name="connsiteX0" fmla="*/ 0 w 3552168"/>
              <a:gd name="connsiteY0" fmla="*/ 0 h 1886454"/>
              <a:gd name="connsiteX1" fmla="*/ 3552168 w 3552168"/>
              <a:gd name="connsiteY1" fmla="*/ 0 h 1886454"/>
              <a:gd name="connsiteX2" fmla="*/ 3552168 w 3552168"/>
              <a:gd name="connsiteY2" fmla="*/ 1854875 h 1886454"/>
              <a:gd name="connsiteX3" fmla="*/ 3520589 w 3552168"/>
              <a:gd name="connsiteY3" fmla="*/ 1886454 h 1886454"/>
              <a:gd name="connsiteX4" fmla="*/ 31579 w 3552168"/>
              <a:gd name="connsiteY4" fmla="*/ 1886454 h 1886454"/>
              <a:gd name="connsiteX5" fmla="*/ 0 w 3552168"/>
              <a:gd name="connsiteY5" fmla="*/ 1854875 h 188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2168" h="1886454">
                <a:moveTo>
                  <a:pt x="0" y="0"/>
                </a:moveTo>
                <a:lnTo>
                  <a:pt x="3552168" y="0"/>
                </a:lnTo>
                <a:lnTo>
                  <a:pt x="3552168" y="1854875"/>
                </a:lnTo>
                <a:cubicBezTo>
                  <a:pt x="3552168" y="1872316"/>
                  <a:pt x="3538030" y="1886454"/>
                  <a:pt x="3520589" y="1886454"/>
                </a:cubicBezTo>
                <a:lnTo>
                  <a:pt x="31579" y="1886454"/>
                </a:lnTo>
                <a:cubicBezTo>
                  <a:pt x="14138" y="1886454"/>
                  <a:pt x="0" y="1872316"/>
                  <a:pt x="0" y="18548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39232" y="2345821"/>
            <a:ext cx="5208208" cy="2661788"/>
          </a:xfrm>
          <a:custGeom>
            <a:avLst/>
            <a:gdLst>
              <a:gd name="connsiteX0" fmla="*/ 0 w 5208208"/>
              <a:gd name="connsiteY0" fmla="*/ 0 h 2661788"/>
              <a:gd name="connsiteX1" fmla="*/ 5208208 w 5208208"/>
              <a:gd name="connsiteY1" fmla="*/ 0 h 2661788"/>
              <a:gd name="connsiteX2" fmla="*/ 5208208 w 5208208"/>
              <a:gd name="connsiteY2" fmla="*/ 2617229 h 2661788"/>
              <a:gd name="connsiteX3" fmla="*/ 5161906 w 5208208"/>
              <a:gd name="connsiteY3" fmla="*/ 2661788 h 2661788"/>
              <a:gd name="connsiteX4" fmla="*/ 3804458 w 5208208"/>
              <a:gd name="connsiteY4" fmla="*/ 2661788 h 2661788"/>
              <a:gd name="connsiteX5" fmla="*/ 1184878 w 5208208"/>
              <a:gd name="connsiteY5" fmla="*/ 2661788 h 2661788"/>
              <a:gd name="connsiteX6" fmla="*/ 46302 w 5208208"/>
              <a:gd name="connsiteY6" fmla="*/ 2661788 h 2661788"/>
              <a:gd name="connsiteX7" fmla="*/ 0 w 5208208"/>
              <a:gd name="connsiteY7" fmla="*/ 2617229 h 266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8208" h="2661788">
                <a:moveTo>
                  <a:pt x="0" y="0"/>
                </a:moveTo>
                <a:lnTo>
                  <a:pt x="5208208" y="0"/>
                </a:lnTo>
                <a:lnTo>
                  <a:pt x="5208208" y="2617229"/>
                </a:lnTo>
                <a:cubicBezTo>
                  <a:pt x="5208208" y="2641839"/>
                  <a:pt x="5187478" y="2661788"/>
                  <a:pt x="5161906" y="2661788"/>
                </a:cubicBezTo>
                <a:lnTo>
                  <a:pt x="3804458" y="2661788"/>
                </a:lnTo>
                <a:lnTo>
                  <a:pt x="1184878" y="2661788"/>
                </a:lnTo>
                <a:lnTo>
                  <a:pt x="46302" y="2661788"/>
                </a:lnTo>
                <a:cubicBezTo>
                  <a:pt x="20730" y="2661788"/>
                  <a:pt x="0" y="2641839"/>
                  <a:pt x="0" y="2617229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square" anchor="b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6477000" y="3332733"/>
            <a:ext cx="2667000" cy="1674877"/>
          </a:xfrm>
          <a:custGeom>
            <a:avLst/>
            <a:gdLst>
              <a:gd name="connsiteX0" fmla="*/ 0 w 3552168"/>
              <a:gd name="connsiteY0" fmla="*/ 0 h 1886454"/>
              <a:gd name="connsiteX1" fmla="*/ 3552168 w 3552168"/>
              <a:gd name="connsiteY1" fmla="*/ 0 h 1886454"/>
              <a:gd name="connsiteX2" fmla="*/ 3552168 w 3552168"/>
              <a:gd name="connsiteY2" fmla="*/ 1854875 h 1886454"/>
              <a:gd name="connsiteX3" fmla="*/ 3520589 w 3552168"/>
              <a:gd name="connsiteY3" fmla="*/ 1886454 h 1886454"/>
              <a:gd name="connsiteX4" fmla="*/ 31579 w 3552168"/>
              <a:gd name="connsiteY4" fmla="*/ 1886454 h 1886454"/>
              <a:gd name="connsiteX5" fmla="*/ 0 w 3552168"/>
              <a:gd name="connsiteY5" fmla="*/ 1854875 h 188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2168" h="1886454">
                <a:moveTo>
                  <a:pt x="0" y="0"/>
                </a:moveTo>
                <a:lnTo>
                  <a:pt x="3552168" y="0"/>
                </a:lnTo>
                <a:lnTo>
                  <a:pt x="3552168" y="1854875"/>
                </a:lnTo>
                <a:cubicBezTo>
                  <a:pt x="3552168" y="1872316"/>
                  <a:pt x="3538030" y="1886454"/>
                  <a:pt x="3520589" y="1886454"/>
                </a:cubicBezTo>
                <a:lnTo>
                  <a:pt x="31579" y="1886454"/>
                </a:lnTo>
                <a:cubicBezTo>
                  <a:pt x="14138" y="1886454"/>
                  <a:pt x="0" y="1872316"/>
                  <a:pt x="0" y="18548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60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77305" y="1548611"/>
            <a:ext cx="3072828" cy="3072828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tIns="91440" bIns="1005840" anchor="b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35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4" name="Picture Placeholder 93"/>
          <p:cNvSpPr>
            <a:spLocks noGrp="1"/>
          </p:cNvSpPr>
          <p:nvPr>
            <p:ph type="pic" sz="quarter" idx="26" hasCustomPrompt="1"/>
          </p:nvPr>
        </p:nvSpPr>
        <p:spPr>
          <a:xfrm>
            <a:off x="690109" y="1650681"/>
            <a:ext cx="1362982" cy="1362982"/>
          </a:xfrm>
          <a:custGeom>
            <a:avLst/>
            <a:gdLst>
              <a:gd name="connsiteX0" fmla="*/ 681491 w 1362982"/>
              <a:gd name="connsiteY0" fmla="*/ 0 h 1362982"/>
              <a:gd name="connsiteX1" fmla="*/ 1362982 w 1362982"/>
              <a:gd name="connsiteY1" fmla="*/ 681491 h 1362982"/>
              <a:gd name="connsiteX2" fmla="*/ 681491 w 1362982"/>
              <a:gd name="connsiteY2" fmla="*/ 1362982 h 1362982"/>
              <a:gd name="connsiteX3" fmla="*/ 0 w 1362982"/>
              <a:gd name="connsiteY3" fmla="*/ 681491 h 1362982"/>
              <a:gd name="connsiteX4" fmla="*/ 681491 w 1362982"/>
              <a:gd name="connsiteY4" fmla="*/ 0 h 136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82" h="1362982">
                <a:moveTo>
                  <a:pt x="681491" y="0"/>
                </a:moveTo>
                <a:cubicBezTo>
                  <a:pt x="1057868" y="0"/>
                  <a:pt x="1362982" y="305114"/>
                  <a:pt x="1362982" y="681491"/>
                </a:cubicBezTo>
                <a:cubicBezTo>
                  <a:pt x="1362982" y="1057868"/>
                  <a:pt x="1057868" y="1362982"/>
                  <a:pt x="681491" y="1362982"/>
                </a:cubicBezTo>
                <a:cubicBezTo>
                  <a:pt x="305114" y="1362982"/>
                  <a:pt x="0" y="1057868"/>
                  <a:pt x="0" y="681491"/>
                </a:cubicBezTo>
                <a:cubicBezTo>
                  <a:pt x="0" y="305114"/>
                  <a:pt x="305114" y="0"/>
                  <a:pt x="6814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6" name="Picture Placeholder 95"/>
          <p:cNvSpPr>
            <a:spLocks noGrp="1"/>
          </p:cNvSpPr>
          <p:nvPr>
            <p:ph type="pic" sz="quarter" idx="27" hasCustomPrompt="1"/>
          </p:nvPr>
        </p:nvSpPr>
        <p:spPr>
          <a:xfrm>
            <a:off x="4751310" y="1637035"/>
            <a:ext cx="1749400" cy="1749400"/>
          </a:xfrm>
          <a:custGeom>
            <a:avLst/>
            <a:gdLst>
              <a:gd name="connsiteX0" fmla="*/ 874700 w 1749400"/>
              <a:gd name="connsiteY0" fmla="*/ 0 h 1749400"/>
              <a:gd name="connsiteX1" fmla="*/ 1749400 w 1749400"/>
              <a:gd name="connsiteY1" fmla="*/ 874700 h 1749400"/>
              <a:gd name="connsiteX2" fmla="*/ 874700 w 1749400"/>
              <a:gd name="connsiteY2" fmla="*/ 1749400 h 1749400"/>
              <a:gd name="connsiteX3" fmla="*/ 0 w 1749400"/>
              <a:gd name="connsiteY3" fmla="*/ 874700 h 1749400"/>
              <a:gd name="connsiteX4" fmla="*/ 874700 w 1749400"/>
              <a:gd name="connsiteY4" fmla="*/ 0 h 17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00" h="1749400">
                <a:moveTo>
                  <a:pt x="874700" y="0"/>
                </a:moveTo>
                <a:cubicBezTo>
                  <a:pt x="1357783" y="0"/>
                  <a:pt x="1749400" y="391617"/>
                  <a:pt x="1749400" y="874700"/>
                </a:cubicBezTo>
                <a:cubicBezTo>
                  <a:pt x="1749400" y="1357783"/>
                  <a:pt x="1357783" y="1749400"/>
                  <a:pt x="874700" y="1749400"/>
                </a:cubicBezTo>
                <a:cubicBezTo>
                  <a:pt x="391617" y="1749400"/>
                  <a:pt x="0" y="1357783"/>
                  <a:pt x="0" y="874700"/>
                </a:cubicBezTo>
                <a:cubicBezTo>
                  <a:pt x="0" y="391617"/>
                  <a:pt x="391617" y="0"/>
                  <a:pt x="874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5" name="Picture Placeholder 94"/>
          <p:cNvSpPr>
            <a:spLocks noGrp="1"/>
          </p:cNvSpPr>
          <p:nvPr>
            <p:ph type="pic" sz="quarter" idx="28" hasCustomPrompt="1"/>
          </p:nvPr>
        </p:nvSpPr>
        <p:spPr>
          <a:xfrm>
            <a:off x="2523851" y="2688325"/>
            <a:ext cx="1949908" cy="1949908"/>
          </a:xfrm>
          <a:custGeom>
            <a:avLst/>
            <a:gdLst>
              <a:gd name="connsiteX0" fmla="*/ 1023847 w 2047694"/>
              <a:gd name="connsiteY0" fmla="*/ 0 h 2047694"/>
              <a:gd name="connsiteX1" fmla="*/ 2047694 w 2047694"/>
              <a:gd name="connsiteY1" fmla="*/ 1023847 h 2047694"/>
              <a:gd name="connsiteX2" fmla="*/ 1023847 w 2047694"/>
              <a:gd name="connsiteY2" fmla="*/ 2047694 h 2047694"/>
              <a:gd name="connsiteX3" fmla="*/ 0 w 2047694"/>
              <a:gd name="connsiteY3" fmla="*/ 1023847 h 2047694"/>
              <a:gd name="connsiteX4" fmla="*/ 1023847 w 2047694"/>
              <a:gd name="connsiteY4" fmla="*/ 0 h 2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694" h="2047694">
                <a:moveTo>
                  <a:pt x="1023847" y="0"/>
                </a:moveTo>
                <a:cubicBezTo>
                  <a:pt x="1589302" y="0"/>
                  <a:pt x="2047694" y="458392"/>
                  <a:pt x="2047694" y="1023847"/>
                </a:cubicBezTo>
                <a:cubicBezTo>
                  <a:pt x="2047694" y="1589302"/>
                  <a:pt x="1589302" y="2047694"/>
                  <a:pt x="1023847" y="2047694"/>
                </a:cubicBezTo>
                <a:cubicBezTo>
                  <a:pt x="458392" y="2047694"/>
                  <a:pt x="0" y="1589302"/>
                  <a:pt x="0" y="1023847"/>
                </a:cubicBezTo>
                <a:cubicBezTo>
                  <a:pt x="0" y="458392"/>
                  <a:pt x="458392" y="0"/>
                  <a:pt x="1023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7" name="Picture Placeholder 96"/>
          <p:cNvSpPr>
            <a:spLocks noGrp="1"/>
          </p:cNvSpPr>
          <p:nvPr>
            <p:ph type="pic" sz="quarter" idx="29" hasCustomPrompt="1"/>
          </p:nvPr>
        </p:nvSpPr>
        <p:spPr>
          <a:xfrm>
            <a:off x="6998928" y="3277977"/>
            <a:ext cx="1508572" cy="1508572"/>
          </a:xfrm>
          <a:custGeom>
            <a:avLst/>
            <a:gdLst>
              <a:gd name="connsiteX0" fmla="*/ 754286 w 1508572"/>
              <a:gd name="connsiteY0" fmla="*/ 0 h 1508572"/>
              <a:gd name="connsiteX1" fmla="*/ 1508572 w 1508572"/>
              <a:gd name="connsiteY1" fmla="*/ 754286 h 1508572"/>
              <a:gd name="connsiteX2" fmla="*/ 754286 w 1508572"/>
              <a:gd name="connsiteY2" fmla="*/ 1508572 h 1508572"/>
              <a:gd name="connsiteX3" fmla="*/ 0 w 1508572"/>
              <a:gd name="connsiteY3" fmla="*/ 754286 h 1508572"/>
              <a:gd name="connsiteX4" fmla="*/ 754286 w 1508572"/>
              <a:gd name="connsiteY4" fmla="*/ 0 h 150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572" h="1508572">
                <a:moveTo>
                  <a:pt x="754286" y="0"/>
                </a:moveTo>
                <a:cubicBezTo>
                  <a:pt x="1170867" y="0"/>
                  <a:pt x="1508572" y="337705"/>
                  <a:pt x="1508572" y="754286"/>
                </a:cubicBezTo>
                <a:cubicBezTo>
                  <a:pt x="1508572" y="1170867"/>
                  <a:pt x="1170867" y="1508572"/>
                  <a:pt x="754286" y="1508572"/>
                </a:cubicBezTo>
                <a:cubicBezTo>
                  <a:pt x="337705" y="1508572"/>
                  <a:pt x="0" y="1170867"/>
                  <a:pt x="0" y="754286"/>
                </a:cubicBezTo>
                <a:cubicBezTo>
                  <a:pt x="0" y="337705"/>
                  <a:pt x="337705" y="0"/>
                  <a:pt x="7542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1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89473" y="1195200"/>
            <a:ext cx="7565054" cy="3764412"/>
            <a:chOff x="874886" y="1276350"/>
            <a:chExt cx="7335877" cy="3650376"/>
          </a:xfrm>
          <a:solidFill>
            <a:schemeClr val="bg1">
              <a:alpha val="50000"/>
            </a:schemeClr>
          </a:solidFill>
        </p:grpSpPr>
        <p:grpSp>
          <p:nvGrpSpPr>
            <p:cNvPr id="10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186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7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134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5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6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7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8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9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0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1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2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3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4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5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6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7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8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9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0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1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2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3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4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5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6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7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8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9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0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1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2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3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4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5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6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7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8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9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0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1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2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8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9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0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1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2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3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4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5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2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119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20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21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2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3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4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5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6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7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8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9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0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1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2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3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3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101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02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103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4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5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6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7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8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9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0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1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2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3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4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5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6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7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8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4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30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7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8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9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0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1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2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3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4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5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6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7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8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9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0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1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2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3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4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5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6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7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8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9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0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1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2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3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4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5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6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7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8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9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0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1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2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3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4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5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6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7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8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9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0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1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2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3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4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5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6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7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8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9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0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1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2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3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8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9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0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16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8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4" name="Picture Placeholder 93"/>
          <p:cNvSpPr>
            <a:spLocks noGrp="1"/>
          </p:cNvSpPr>
          <p:nvPr>
            <p:ph type="pic" sz="quarter" idx="26" hasCustomPrompt="1"/>
          </p:nvPr>
        </p:nvSpPr>
        <p:spPr>
          <a:xfrm>
            <a:off x="690109" y="1650681"/>
            <a:ext cx="1362982" cy="1362982"/>
          </a:xfrm>
          <a:custGeom>
            <a:avLst/>
            <a:gdLst>
              <a:gd name="connsiteX0" fmla="*/ 681491 w 1362982"/>
              <a:gd name="connsiteY0" fmla="*/ 0 h 1362982"/>
              <a:gd name="connsiteX1" fmla="*/ 1362982 w 1362982"/>
              <a:gd name="connsiteY1" fmla="*/ 681491 h 1362982"/>
              <a:gd name="connsiteX2" fmla="*/ 681491 w 1362982"/>
              <a:gd name="connsiteY2" fmla="*/ 1362982 h 1362982"/>
              <a:gd name="connsiteX3" fmla="*/ 0 w 1362982"/>
              <a:gd name="connsiteY3" fmla="*/ 681491 h 1362982"/>
              <a:gd name="connsiteX4" fmla="*/ 681491 w 1362982"/>
              <a:gd name="connsiteY4" fmla="*/ 0 h 136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82" h="1362982">
                <a:moveTo>
                  <a:pt x="681491" y="0"/>
                </a:moveTo>
                <a:cubicBezTo>
                  <a:pt x="1057868" y="0"/>
                  <a:pt x="1362982" y="305114"/>
                  <a:pt x="1362982" y="681491"/>
                </a:cubicBezTo>
                <a:cubicBezTo>
                  <a:pt x="1362982" y="1057868"/>
                  <a:pt x="1057868" y="1362982"/>
                  <a:pt x="681491" y="1362982"/>
                </a:cubicBezTo>
                <a:cubicBezTo>
                  <a:pt x="305114" y="1362982"/>
                  <a:pt x="0" y="1057868"/>
                  <a:pt x="0" y="681491"/>
                </a:cubicBezTo>
                <a:cubicBezTo>
                  <a:pt x="0" y="305114"/>
                  <a:pt x="305114" y="0"/>
                  <a:pt x="6814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6" name="Picture Placeholder 95"/>
          <p:cNvSpPr>
            <a:spLocks noGrp="1"/>
          </p:cNvSpPr>
          <p:nvPr>
            <p:ph type="pic" sz="quarter" idx="27" hasCustomPrompt="1"/>
          </p:nvPr>
        </p:nvSpPr>
        <p:spPr>
          <a:xfrm>
            <a:off x="4751310" y="1637035"/>
            <a:ext cx="1749400" cy="1749400"/>
          </a:xfrm>
          <a:custGeom>
            <a:avLst/>
            <a:gdLst>
              <a:gd name="connsiteX0" fmla="*/ 874700 w 1749400"/>
              <a:gd name="connsiteY0" fmla="*/ 0 h 1749400"/>
              <a:gd name="connsiteX1" fmla="*/ 1749400 w 1749400"/>
              <a:gd name="connsiteY1" fmla="*/ 874700 h 1749400"/>
              <a:gd name="connsiteX2" fmla="*/ 874700 w 1749400"/>
              <a:gd name="connsiteY2" fmla="*/ 1749400 h 1749400"/>
              <a:gd name="connsiteX3" fmla="*/ 0 w 1749400"/>
              <a:gd name="connsiteY3" fmla="*/ 874700 h 1749400"/>
              <a:gd name="connsiteX4" fmla="*/ 874700 w 1749400"/>
              <a:gd name="connsiteY4" fmla="*/ 0 h 17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00" h="1749400">
                <a:moveTo>
                  <a:pt x="874700" y="0"/>
                </a:moveTo>
                <a:cubicBezTo>
                  <a:pt x="1357783" y="0"/>
                  <a:pt x="1749400" y="391617"/>
                  <a:pt x="1749400" y="874700"/>
                </a:cubicBezTo>
                <a:cubicBezTo>
                  <a:pt x="1749400" y="1357783"/>
                  <a:pt x="1357783" y="1749400"/>
                  <a:pt x="874700" y="1749400"/>
                </a:cubicBezTo>
                <a:cubicBezTo>
                  <a:pt x="391617" y="1749400"/>
                  <a:pt x="0" y="1357783"/>
                  <a:pt x="0" y="874700"/>
                </a:cubicBezTo>
                <a:cubicBezTo>
                  <a:pt x="0" y="391617"/>
                  <a:pt x="391617" y="0"/>
                  <a:pt x="874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5" name="Picture Placeholder 94"/>
          <p:cNvSpPr>
            <a:spLocks noGrp="1"/>
          </p:cNvSpPr>
          <p:nvPr>
            <p:ph type="pic" sz="quarter" idx="28" hasCustomPrompt="1"/>
          </p:nvPr>
        </p:nvSpPr>
        <p:spPr>
          <a:xfrm>
            <a:off x="2523851" y="2688325"/>
            <a:ext cx="1949908" cy="1949908"/>
          </a:xfrm>
          <a:custGeom>
            <a:avLst/>
            <a:gdLst>
              <a:gd name="connsiteX0" fmla="*/ 1023847 w 2047694"/>
              <a:gd name="connsiteY0" fmla="*/ 0 h 2047694"/>
              <a:gd name="connsiteX1" fmla="*/ 2047694 w 2047694"/>
              <a:gd name="connsiteY1" fmla="*/ 1023847 h 2047694"/>
              <a:gd name="connsiteX2" fmla="*/ 1023847 w 2047694"/>
              <a:gd name="connsiteY2" fmla="*/ 2047694 h 2047694"/>
              <a:gd name="connsiteX3" fmla="*/ 0 w 2047694"/>
              <a:gd name="connsiteY3" fmla="*/ 1023847 h 2047694"/>
              <a:gd name="connsiteX4" fmla="*/ 1023847 w 2047694"/>
              <a:gd name="connsiteY4" fmla="*/ 0 h 2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694" h="2047694">
                <a:moveTo>
                  <a:pt x="1023847" y="0"/>
                </a:moveTo>
                <a:cubicBezTo>
                  <a:pt x="1589302" y="0"/>
                  <a:pt x="2047694" y="458392"/>
                  <a:pt x="2047694" y="1023847"/>
                </a:cubicBezTo>
                <a:cubicBezTo>
                  <a:pt x="2047694" y="1589302"/>
                  <a:pt x="1589302" y="2047694"/>
                  <a:pt x="1023847" y="2047694"/>
                </a:cubicBezTo>
                <a:cubicBezTo>
                  <a:pt x="458392" y="2047694"/>
                  <a:pt x="0" y="1589302"/>
                  <a:pt x="0" y="1023847"/>
                </a:cubicBezTo>
                <a:cubicBezTo>
                  <a:pt x="0" y="458392"/>
                  <a:pt x="458392" y="0"/>
                  <a:pt x="1023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7" name="Picture Placeholder 96"/>
          <p:cNvSpPr>
            <a:spLocks noGrp="1"/>
          </p:cNvSpPr>
          <p:nvPr>
            <p:ph type="pic" sz="quarter" idx="29" hasCustomPrompt="1"/>
          </p:nvPr>
        </p:nvSpPr>
        <p:spPr>
          <a:xfrm>
            <a:off x="6998928" y="3277977"/>
            <a:ext cx="1508572" cy="1508572"/>
          </a:xfrm>
          <a:custGeom>
            <a:avLst/>
            <a:gdLst>
              <a:gd name="connsiteX0" fmla="*/ 754286 w 1508572"/>
              <a:gd name="connsiteY0" fmla="*/ 0 h 1508572"/>
              <a:gd name="connsiteX1" fmla="*/ 1508572 w 1508572"/>
              <a:gd name="connsiteY1" fmla="*/ 754286 h 1508572"/>
              <a:gd name="connsiteX2" fmla="*/ 754286 w 1508572"/>
              <a:gd name="connsiteY2" fmla="*/ 1508572 h 1508572"/>
              <a:gd name="connsiteX3" fmla="*/ 0 w 1508572"/>
              <a:gd name="connsiteY3" fmla="*/ 754286 h 1508572"/>
              <a:gd name="connsiteX4" fmla="*/ 754286 w 1508572"/>
              <a:gd name="connsiteY4" fmla="*/ 0 h 150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572" h="1508572">
                <a:moveTo>
                  <a:pt x="754286" y="0"/>
                </a:moveTo>
                <a:cubicBezTo>
                  <a:pt x="1170867" y="0"/>
                  <a:pt x="1508572" y="337705"/>
                  <a:pt x="1508572" y="754286"/>
                </a:cubicBezTo>
                <a:cubicBezTo>
                  <a:pt x="1508572" y="1170867"/>
                  <a:pt x="1170867" y="1508572"/>
                  <a:pt x="754286" y="1508572"/>
                </a:cubicBezTo>
                <a:cubicBezTo>
                  <a:pt x="337705" y="1508572"/>
                  <a:pt x="0" y="1170867"/>
                  <a:pt x="0" y="754286"/>
                </a:cubicBezTo>
                <a:cubicBezTo>
                  <a:pt x="0" y="337705"/>
                  <a:pt x="337705" y="0"/>
                  <a:pt x="7542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4873692" y="1467347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1467347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120037" y="2932662"/>
            <a:ext cx="1629326" cy="17768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2627346" y="293189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8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91" name="Group 190"/>
          <p:cNvGrpSpPr/>
          <p:nvPr userDrawn="1"/>
        </p:nvGrpSpPr>
        <p:grpSpPr>
          <a:xfrm>
            <a:off x="789473" y="1195200"/>
            <a:ext cx="7565054" cy="3764412"/>
            <a:chOff x="874886" y="1276350"/>
            <a:chExt cx="7335877" cy="3650376"/>
          </a:xfrm>
          <a:solidFill>
            <a:schemeClr val="bg1">
              <a:alpha val="50000"/>
            </a:schemeClr>
          </a:solidFill>
        </p:grpSpPr>
        <p:grpSp>
          <p:nvGrpSpPr>
            <p:cNvPr id="192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364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5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312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3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4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5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6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7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8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9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0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1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2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3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4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5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6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7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8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9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0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1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2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3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4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5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6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7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8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9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0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1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2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3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4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5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6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7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8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9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0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1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2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3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4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5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6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7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8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9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0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1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2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3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4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297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98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299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0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1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2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3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4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5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6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7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8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9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0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1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5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279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80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281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2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3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4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5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6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7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8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9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0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1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2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3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4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5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6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6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212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3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4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5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6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7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8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9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0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1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2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3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4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5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6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7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8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9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0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1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2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3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4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5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6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7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8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9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0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1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2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3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4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5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6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7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8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9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0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1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2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3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4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5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6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7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8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9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0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1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2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3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4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5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6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7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8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9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0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1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2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3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4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5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6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7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8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198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10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1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99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0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1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2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3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4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5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6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7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8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9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6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4873692" y="1467347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7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1467347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120037" y="2932662"/>
            <a:ext cx="1629326" cy="17768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9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2627346" y="293189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74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297285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37" hasCustomPrompt="1"/>
          </p:nvPr>
        </p:nvSpPr>
        <p:spPr>
          <a:xfrm>
            <a:off x="7118563" y="1442955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2626854" y="1442955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4872708" y="297285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7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9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95" name="Group 194"/>
          <p:cNvGrpSpPr/>
          <p:nvPr userDrawn="1"/>
        </p:nvGrpSpPr>
        <p:grpSpPr>
          <a:xfrm>
            <a:off x="789473" y="1195200"/>
            <a:ext cx="7565054" cy="3764412"/>
            <a:chOff x="874886" y="1276350"/>
            <a:chExt cx="7335877" cy="3650376"/>
          </a:xfrm>
          <a:solidFill>
            <a:schemeClr val="bg1">
              <a:alpha val="50000"/>
            </a:schemeClr>
          </a:solidFill>
          <a:effectLst/>
        </p:grpSpPr>
        <p:grpSp>
          <p:nvGrpSpPr>
            <p:cNvPr id="196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368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9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316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7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8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9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0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1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2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3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4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5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6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7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8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9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0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1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2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3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4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5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6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7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8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9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0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1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2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3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4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5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6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7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8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9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0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1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2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3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4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5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6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7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8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9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0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1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2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3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4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5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6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7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8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301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302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303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4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5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6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7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8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9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0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1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2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3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4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5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9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283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84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285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6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7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8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9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0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1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2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3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4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5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6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7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8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9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0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200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216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7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8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9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0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1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2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3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4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5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6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1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2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3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4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5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6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7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8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9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0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1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2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3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4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5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6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7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8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9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0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1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2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3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4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5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6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7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8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9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0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1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2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3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4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5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6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7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8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9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0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1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2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3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4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5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6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7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8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9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0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1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2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202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14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5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03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4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5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6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7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8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9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0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1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2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3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297285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1" name="Picture Placeholder 7"/>
          <p:cNvSpPr>
            <a:spLocks noGrp="1"/>
          </p:cNvSpPr>
          <p:nvPr>
            <p:ph type="pic" sz="quarter" idx="37" hasCustomPrompt="1"/>
          </p:nvPr>
        </p:nvSpPr>
        <p:spPr>
          <a:xfrm>
            <a:off x="7118563" y="1442955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2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2626854" y="1442955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3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4872708" y="297285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8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9" hasCustomPrompt="1"/>
          </p:nvPr>
        </p:nvSpPr>
        <p:spPr>
          <a:xfrm>
            <a:off x="381000" y="1597225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35" hasCustomPrompt="1"/>
          </p:nvPr>
        </p:nvSpPr>
        <p:spPr>
          <a:xfrm>
            <a:off x="381000" y="3416700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9" hasCustomPrompt="1"/>
          </p:nvPr>
        </p:nvSpPr>
        <p:spPr>
          <a:xfrm>
            <a:off x="3090750" y="1449475"/>
            <a:ext cx="1507950" cy="15079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40" hasCustomPrompt="1"/>
          </p:nvPr>
        </p:nvSpPr>
        <p:spPr>
          <a:xfrm>
            <a:off x="6096000" y="1597225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41" hasCustomPrompt="1"/>
          </p:nvPr>
        </p:nvSpPr>
        <p:spPr>
          <a:xfrm>
            <a:off x="6096000" y="3416700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42" hasCustomPrompt="1"/>
          </p:nvPr>
        </p:nvSpPr>
        <p:spPr>
          <a:xfrm>
            <a:off x="3090750" y="3268950"/>
            <a:ext cx="1507950" cy="15079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9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93" name="Group 192"/>
          <p:cNvGrpSpPr/>
          <p:nvPr userDrawn="1"/>
        </p:nvGrpSpPr>
        <p:grpSpPr>
          <a:xfrm>
            <a:off x="789473" y="1195200"/>
            <a:ext cx="7565054" cy="3764412"/>
            <a:chOff x="874886" y="1276350"/>
            <a:chExt cx="7335877" cy="3650376"/>
          </a:xfrm>
          <a:solidFill>
            <a:schemeClr val="bg1">
              <a:alpha val="50000"/>
            </a:schemeClr>
          </a:solidFill>
        </p:grpSpPr>
        <p:grpSp>
          <p:nvGrpSpPr>
            <p:cNvPr id="194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366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7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314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5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6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7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8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9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0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1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2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3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4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5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6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7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8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9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0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1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2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3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4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5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6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7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8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9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0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1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2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3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4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5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6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7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8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9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0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1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2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3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4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5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6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7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8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9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0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1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2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3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4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5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6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299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300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301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2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3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4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5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6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7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8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9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0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1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2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3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7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281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82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283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4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5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6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7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8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9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0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1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2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3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4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5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6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7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8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8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214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5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6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7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8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9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0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1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2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3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4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5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6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7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8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9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0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1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2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3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4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5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6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7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8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9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0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1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2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3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4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5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6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7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8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9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0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1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2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3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4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5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6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7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8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9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0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1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2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3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4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5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6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7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8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9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0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1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2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3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4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5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6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7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8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9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0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200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12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3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01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2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3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4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5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6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7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8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9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0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1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9" hasCustomPrompt="1"/>
          </p:nvPr>
        </p:nvSpPr>
        <p:spPr>
          <a:xfrm>
            <a:off x="708015" y="1327149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35" hasCustomPrompt="1"/>
          </p:nvPr>
        </p:nvSpPr>
        <p:spPr>
          <a:xfrm>
            <a:off x="708015" y="3146624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9" hasCustomPrompt="1"/>
          </p:nvPr>
        </p:nvSpPr>
        <p:spPr>
          <a:xfrm>
            <a:off x="3957477" y="1327149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40" hasCustomPrompt="1"/>
          </p:nvPr>
        </p:nvSpPr>
        <p:spPr>
          <a:xfrm>
            <a:off x="7206938" y="1327149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41" hasCustomPrompt="1"/>
          </p:nvPr>
        </p:nvSpPr>
        <p:spPr>
          <a:xfrm>
            <a:off x="7206938" y="3146624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42" hasCustomPrompt="1"/>
          </p:nvPr>
        </p:nvSpPr>
        <p:spPr>
          <a:xfrm>
            <a:off x="3957477" y="3146624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7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755084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2881768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5008451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7135134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755084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2881768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5008451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7135134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4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571999" y="1420179"/>
            <a:ext cx="4572001" cy="3352800"/>
          </a:xfrm>
          <a:custGeom>
            <a:avLst/>
            <a:gdLst>
              <a:gd name="connsiteX0" fmla="*/ 0 w 4572001"/>
              <a:gd name="connsiteY0" fmla="*/ 0 h 3352800"/>
              <a:gd name="connsiteX1" fmla="*/ 4572001 w 4572001"/>
              <a:gd name="connsiteY1" fmla="*/ 0 h 3352800"/>
              <a:gd name="connsiteX2" fmla="*/ 4572001 w 4572001"/>
              <a:gd name="connsiteY2" fmla="*/ 3352800 h 3352800"/>
              <a:gd name="connsiteX3" fmla="*/ 0 w 4572001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1" h="3352800">
                <a:moveTo>
                  <a:pt x="0" y="0"/>
                </a:moveTo>
                <a:lnTo>
                  <a:pt x="4572001" y="0"/>
                </a:lnTo>
                <a:lnTo>
                  <a:pt x="4572001" y="3352800"/>
                </a:lnTo>
                <a:lnTo>
                  <a:pt x="0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36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7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7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35001"/>
            <a:ext cx="9144000" cy="387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6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-1" y="-3"/>
            <a:ext cx="9144000" cy="5143502"/>
          </a:xfrm>
          <a:custGeom>
            <a:avLst/>
            <a:gdLst>
              <a:gd name="connsiteX0" fmla="*/ 4572000 w 9144000"/>
              <a:gd name="connsiteY0" fmla="*/ 880112 h 5143502"/>
              <a:gd name="connsiteX1" fmla="*/ 7124353 w 9144000"/>
              <a:gd name="connsiteY1" fmla="*/ 5143502 h 5143502"/>
              <a:gd name="connsiteX2" fmla="*/ 2019647 w 9144000"/>
              <a:gd name="connsiteY2" fmla="*/ 5143502 h 5143502"/>
              <a:gd name="connsiteX3" fmla="*/ 7086600 w 9144000"/>
              <a:gd name="connsiteY3" fmla="*/ 0 h 5143502"/>
              <a:gd name="connsiteX4" fmla="*/ 9144000 w 9144000"/>
              <a:gd name="connsiteY4" fmla="*/ 0 h 5143502"/>
              <a:gd name="connsiteX5" fmla="*/ 9144000 w 9144000"/>
              <a:gd name="connsiteY5" fmla="*/ 1999674 h 5143502"/>
              <a:gd name="connsiteX6" fmla="*/ 9144000 w 9144000"/>
              <a:gd name="connsiteY6" fmla="*/ 2343151 h 5143502"/>
              <a:gd name="connsiteX7" fmla="*/ 9144000 w 9144000"/>
              <a:gd name="connsiteY7" fmla="*/ 5143502 h 5143502"/>
              <a:gd name="connsiteX8" fmla="*/ 7315157 w 9144000"/>
              <a:gd name="connsiteY8" fmla="*/ 5143502 h 5143502"/>
              <a:gd name="connsiteX9" fmla="*/ 4572000 w 9144000"/>
              <a:gd name="connsiteY9" fmla="*/ 546184 h 5143502"/>
              <a:gd name="connsiteX10" fmla="*/ 1828844 w 9144000"/>
              <a:gd name="connsiteY10" fmla="*/ 5143502 h 5143502"/>
              <a:gd name="connsiteX11" fmla="*/ 1 w 9144000"/>
              <a:gd name="connsiteY11" fmla="*/ 5143502 h 5143502"/>
              <a:gd name="connsiteX12" fmla="*/ 1 w 9144000"/>
              <a:gd name="connsiteY12" fmla="*/ 2343153 h 5143502"/>
              <a:gd name="connsiteX13" fmla="*/ 0 w 9144000"/>
              <a:gd name="connsiteY13" fmla="*/ 2343153 h 5143502"/>
              <a:gd name="connsiteX14" fmla="*/ 0 w 9144000"/>
              <a:gd name="connsiteY14" fmla="*/ 2 h 5143502"/>
              <a:gd name="connsiteX15" fmla="*/ 1193178 w 9144000"/>
              <a:gd name="connsiteY15" fmla="*/ 2 h 5143502"/>
              <a:gd name="connsiteX16" fmla="*/ 1193178 w 9144000"/>
              <a:gd name="connsiteY16" fmla="*/ 1 h 5143502"/>
              <a:gd name="connsiteX17" fmla="*/ 4246100 w 9144000"/>
              <a:gd name="connsiteY17" fmla="*/ 1 h 5143502"/>
              <a:gd name="connsiteX18" fmla="*/ 7086600 w 9144000"/>
              <a:gd name="connsiteY18" fmla="*/ 1 h 51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4000" h="5143502">
                <a:moveTo>
                  <a:pt x="4572000" y="880112"/>
                </a:moveTo>
                <a:lnTo>
                  <a:pt x="7124353" y="5143502"/>
                </a:lnTo>
                <a:lnTo>
                  <a:pt x="2019647" y="5143502"/>
                </a:lnTo>
                <a:close/>
                <a:moveTo>
                  <a:pt x="7086600" y="0"/>
                </a:moveTo>
                <a:lnTo>
                  <a:pt x="9144000" y="0"/>
                </a:lnTo>
                <a:lnTo>
                  <a:pt x="9144000" y="1999674"/>
                </a:lnTo>
                <a:lnTo>
                  <a:pt x="9144000" y="2343151"/>
                </a:lnTo>
                <a:lnTo>
                  <a:pt x="9144000" y="5143502"/>
                </a:lnTo>
                <a:lnTo>
                  <a:pt x="7315157" y="5143502"/>
                </a:lnTo>
                <a:lnTo>
                  <a:pt x="4572000" y="546184"/>
                </a:lnTo>
                <a:lnTo>
                  <a:pt x="1828844" y="5143502"/>
                </a:lnTo>
                <a:lnTo>
                  <a:pt x="1" y="5143502"/>
                </a:lnTo>
                <a:lnTo>
                  <a:pt x="1" y="2343153"/>
                </a:lnTo>
                <a:lnTo>
                  <a:pt x="0" y="2343153"/>
                </a:lnTo>
                <a:lnTo>
                  <a:pt x="0" y="2"/>
                </a:lnTo>
                <a:lnTo>
                  <a:pt x="1193178" y="2"/>
                </a:lnTo>
                <a:lnTo>
                  <a:pt x="1193178" y="1"/>
                </a:lnTo>
                <a:lnTo>
                  <a:pt x="4246100" y="1"/>
                </a:lnTo>
                <a:lnTo>
                  <a:pt x="7086600" y="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0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05631" y="1385888"/>
            <a:ext cx="3794895" cy="340995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8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203AD769-FC64-1343-B821-6DD90E243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991961"/>
            <a:ext cx="9144000" cy="31595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918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6596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8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86300" y="1400175"/>
            <a:ext cx="4063063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1400175"/>
            <a:ext cx="40644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7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387819" y="1400782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2479910" y="3103123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6664091" y="3103123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400782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7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80999" y="1400175"/>
            <a:ext cx="2667001" cy="3381374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203105" y="1400175"/>
            <a:ext cx="2724151" cy="1690687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082362" y="1400175"/>
            <a:ext cx="2667001" cy="3381374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7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3809998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3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4234" r:id="rId2"/>
    <p:sldLayoutId id="2147483959" r:id="rId3"/>
    <p:sldLayoutId id="2147484180" r:id="rId4"/>
    <p:sldLayoutId id="2147484181" r:id="rId5"/>
    <p:sldLayoutId id="2147484096" r:id="rId6"/>
    <p:sldLayoutId id="2147484184" r:id="rId7"/>
    <p:sldLayoutId id="2147484122" r:id="rId8"/>
    <p:sldLayoutId id="2147484176" r:id="rId9"/>
    <p:sldLayoutId id="2147484175" r:id="rId10"/>
    <p:sldLayoutId id="2147484182" r:id="rId11"/>
    <p:sldLayoutId id="2147484183" r:id="rId12"/>
    <p:sldLayoutId id="2147484194" r:id="rId13"/>
    <p:sldLayoutId id="2147484237" r:id="rId14"/>
    <p:sldLayoutId id="2147484258" r:id="rId15"/>
    <p:sldLayoutId id="2147484238" r:id="rId16"/>
    <p:sldLayoutId id="2147484195" r:id="rId17"/>
    <p:sldLayoutId id="2147484196" r:id="rId18"/>
    <p:sldLayoutId id="2147484197" r:id="rId19"/>
    <p:sldLayoutId id="2147484239" r:id="rId20"/>
    <p:sldLayoutId id="2147484235" r:id="rId21"/>
    <p:sldLayoutId id="2147484198" r:id="rId22"/>
    <p:sldLayoutId id="2147484214" r:id="rId23"/>
    <p:sldLayoutId id="2147484199" r:id="rId24"/>
    <p:sldLayoutId id="2147484200" r:id="rId25"/>
    <p:sldLayoutId id="2147484201" r:id="rId26"/>
    <p:sldLayoutId id="2147484206" r:id="rId27"/>
    <p:sldLayoutId id="2147484202" r:id="rId28"/>
    <p:sldLayoutId id="2147484222" r:id="rId29"/>
    <p:sldLayoutId id="2147484204" r:id="rId30"/>
    <p:sldLayoutId id="2147484205" r:id="rId31"/>
    <p:sldLayoutId id="2147484207" r:id="rId32"/>
    <p:sldLayoutId id="2147484208" r:id="rId33"/>
    <p:sldLayoutId id="2147484233" r:id="rId34"/>
    <p:sldLayoutId id="2147484212" r:id="rId35"/>
    <p:sldLayoutId id="2147484213" r:id="rId36"/>
    <p:sldLayoutId id="2147484215" r:id="rId37"/>
    <p:sldLayoutId id="2147484216" r:id="rId38"/>
    <p:sldLayoutId id="2147484217" r:id="rId39"/>
    <p:sldLayoutId id="2147484243" r:id="rId40"/>
    <p:sldLayoutId id="2147484218" r:id="rId41"/>
    <p:sldLayoutId id="2147484232" r:id="rId42"/>
    <p:sldLayoutId id="2147484219" r:id="rId43"/>
    <p:sldLayoutId id="2147484231" r:id="rId44"/>
    <p:sldLayoutId id="2147484221" r:id="rId45"/>
    <p:sldLayoutId id="2147484230" r:id="rId46"/>
    <p:sldLayoutId id="2147484220" r:id="rId47"/>
    <p:sldLayoutId id="2147484105" r:id="rId48"/>
    <p:sldLayoutId id="2147484106" r:id="rId49"/>
    <p:sldLayoutId id="2147484223" r:id="rId50"/>
    <p:sldLayoutId id="2147484225" r:id="rId51"/>
    <p:sldLayoutId id="2147484224" r:id="rId52"/>
    <p:sldLayoutId id="2147484227" r:id="rId53"/>
    <p:sldLayoutId id="2147484260" r:id="rId54"/>
    <p:sldLayoutId id="2147484261" r:id="rId55"/>
    <p:sldLayoutId id="2147484262" r:id="rId56"/>
    <p:sldLayoutId id="2147484263" r:id="rId5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0" b="12570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 bwMode="auto">
          <a:xfrm>
            <a:off x="0" y="-21899"/>
            <a:ext cx="9144000" cy="5186578"/>
          </a:xfrm>
          <a:prstGeom prst="rect">
            <a:avLst/>
          </a:prstGeom>
          <a:solidFill>
            <a:schemeClr val="tx1">
              <a:lumMod val="90000"/>
              <a:lumOff val="10000"/>
              <a:alpha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26810" y="1430909"/>
            <a:ext cx="8839200" cy="276998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Концепция сопровождения профессионального самоопределения </a:t>
            </a:r>
          </a:p>
          <a:p>
            <a:r>
              <a:rPr lang="ru-RU" sz="3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детей и молодежи </a:t>
            </a:r>
            <a:r>
              <a:rPr lang="ru-RU" sz="3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Иркутской </a:t>
            </a:r>
            <a:r>
              <a:rPr lang="ru-RU" sz="3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области в условиях перехода </a:t>
            </a:r>
          </a:p>
          <a:p>
            <a:r>
              <a:rPr lang="ru-RU" sz="3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к цифровой экономике и информационному обществу на период 2021-2025 годы </a:t>
            </a:r>
            <a:endParaRPr lang="ru-RU" sz="3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8364" y="1228459"/>
            <a:ext cx="8801100" cy="3248291"/>
            <a:chOff x="3048000" y="1733550"/>
            <a:chExt cx="3048000" cy="17526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048000" y="1733550"/>
              <a:ext cx="304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048000" y="3486150"/>
              <a:ext cx="304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70" y="68304"/>
            <a:ext cx="1473394" cy="95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2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 txBox="1">
            <a:spLocks/>
          </p:cNvSpPr>
          <p:nvPr/>
        </p:nvSpPr>
        <p:spPr bwMode="auto">
          <a:xfrm>
            <a:off x="2514600" y="1533525"/>
            <a:ext cx="2133599" cy="11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tIns="17145" rIns="34290" bIns="17145">
            <a:spAutoFit/>
          </a:bodyPr>
          <a:lstStyle>
            <a:lvl1pPr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900" b="1" dirty="0"/>
              <a:t>Актуализация </a:t>
            </a:r>
            <a:r>
              <a:rPr lang="ru-RU" sz="900" b="1" dirty="0" err="1"/>
              <a:t>профориентационного</a:t>
            </a:r>
            <a:r>
              <a:rPr lang="ru-RU" sz="900" b="1" dirty="0"/>
              <a:t> потенциала школьного курса «Технология», введение в него содержательных элементов единой региональной программы сопровождения профессионального самоопределения школьников</a:t>
            </a:r>
            <a:endParaRPr lang="en-US" altLang="ru-RU" sz="900" b="1" dirty="0">
              <a:latin typeface="Century Gothic" pitchFamily="34" charset="0"/>
              <a:ea typeface="Noto Sans ExtraLight"/>
              <a:cs typeface="Noto Sans ExtraLight"/>
            </a:endParaRPr>
          </a:p>
        </p:txBody>
      </p:sp>
      <p:sp>
        <p:nvSpPr>
          <p:cNvPr id="13315" name="Subtitle 2"/>
          <p:cNvSpPr txBox="1">
            <a:spLocks/>
          </p:cNvSpPr>
          <p:nvPr/>
        </p:nvSpPr>
        <p:spPr bwMode="auto">
          <a:xfrm>
            <a:off x="6801431" y="1533525"/>
            <a:ext cx="1732969" cy="8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tIns="17145" rIns="34290" bIns="17145">
            <a:spAutoFit/>
          </a:bodyPr>
          <a:lstStyle>
            <a:lvl1pPr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900" b="1" dirty="0"/>
              <a:t>Формирование региональной модели мониторинга и оценки качества </a:t>
            </a:r>
            <a:r>
              <a:rPr lang="ru-RU" sz="900" b="1" dirty="0" err="1"/>
              <a:t>профориентационной</a:t>
            </a:r>
            <a:r>
              <a:rPr lang="ru-RU" sz="900" b="1" dirty="0"/>
              <a:t> деятельности</a:t>
            </a:r>
            <a:endParaRPr lang="en-US" altLang="ru-RU" sz="900" b="1" dirty="0">
              <a:latin typeface="Century Gothic" pitchFamily="34" charset="0"/>
              <a:ea typeface="Noto Sans ExtraLight"/>
              <a:cs typeface="Noto Sans ExtraLight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4800660" y="1533525"/>
            <a:ext cx="1752540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tIns="17145" rIns="34290" bIns="17145">
            <a:spAutoFit/>
          </a:bodyPr>
          <a:lstStyle>
            <a:lvl1pPr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900" b="1" dirty="0"/>
              <a:t>Развитие дополнительного образования детей в регионе</a:t>
            </a:r>
          </a:p>
        </p:txBody>
      </p:sp>
      <p:sp>
        <p:nvSpPr>
          <p:cNvPr id="13317" name="Subtitle 2"/>
          <p:cNvSpPr txBox="1">
            <a:spLocks/>
          </p:cNvSpPr>
          <p:nvPr/>
        </p:nvSpPr>
        <p:spPr bwMode="auto">
          <a:xfrm>
            <a:off x="2799889" y="3423642"/>
            <a:ext cx="1707801" cy="8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17145" rIns="34290" bIns="17145">
            <a:spAutoFit/>
          </a:bodyPr>
          <a:lstStyle>
            <a:lvl1pPr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900" b="1" dirty="0"/>
              <a:t>Организация фронтального повышения квалификации всех специалистов и команд, вовлеченных в решение </a:t>
            </a:r>
            <a:r>
              <a:rPr lang="ru-RU" sz="900" b="1" dirty="0" err="1"/>
              <a:t>профориентационных</a:t>
            </a:r>
            <a:r>
              <a:rPr lang="ru-RU" sz="900" b="1" dirty="0"/>
              <a:t> задач </a:t>
            </a:r>
          </a:p>
        </p:txBody>
      </p:sp>
      <p:sp>
        <p:nvSpPr>
          <p:cNvPr id="13318" name="Subtitle 2"/>
          <p:cNvSpPr txBox="1">
            <a:spLocks/>
          </p:cNvSpPr>
          <p:nvPr/>
        </p:nvSpPr>
        <p:spPr bwMode="auto">
          <a:xfrm>
            <a:off x="6801431" y="3423642"/>
            <a:ext cx="1685173" cy="4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17145" rIns="34290" bIns="17145">
            <a:spAutoFit/>
          </a:bodyPr>
          <a:lstStyle>
            <a:lvl1pPr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900" b="1" dirty="0"/>
              <a:t>Активизация межрегионального взаимодействия</a:t>
            </a:r>
            <a:endParaRPr lang="ru-RU" altLang="ru-RU" sz="900" b="1" dirty="0">
              <a:latin typeface="Century Gothic" pitchFamily="34" charset="0"/>
              <a:cs typeface="Open Sans Light" pitchFamily="34" charset="0"/>
            </a:endParaRPr>
          </a:p>
        </p:txBody>
      </p:sp>
      <p:sp>
        <p:nvSpPr>
          <p:cNvPr id="13319" name="Subtitle 2"/>
          <p:cNvSpPr txBox="1">
            <a:spLocks/>
          </p:cNvSpPr>
          <p:nvPr/>
        </p:nvSpPr>
        <p:spPr bwMode="auto">
          <a:xfrm>
            <a:off x="4923921" y="3438531"/>
            <a:ext cx="1667309" cy="4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17145" rIns="34290" bIns="17145">
            <a:spAutoFit/>
          </a:bodyPr>
          <a:lstStyle>
            <a:lvl1pPr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900" b="1" dirty="0"/>
              <a:t>Организация конкурсов лучших региональных практик </a:t>
            </a:r>
          </a:p>
        </p:txBody>
      </p:sp>
      <p:sp>
        <p:nvSpPr>
          <p:cNvPr id="13320" name="Subtitle 2"/>
          <p:cNvSpPr txBox="1">
            <a:spLocks/>
          </p:cNvSpPr>
          <p:nvPr/>
        </p:nvSpPr>
        <p:spPr bwMode="auto">
          <a:xfrm>
            <a:off x="457200" y="1533525"/>
            <a:ext cx="1883583" cy="11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tIns="17145" rIns="34290" bIns="17145">
            <a:spAutoFit/>
          </a:bodyPr>
          <a:lstStyle>
            <a:lvl1pPr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900" dirty="0">
                <a:solidFill>
                  <a:srgbClr val="313033"/>
                </a:solidFill>
                <a:latin typeface="Century Gothic" pitchFamily="34" charset="0"/>
                <a:cs typeface="Open Sans Light" pitchFamily="34" charset="0"/>
              </a:rPr>
              <a:t> </a:t>
            </a:r>
            <a:r>
              <a:rPr lang="ru-RU" sz="900" b="1" dirty="0"/>
              <a:t>Разработка, апробация и внедрение регионального минимума </a:t>
            </a:r>
            <a:r>
              <a:rPr lang="ru-RU" sz="900" b="1" dirty="0" err="1"/>
              <a:t>профориентационных</a:t>
            </a:r>
            <a:r>
              <a:rPr lang="ru-RU" sz="900" b="1" dirty="0"/>
              <a:t> услуг для обучающихся по программам общего, среднего профессионального и высшего образования</a:t>
            </a:r>
            <a:endParaRPr lang="en-US" altLang="ru-RU" sz="900" b="1" dirty="0">
              <a:latin typeface="Century Gothic" pitchFamily="34" charset="0"/>
              <a:ea typeface="Source Sans Pro Light"/>
              <a:cs typeface="Noto Sans ExtraLight"/>
            </a:endParaRPr>
          </a:p>
        </p:txBody>
      </p:sp>
      <p:sp>
        <p:nvSpPr>
          <p:cNvPr id="13321" name="Subtitle 2"/>
          <p:cNvSpPr txBox="1">
            <a:spLocks/>
          </p:cNvSpPr>
          <p:nvPr/>
        </p:nvSpPr>
        <p:spPr bwMode="auto">
          <a:xfrm>
            <a:off x="457200" y="3423643"/>
            <a:ext cx="1883583" cy="128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tIns="17145" rIns="34290" bIns="17145">
            <a:spAutoFit/>
          </a:bodyPr>
          <a:lstStyle>
            <a:lvl1pPr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900" b="1" dirty="0"/>
              <a:t>Координация федеральных, межрегиональных и региональных проектов </a:t>
            </a:r>
            <a:r>
              <a:rPr lang="ru-RU" sz="900" b="1" dirty="0" err="1"/>
              <a:t>профориентационной</a:t>
            </a:r>
            <a:r>
              <a:rPr lang="ru-RU" sz="900" b="1" dirty="0"/>
              <a:t> направленности, реализуемых на территории Иркутской области, включая создание единого информационного пространства</a:t>
            </a:r>
            <a:endParaRPr lang="ru-RU" altLang="ru-RU" sz="900" b="1" dirty="0">
              <a:latin typeface="Century Gothic" pitchFamily="34" charset="0"/>
              <a:cs typeface="Open Sans Light" pitchFamily="34" charset="0"/>
            </a:endParaRPr>
          </a:p>
        </p:txBody>
      </p:sp>
      <p:sp>
        <p:nvSpPr>
          <p:cNvPr id="2" name="Oval 1">
            <a:extLst/>
          </p:cNvPr>
          <p:cNvSpPr/>
          <p:nvPr/>
        </p:nvSpPr>
        <p:spPr>
          <a:xfrm>
            <a:off x="1268942" y="819150"/>
            <a:ext cx="600231" cy="600075"/>
          </a:xfrm>
          <a:prstGeom prst="ellipse">
            <a:avLst/>
          </a:prstGeom>
          <a:solidFill>
            <a:srgbClr val="313033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685663">
              <a:defRPr/>
            </a:pPr>
            <a:endParaRPr lang="en-US" dirty="0">
              <a:latin typeface="+mj-lt"/>
            </a:endParaRPr>
          </a:p>
        </p:txBody>
      </p:sp>
      <p:sp>
        <p:nvSpPr>
          <p:cNvPr id="32" name="Oval 31">
            <a:extLst/>
          </p:cNvPr>
          <p:cNvSpPr/>
          <p:nvPr/>
        </p:nvSpPr>
        <p:spPr>
          <a:xfrm>
            <a:off x="3271499" y="819150"/>
            <a:ext cx="600231" cy="600075"/>
          </a:xfrm>
          <a:prstGeom prst="ellipse">
            <a:avLst/>
          </a:prstGeom>
          <a:solidFill>
            <a:srgbClr val="F5B43F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685663">
              <a:defRPr/>
            </a:pPr>
            <a:endParaRPr lang="en-US" dirty="0">
              <a:latin typeface="+mj-lt"/>
            </a:endParaRPr>
          </a:p>
        </p:txBody>
      </p:sp>
      <p:sp>
        <p:nvSpPr>
          <p:cNvPr id="33" name="Oval 32">
            <a:extLst/>
          </p:cNvPr>
          <p:cNvSpPr/>
          <p:nvPr/>
        </p:nvSpPr>
        <p:spPr>
          <a:xfrm>
            <a:off x="5272270" y="819150"/>
            <a:ext cx="600231" cy="600075"/>
          </a:xfrm>
          <a:prstGeom prst="ellipse">
            <a:avLst/>
          </a:prstGeom>
          <a:solidFill>
            <a:srgbClr val="56BDB2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685663">
              <a:defRPr/>
            </a:pPr>
            <a:endParaRPr lang="en-US" dirty="0">
              <a:latin typeface="+mj-lt"/>
            </a:endParaRPr>
          </a:p>
        </p:txBody>
      </p:sp>
      <p:sp>
        <p:nvSpPr>
          <p:cNvPr id="34" name="Oval 33">
            <a:extLst/>
          </p:cNvPr>
          <p:cNvSpPr/>
          <p:nvPr/>
        </p:nvSpPr>
        <p:spPr>
          <a:xfrm>
            <a:off x="7273041" y="819150"/>
            <a:ext cx="600231" cy="600075"/>
          </a:xfrm>
          <a:prstGeom prst="ellipse">
            <a:avLst/>
          </a:prstGeom>
          <a:solidFill>
            <a:srgbClr val="739AA7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685663">
              <a:defRPr/>
            </a:pPr>
            <a:endParaRPr lang="en-US" dirty="0">
              <a:latin typeface="+mj-lt"/>
            </a:endParaRPr>
          </a:p>
        </p:txBody>
      </p:sp>
      <p:sp>
        <p:nvSpPr>
          <p:cNvPr id="35" name="Oval 34">
            <a:extLst/>
          </p:cNvPr>
          <p:cNvSpPr/>
          <p:nvPr/>
        </p:nvSpPr>
        <p:spPr>
          <a:xfrm>
            <a:off x="1268942" y="2693194"/>
            <a:ext cx="600231" cy="600075"/>
          </a:xfrm>
          <a:prstGeom prst="ellipse">
            <a:avLst/>
          </a:prstGeom>
          <a:solidFill>
            <a:srgbClr val="F5B43F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685663">
              <a:defRPr/>
            </a:pPr>
            <a:endParaRPr lang="en-US" dirty="0">
              <a:solidFill>
                <a:srgbClr val="313033"/>
              </a:solidFill>
              <a:latin typeface="+mj-lt"/>
            </a:endParaRPr>
          </a:p>
        </p:txBody>
      </p:sp>
      <p:sp>
        <p:nvSpPr>
          <p:cNvPr id="36" name="Oval 35">
            <a:extLst/>
          </p:cNvPr>
          <p:cNvSpPr/>
          <p:nvPr/>
        </p:nvSpPr>
        <p:spPr>
          <a:xfrm>
            <a:off x="3271499" y="2693194"/>
            <a:ext cx="600231" cy="600075"/>
          </a:xfrm>
          <a:prstGeom prst="ellipse">
            <a:avLst/>
          </a:prstGeom>
          <a:solidFill>
            <a:srgbClr val="739AA7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685663">
              <a:defRPr/>
            </a:pPr>
            <a:endParaRPr lang="en-US" dirty="0">
              <a:solidFill>
                <a:srgbClr val="313033"/>
              </a:solidFill>
              <a:latin typeface="+mj-lt"/>
            </a:endParaRPr>
          </a:p>
        </p:txBody>
      </p:sp>
      <p:sp>
        <p:nvSpPr>
          <p:cNvPr id="37" name="Oval 36">
            <a:extLst/>
          </p:cNvPr>
          <p:cNvSpPr/>
          <p:nvPr/>
        </p:nvSpPr>
        <p:spPr>
          <a:xfrm>
            <a:off x="5272270" y="2693194"/>
            <a:ext cx="600231" cy="600075"/>
          </a:xfrm>
          <a:prstGeom prst="ellipse">
            <a:avLst/>
          </a:prstGeom>
          <a:solidFill>
            <a:srgbClr val="313033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685663">
              <a:defRPr/>
            </a:pPr>
            <a:endParaRPr lang="en-US" dirty="0">
              <a:solidFill>
                <a:srgbClr val="313033"/>
              </a:solidFill>
              <a:latin typeface="+mj-lt"/>
            </a:endParaRPr>
          </a:p>
        </p:txBody>
      </p:sp>
      <p:sp>
        <p:nvSpPr>
          <p:cNvPr id="38" name="Oval 37">
            <a:extLst/>
          </p:cNvPr>
          <p:cNvSpPr/>
          <p:nvPr/>
        </p:nvSpPr>
        <p:spPr>
          <a:xfrm>
            <a:off x="7273041" y="2693194"/>
            <a:ext cx="600231" cy="600075"/>
          </a:xfrm>
          <a:prstGeom prst="ellipse">
            <a:avLst/>
          </a:prstGeom>
          <a:solidFill>
            <a:srgbClr val="56BDB2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685663">
              <a:defRPr/>
            </a:pPr>
            <a:endParaRPr lang="en-US" dirty="0">
              <a:solidFill>
                <a:srgbClr val="313033"/>
              </a:solidFill>
              <a:latin typeface="+mj-lt"/>
            </a:endParaRPr>
          </a:p>
        </p:txBody>
      </p:sp>
      <p:sp>
        <p:nvSpPr>
          <p:cNvPr id="13330" name="Freeform 933"/>
          <p:cNvSpPr>
            <a:spLocks noChangeAspect="1" noChangeArrowheads="1"/>
          </p:cNvSpPr>
          <p:nvPr/>
        </p:nvSpPr>
        <p:spPr bwMode="auto">
          <a:xfrm>
            <a:off x="5386600" y="2812852"/>
            <a:ext cx="370976" cy="346472"/>
          </a:xfrm>
          <a:custGeom>
            <a:avLst/>
            <a:gdLst>
              <a:gd name="T0" fmla="*/ 122112228 w 291412"/>
              <a:gd name="T1" fmla="*/ 550941035 h 272690"/>
              <a:gd name="T2" fmla="*/ 225265210 w 291412"/>
              <a:gd name="T3" fmla="*/ 572662227 h 272690"/>
              <a:gd name="T4" fmla="*/ 205981424 w 291412"/>
              <a:gd name="T5" fmla="*/ 634987977 h 272690"/>
              <a:gd name="T6" fmla="*/ 298531747 w 291412"/>
              <a:gd name="T7" fmla="*/ 613267171 h 272690"/>
              <a:gd name="T8" fmla="*/ 373728152 w 291412"/>
              <a:gd name="T9" fmla="*/ 692596366 h 272690"/>
              <a:gd name="T10" fmla="*/ 442174306 w 291412"/>
              <a:gd name="T11" fmla="*/ 629323157 h 272690"/>
              <a:gd name="T12" fmla="*/ 547253326 w 291412"/>
              <a:gd name="T13" fmla="*/ 660484939 h 272690"/>
              <a:gd name="T14" fmla="*/ 571356909 w 291412"/>
              <a:gd name="T15" fmla="*/ 586826395 h 272690"/>
              <a:gd name="T16" fmla="*/ 674508485 w 291412"/>
              <a:gd name="T17" fmla="*/ 549994111 h 272690"/>
              <a:gd name="T18" fmla="*/ 724635912 w 291412"/>
              <a:gd name="T19" fmla="*/ 498998279 h 272690"/>
              <a:gd name="T20" fmla="*/ 661973994 w 291412"/>
              <a:gd name="T21" fmla="*/ 569827195 h 272690"/>
              <a:gd name="T22" fmla="*/ 618595543 w 291412"/>
              <a:gd name="T23" fmla="*/ 637822504 h 272690"/>
              <a:gd name="T24" fmla="*/ 500013643 w 291412"/>
              <a:gd name="T25" fmla="*/ 638764170 h 272690"/>
              <a:gd name="T26" fmla="*/ 373728152 w 291412"/>
              <a:gd name="T27" fmla="*/ 716201008 h 272690"/>
              <a:gd name="T28" fmla="*/ 281179676 w 291412"/>
              <a:gd name="T29" fmla="*/ 669933884 h 272690"/>
              <a:gd name="T30" fmla="*/ 184777268 w 291412"/>
              <a:gd name="T31" fmla="*/ 615156336 h 272690"/>
              <a:gd name="T32" fmla="*/ 115366029 w 291412"/>
              <a:gd name="T33" fmla="*/ 573601795 h 272690"/>
              <a:gd name="T34" fmla="*/ 253095592 w 291412"/>
              <a:gd name="T35" fmla="*/ 439761716 h 272690"/>
              <a:gd name="T36" fmla="*/ 541938944 w 291412"/>
              <a:gd name="T37" fmla="*/ 439761716 h 272690"/>
              <a:gd name="T38" fmla="*/ 116709297 w 291412"/>
              <a:gd name="T39" fmla="*/ 400858504 h 272690"/>
              <a:gd name="T40" fmla="*/ 116709297 w 291412"/>
              <a:gd name="T41" fmla="*/ 315355694 h 272690"/>
              <a:gd name="T42" fmla="*/ 218474286 w 291412"/>
              <a:gd name="T43" fmla="*/ 352938703 h 272690"/>
              <a:gd name="T44" fmla="*/ 109860009 w 291412"/>
              <a:gd name="T45" fmla="*/ 424345606 h 272690"/>
              <a:gd name="T46" fmla="*/ 99095551 w 291412"/>
              <a:gd name="T47" fmla="*/ 297502061 h 272690"/>
              <a:gd name="T48" fmla="*/ 140071730 w 291412"/>
              <a:gd name="T49" fmla="*/ 471856809 h 272690"/>
              <a:gd name="T50" fmla="*/ 557395539 w 291412"/>
              <a:gd name="T51" fmla="*/ 421823717 h 272690"/>
              <a:gd name="T52" fmla="*/ 626945516 w 291412"/>
              <a:gd name="T53" fmla="*/ 418994482 h 272690"/>
              <a:gd name="T54" fmla="*/ 637575936 w 291412"/>
              <a:gd name="T55" fmla="*/ 291549374 h 272690"/>
              <a:gd name="T56" fmla="*/ 547735333 w 291412"/>
              <a:gd name="T57" fmla="*/ 299102004 h 272690"/>
              <a:gd name="T58" fmla="*/ 397034818 w 291412"/>
              <a:gd name="T59" fmla="*/ 181096120 h 272690"/>
              <a:gd name="T60" fmla="*/ 550633663 w 291412"/>
              <a:gd name="T61" fmla="*/ 265116025 h 272690"/>
              <a:gd name="T62" fmla="*/ 653998792 w 291412"/>
              <a:gd name="T63" fmla="*/ 220747031 h 272690"/>
              <a:gd name="T64" fmla="*/ 644338202 w 291412"/>
              <a:gd name="T65" fmla="*/ 315147944 h 272690"/>
              <a:gd name="T66" fmla="*/ 779576916 w 291412"/>
              <a:gd name="T67" fmla="*/ 406720249 h 272690"/>
              <a:gd name="T68" fmla="*/ 397034818 w 291412"/>
              <a:gd name="T69" fmla="*/ 557764639 h 272690"/>
              <a:gd name="T70" fmla="*/ 140071730 w 291412"/>
              <a:gd name="T71" fmla="*/ 220747031 h 272690"/>
              <a:gd name="T72" fmla="*/ 426749410 w 291412"/>
              <a:gd name="T73" fmla="*/ 0 h 272690"/>
              <a:gd name="T74" fmla="*/ 519293953 w 291412"/>
              <a:gd name="T75" fmla="*/ 45331679 h 272690"/>
              <a:gd name="T76" fmla="*/ 618595543 w 291412"/>
              <a:gd name="T77" fmla="*/ 78382661 h 272690"/>
              <a:gd name="T78" fmla="*/ 661973994 w 291412"/>
              <a:gd name="T79" fmla="*/ 146379692 h 272690"/>
              <a:gd name="T80" fmla="*/ 724635912 w 291412"/>
              <a:gd name="T81" fmla="*/ 217202926 h 272690"/>
              <a:gd name="T82" fmla="*/ 678364448 w 291412"/>
              <a:gd name="T83" fmla="*/ 165263084 h 272690"/>
              <a:gd name="T84" fmla="*/ 574245702 w 291412"/>
              <a:gd name="T85" fmla="*/ 144490286 h 272690"/>
              <a:gd name="T86" fmla="*/ 547253326 w 291412"/>
              <a:gd name="T87" fmla="*/ 54777826 h 272690"/>
              <a:gd name="T88" fmla="*/ 442174306 w 291412"/>
              <a:gd name="T89" fmla="*/ 86883066 h 272690"/>
              <a:gd name="T90" fmla="*/ 373728152 w 291412"/>
              <a:gd name="T91" fmla="*/ 23610863 h 272690"/>
              <a:gd name="T92" fmla="*/ 298531747 w 291412"/>
              <a:gd name="T93" fmla="*/ 102937029 h 272690"/>
              <a:gd name="T94" fmla="*/ 205981424 w 291412"/>
              <a:gd name="T95" fmla="*/ 81216650 h 272690"/>
              <a:gd name="T96" fmla="*/ 225265210 w 291412"/>
              <a:gd name="T97" fmla="*/ 144490286 h 272690"/>
              <a:gd name="T98" fmla="*/ 122112228 w 291412"/>
              <a:gd name="T99" fmla="*/ 165263084 h 272690"/>
              <a:gd name="T100" fmla="*/ 71019633 w 291412"/>
              <a:gd name="T101" fmla="*/ 201150121 h 272690"/>
              <a:gd name="T102" fmla="*/ 170314105 w 291412"/>
              <a:gd name="T103" fmla="*/ 164320605 h 272690"/>
              <a:gd name="T104" fmla="*/ 195378603 w 291412"/>
              <a:gd name="T105" fmla="*/ 61382644 h 272690"/>
              <a:gd name="T106" fmla="*/ 299497580 w 291412"/>
              <a:gd name="T107" fmla="*/ 77436757 h 2726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91412"/>
              <a:gd name="T163" fmla="*/ 0 h 272690"/>
              <a:gd name="T164" fmla="*/ 291412 w 291412"/>
              <a:gd name="T165" fmla="*/ 272690 h 2726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91412" h="272690">
                <a:moveTo>
                  <a:pt x="28276" y="189991"/>
                </a:moveTo>
                <a:cubicBezTo>
                  <a:pt x="30432" y="188912"/>
                  <a:pt x="32948" y="189631"/>
                  <a:pt x="34027" y="191789"/>
                </a:cubicBezTo>
                <a:lnTo>
                  <a:pt x="44091" y="208328"/>
                </a:lnTo>
                <a:cubicBezTo>
                  <a:pt x="44450" y="209407"/>
                  <a:pt x="45169" y="209767"/>
                  <a:pt x="45528" y="209767"/>
                </a:cubicBezTo>
                <a:cubicBezTo>
                  <a:pt x="45888" y="209767"/>
                  <a:pt x="46247" y="209767"/>
                  <a:pt x="46966" y="209407"/>
                </a:cubicBezTo>
                <a:lnTo>
                  <a:pt x="62422" y="200418"/>
                </a:lnTo>
                <a:cubicBezTo>
                  <a:pt x="64219" y="199339"/>
                  <a:pt x="66735" y="200059"/>
                  <a:pt x="67813" y="201497"/>
                </a:cubicBezTo>
                <a:cubicBezTo>
                  <a:pt x="72845" y="207609"/>
                  <a:pt x="78237" y="213003"/>
                  <a:pt x="83988" y="218037"/>
                </a:cubicBezTo>
                <a:cubicBezTo>
                  <a:pt x="85785" y="219115"/>
                  <a:pt x="86144" y="221632"/>
                  <a:pt x="85426" y="223430"/>
                </a:cubicBezTo>
                <a:lnTo>
                  <a:pt x="76440" y="238891"/>
                </a:lnTo>
                <a:cubicBezTo>
                  <a:pt x="76080" y="239611"/>
                  <a:pt x="76080" y="239970"/>
                  <a:pt x="76080" y="240330"/>
                </a:cubicBezTo>
                <a:cubicBezTo>
                  <a:pt x="76080" y="240689"/>
                  <a:pt x="76440" y="241408"/>
                  <a:pt x="76799" y="241768"/>
                </a:cubicBezTo>
                <a:lnTo>
                  <a:pt x="94052" y="251476"/>
                </a:lnTo>
                <a:cubicBezTo>
                  <a:pt x="95130" y="252195"/>
                  <a:pt x="96568" y="251836"/>
                  <a:pt x="96927" y="250757"/>
                </a:cubicBezTo>
                <a:lnTo>
                  <a:pt x="105913" y="235296"/>
                </a:lnTo>
                <a:cubicBezTo>
                  <a:pt x="106992" y="233498"/>
                  <a:pt x="109148" y="232779"/>
                  <a:pt x="111305" y="233498"/>
                </a:cubicBezTo>
                <a:cubicBezTo>
                  <a:pt x="118494" y="236374"/>
                  <a:pt x="126042" y="238172"/>
                  <a:pt x="133230" y="239611"/>
                </a:cubicBezTo>
                <a:cubicBezTo>
                  <a:pt x="135387" y="239970"/>
                  <a:pt x="137184" y="241768"/>
                  <a:pt x="137184" y="243925"/>
                </a:cubicBezTo>
                <a:lnTo>
                  <a:pt x="137184" y="261544"/>
                </a:lnTo>
                <a:cubicBezTo>
                  <a:pt x="137184" y="262623"/>
                  <a:pt x="137903" y="263701"/>
                  <a:pt x="139341" y="263701"/>
                </a:cubicBezTo>
                <a:lnTo>
                  <a:pt x="159110" y="263701"/>
                </a:lnTo>
                <a:cubicBezTo>
                  <a:pt x="160188" y="263701"/>
                  <a:pt x="161266" y="262623"/>
                  <a:pt x="161266" y="261544"/>
                </a:cubicBezTo>
                <a:lnTo>
                  <a:pt x="161266" y="243925"/>
                </a:lnTo>
                <a:cubicBezTo>
                  <a:pt x="161266" y="241768"/>
                  <a:pt x="162704" y="239970"/>
                  <a:pt x="164861" y="239611"/>
                </a:cubicBezTo>
                <a:cubicBezTo>
                  <a:pt x="172409" y="238172"/>
                  <a:pt x="179957" y="236374"/>
                  <a:pt x="187145" y="233498"/>
                </a:cubicBezTo>
                <a:cubicBezTo>
                  <a:pt x="188943" y="232779"/>
                  <a:pt x="191099" y="233498"/>
                  <a:pt x="192177" y="235296"/>
                </a:cubicBezTo>
                <a:lnTo>
                  <a:pt x="201163" y="250757"/>
                </a:lnTo>
                <a:cubicBezTo>
                  <a:pt x="201882" y="251836"/>
                  <a:pt x="202961" y="252195"/>
                  <a:pt x="204039" y="251476"/>
                </a:cubicBezTo>
                <a:lnTo>
                  <a:pt x="221292" y="241768"/>
                </a:lnTo>
                <a:cubicBezTo>
                  <a:pt x="221651" y="241408"/>
                  <a:pt x="222011" y="240689"/>
                  <a:pt x="222011" y="240330"/>
                </a:cubicBezTo>
                <a:cubicBezTo>
                  <a:pt x="222011" y="239970"/>
                  <a:pt x="222370" y="239611"/>
                  <a:pt x="222011" y="238891"/>
                </a:cubicBezTo>
                <a:lnTo>
                  <a:pt x="213025" y="223430"/>
                </a:lnTo>
                <a:cubicBezTo>
                  <a:pt x="211946" y="221632"/>
                  <a:pt x="212665" y="219115"/>
                  <a:pt x="214103" y="218037"/>
                </a:cubicBezTo>
                <a:cubicBezTo>
                  <a:pt x="220213" y="213003"/>
                  <a:pt x="225605" y="207609"/>
                  <a:pt x="230277" y="201497"/>
                </a:cubicBezTo>
                <a:cubicBezTo>
                  <a:pt x="231715" y="200059"/>
                  <a:pt x="234231" y="199339"/>
                  <a:pt x="236028" y="200418"/>
                </a:cubicBezTo>
                <a:lnTo>
                  <a:pt x="251484" y="209407"/>
                </a:lnTo>
                <a:cubicBezTo>
                  <a:pt x="251844" y="209767"/>
                  <a:pt x="252562" y="209767"/>
                  <a:pt x="252922" y="209767"/>
                </a:cubicBezTo>
                <a:cubicBezTo>
                  <a:pt x="253281" y="209767"/>
                  <a:pt x="254000" y="209407"/>
                  <a:pt x="254360" y="208328"/>
                </a:cubicBezTo>
                <a:lnTo>
                  <a:pt x="264064" y="191789"/>
                </a:lnTo>
                <a:cubicBezTo>
                  <a:pt x="265143" y="189631"/>
                  <a:pt x="268018" y="188912"/>
                  <a:pt x="270175" y="189991"/>
                </a:cubicBezTo>
                <a:cubicBezTo>
                  <a:pt x="272331" y="191069"/>
                  <a:pt x="272691" y="193586"/>
                  <a:pt x="271972" y="195744"/>
                </a:cubicBezTo>
                <a:lnTo>
                  <a:pt x="261908" y="213003"/>
                </a:lnTo>
                <a:cubicBezTo>
                  <a:pt x="260470" y="215520"/>
                  <a:pt x="257954" y="217318"/>
                  <a:pt x="255078" y="218396"/>
                </a:cubicBezTo>
                <a:cubicBezTo>
                  <a:pt x="252562" y="218756"/>
                  <a:pt x="249327" y="218396"/>
                  <a:pt x="246811" y="216958"/>
                </a:cubicBezTo>
                <a:lnTo>
                  <a:pt x="234591" y="210126"/>
                </a:lnTo>
                <a:cubicBezTo>
                  <a:pt x="230996" y="214441"/>
                  <a:pt x="227043" y="218396"/>
                  <a:pt x="222729" y="222351"/>
                </a:cubicBezTo>
                <a:lnTo>
                  <a:pt x="229559" y="234217"/>
                </a:lnTo>
                <a:cubicBezTo>
                  <a:pt x="230996" y="236734"/>
                  <a:pt x="231715" y="239970"/>
                  <a:pt x="230637" y="242847"/>
                </a:cubicBezTo>
                <a:cubicBezTo>
                  <a:pt x="229918" y="245364"/>
                  <a:pt x="228121" y="247881"/>
                  <a:pt x="225605" y="249319"/>
                </a:cubicBezTo>
                <a:lnTo>
                  <a:pt x="208352" y="259027"/>
                </a:lnTo>
                <a:cubicBezTo>
                  <a:pt x="203320" y="262263"/>
                  <a:pt x="196491" y="260465"/>
                  <a:pt x="193615" y="255072"/>
                </a:cubicBezTo>
                <a:lnTo>
                  <a:pt x="186427" y="243206"/>
                </a:lnTo>
                <a:cubicBezTo>
                  <a:pt x="181035" y="245004"/>
                  <a:pt x="175644" y="246442"/>
                  <a:pt x="170252" y="247521"/>
                </a:cubicBezTo>
                <a:lnTo>
                  <a:pt x="170252" y="261544"/>
                </a:lnTo>
                <a:cubicBezTo>
                  <a:pt x="170252" y="267297"/>
                  <a:pt x="164861" y="272690"/>
                  <a:pt x="159110" y="272690"/>
                </a:cubicBezTo>
                <a:lnTo>
                  <a:pt x="139341" y="272690"/>
                </a:lnTo>
                <a:cubicBezTo>
                  <a:pt x="133230" y="272690"/>
                  <a:pt x="128198" y="267297"/>
                  <a:pt x="128198" y="261544"/>
                </a:cubicBezTo>
                <a:lnTo>
                  <a:pt x="128198" y="247521"/>
                </a:lnTo>
                <a:cubicBezTo>
                  <a:pt x="122807" y="246442"/>
                  <a:pt x="117056" y="245004"/>
                  <a:pt x="111664" y="243206"/>
                </a:cubicBezTo>
                <a:lnTo>
                  <a:pt x="104835" y="255072"/>
                </a:lnTo>
                <a:cubicBezTo>
                  <a:pt x="101600" y="260465"/>
                  <a:pt x="94771" y="262263"/>
                  <a:pt x="89739" y="259027"/>
                </a:cubicBezTo>
                <a:lnTo>
                  <a:pt x="72845" y="249319"/>
                </a:lnTo>
                <a:cubicBezTo>
                  <a:pt x="70329" y="247881"/>
                  <a:pt x="68173" y="245364"/>
                  <a:pt x="67454" y="242847"/>
                </a:cubicBezTo>
                <a:cubicBezTo>
                  <a:pt x="66735" y="239970"/>
                  <a:pt x="67454" y="236734"/>
                  <a:pt x="68892" y="234217"/>
                </a:cubicBezTo>
                <a:lnTo>
                  <a:pt x="75721" y="222351"/>
                </a:lnTo>
                <a:cubicBezTo>
                  <a:pt x="71408" y="218396"/>
                  <a:pt x="67454" y="214441"/>
                  <a:pt x="63500" y="210126"/>
                </a:cubicBezTo>
                <a:lnTo>
                  <a:pt x="51279" y="216958"/>
                </a:lnTo>
                <a:cubicBezTo>
                  <a:pt x="49123" y="218396"/>
                  <a:pt x="45888" y="218756"/>
                  <a:pt x="43012" y="218396"/>
                </a:cubicBezTo>
                <a:cubicBezTo>
                  <a:pt x="40137" y="217318"/>
                  <a:pt x="37980" y="215520"/>
                  <a:pt x="36543" y="213003"/>
                </a:cubicBezTo>
                <a:lnTo>
                  <a:pt x="26478" y="195744"/>
                </a:lnTo>
                <a:cubicBezTo>
                  <a:pt x="25400" y="193586"/>
                  <a:pt x="26119" y="191069"/>
                  <a:pt x="28276" y="189991"/>
                </a:cubicBezTo>
                <a:close/>
                <a:moveTo>
                  <a:pt x="94365" y="167436"/>
                </a:moveTo>
                <a:cubicBezTo>
                  <a:pt x="93285" y="168874"/>
                  <a:pt x="91844" y="170312"/>
                  <a:pt x="90764" y="171390"/>
                </a:cubicBezTo>
                <a:cubicBezTo>
                  <a:pt x="102649" y="190800"/>
                  <a:pt x="123900" y="203739"/>
                  <a:pt x="148031" y="203739"/>
                </a:cubicBezTo>
                <a:cubicBezTo>
                  <a:pt x="172163" y="203739"/>
                  <a:pt x="193413" y="190800"/>
                  <a:pt x="205659" y="171390"/>
                </a:cubicBezTo>
                <a:cubicBezTo>
                  <a:pt x="204218" y="170312"/>
                  <a:pt x="202777" y="168874"/>
                  <a:pt x="202057" y="167436"/>
                </a:cubicBezTo>
                <a:lnTo>
                  <a:pt x="94365" y="167436"/>
                </a:lnTo>
                <a:close/>
                <a:moveTo>
                  <a:pt x="43514" y="120069"/>
                </a:moveTo>
                <a:lnTo>
                  <a:pt x="34028" y="136167"/>
                </a:lnTo>
                <a:lnTo>
                  <a:pt x="43514" y="152624"/>
                </a:lnTo>
                <a:lnTo>
                  <a:pt x="62850" y="152624"/>
                </a:lnTo>
                <a:lnTo>
                  <a:pt x="72335" y="136167"/>
                </a:lnTo>
                <a:lnTo>
                  <a:pt x="62850" y="120069"/>
                </a:lnTo>
                <a:lnTo>
                  <a:pt x="43514" y="120069"/>
                </a:lnTo>
                <a:close/>
                <a:moveTo>
                  <a:pt x="40960" y="111125"/>
                </a:moveTo>
                <a:lnTo>
                  <a:pt x="65403" y="111125"/>
                </a:lnTo>
                <a:cubicBezTo>
                  <a:pt x="67227" y="111125"/>
                  <a:pt x="68322" y="111841"/>
                  <a:pt x="69052" y="113271"/>
                </a:cubicBezTo>
                <a:lnTo>
                  <a:pt x="81456" y="134379"/>
                </a:lnTo>
                <a:cubicBezTo>
                  <a:pt x="82185" y="135452"/>
                  <a:pt x="82185" y="137241"/>
                  <a:pt x="81456" y="138671"/>
                </a:cubicBezTo>
                <a:lnTo>
                  <a:pt x="69052" y="159421"/>
                </a:lnTo>
                <a:cubicBezTo>
                  <a:pt x="68322" y="160494"/>
                  <a:pt x="67227" y="161567"/>
                  <a:pt x="65403" y="161567"/>
                </a:cubicBezTo>
                <a:lnTo>
                  <a:pt x="40960" y="161567"/>
                </a:lnTo>
                <a:cubicBezTo>
                  <a:pt x="39136" y="161567"/>
                  <a:pt x="37677" y="160494"/>
                  <a:pt x="36947" y="159421"/>
                </a:cubicBezTo>
                <a:lnTo>
                  <a:pt x="24543" y="138671"/>
                </a:lnTo>
                <a:cubicBezTo>
                  <a:pt x="23813" y="137241"/>
                  <a:pt x="23813" y="135452"/>
                  <a:pt x="24543" y="134379"/>
                </a:cubicBezTo>
                <a:lnTo>
                  <a:pt x="36947" y="113271"/>
                </a:lnTo>
                <a:cubicBezTo>
                  <a:pt x="37677" y="111841"/>
                  <a:pt x="39136" y="111125"/>
                  <a:pt x="40960" y="111125"/>
                </a:cubicBezTo>
                <a:close/>
                <a:moveTo>
                  <a:pt x="52225" y="92674"/>
                </a:moveTo>
                <a:cubicBezTo>
                  <a:pt x="28454" y="92674"/>
                  <a:pt x="8644" y="112443"/>
                  <a:pt x="8644" y="136166"/>
                </a:cubicBezTo>
                <a:cubicBezTo>
                  <a:pt x="8644" y="160248"/>
                  <a:pt x="28454" y="179657"/>
                  <a:pt x="52225" y="179657"/>
                </a:cubicBezTo>
                <a:cubicBezTo>
                  <a:pt x="66632" y="179657"/>
                  <a:pt x="79958" y="172468"/>
                  <a:pt x="88242" y="160607"/>
                </a:cubicBezTo>
                <a:cubicBezTo>
                  <a:pt x="88963" y="159529"/>
                  <a:pt x="90403" y="158810"/>
                  <a:pt x="91844" y="158810"/>
                </a:cubicBezTo>
                <a:lnTo>
                  <a:pt x="204218" y="158810"/>
                </a:lnTo>
                <a:cubicBezTo>
                  <a:pt x="205659" y="158810"/>
                  <a:pt x="207099" y="159529"/>
                  <a:pt x="207820" y="160607"/>
                </a:cubicBezTo>
                <a:cubicBezTo>
                  <a:pt x="216104" y="172468"/>
                  <a:pt x="229430" y="179657"/>
                  <a:pt x="243837" y="179657"/>
                </a:cubicBezTo>
                <a:cubicBezTo>
                  <a:pt x="258244" y="179657"/>
                  <a:pt x="271210" y="173187"/>
                  <a:pt x="279134" y="161685"/>
                </a:cubicBezTo>
                <a:lnTo>
                  <a:pt x="237714" y="161685"/>
                </a:lnTo>
                <a:cubicBezTo>
                  <a:pt x="236273" y="161685"/>
                  <a:pt x="234833" y="160607"/>
                  <a:pt x="233752" y="159529"/>
                </a:cubicBezTo>
                <a:lnTo>
                  <a:pt x="221866" y="138682"/>
                </a:lnTo>
                <a:cubicBezTo>
                  <a:pt x="220786" y="137244"/>
                  <a:pt x="220786" y="135447"/>
                  <a:pt x="221866" y="134368"/>
                </a:cubicBezTo>
                <a:lnTo>
                  <a:pt x="233752" y="113162"/>
                </a:lnTo>
                <a:cubicBezTo>
                  <a:pt x="234833" y="111724"/>
                  <a:pt x="236273" y="111005"/>
                  <a:pt x="237714" y="111005"/>
                </a:cubicBezTo>
                <a:lnTo>
                  <a:pt x="279134" y="111005"/>
                </a:lnTo>
                <a:cubicBezTo>
                  <a:pt x="271210" y="99863"/>
                  <a:pt x="258244" y="92674"/>
                  <a:pt x="243837" y="92674"/>
                </a:cubicBezTo>
                <a:cubicBezTo>
                  <a:pt x="229430" y="92674"/>
                  <a:pt x="216104" y="99863"/>
                  <a:pt x="207820" y="111724"/>
                </a:cubicBezTo>
                <a:cubicBezTo>
                  <a:pt x="207099" y="113162"/>
                  <a:pt x="205659" y="113881"/>
                  <a:pt x="204218" y="113881"/>
                </a:cubicBezTo>
                <a:lnTo>
                  <a:pt x="91844" y="113881"/>
                </a:lnTo>
                <a:cubicBezTo>
                  <a:pt x="90403" y="113881"/>
                  <a:pt x="88963" y="113162"/>
                  <a:pt x="88242" y="111724"/>
                </a:cubicBezTo>
                <a:cubicBezTo>
                  <a:pt x="79958" y="99863"/>
                  <a:pt x="66632" y="92674"/>
                  <a:pt x="52225" y="92674"/>
                </a:cubicBezTo>
                <a:close/>
                <a:moveTo>
                  <a:pt x="148031" y="68951"/>
                </a:moveTo>
                <a:cubicBezTo>
                  <a:pt x="123900" y="68951"/>
                  <a:pt x="102649" y="81891"/>
                  <a:pt x="90764" y="100941"/>
                </a:cubicBezTo>
                <a:cubicBezTo>
                  <a:pt x="92204" y="102379"/>
                  <a:pt x="93285" y="103457"/>
                  <a:pt x="94365" y="104895"/>
                </a:cubicBezTo>
                <a:lnTo>
                  <a:pt x="202057" y="104895"/>
                </a:lnTo>
                <a:cubicBezTo>
                  <a:pt x="202777" y="103457"/>
                  <a:pt x="204218" y="102379"/>
                  <a:pt x="205299" y="100941"/>
                </a:cubicBezTo>
                <a:cubicBezTo>
                  <a:pt x="193413" y="81891"/>
                  <a:pt x="172163" y="68951"/>
                  <a:pt x="148031" y="68951"/>
                </a:cubicBezTo>
                <a:close/>
                <a:moveTo>
                  <a:pt x="148031" y="60325"/>
                </a:moveTo>
                <a:cubicBezTo>
                  <a:pt x="174684" y="60325"/>
                  <a:pt x="198455" y="73984"/>
                  <a:pt x="212142" y="94831"/>
                </a:cubicBezTo>
                <a:cubicBezTo>
                  <a:pt x="221146" y="88001"/>
                  <a:pt x="231951" y="84048"/>
                  <a:pt x="243837" y="84048"/>
                </a:cubicBezTo>
                <a:cubicBezTo>
                  <a:pt x="264007" y="84048"/>
                  <a:pt x="282015" y="95190"/>
                  <a:pt x="291020" y="113521"/>
                </a:cubicBezTo>
                <a:cubicBezTo>
                  <a:pt x="291740" y="114600"/>
                  <a:pt x="291380" y="116397"/>
                  <a:pt x="290659" y="117834"/>
                </a:cubicBezTo>
                <a:cubicBezTo>
                  <a:pt x="289939" y="118913"/>
                  <a:pt x="288498" y="119991"/>
                  <a:pt x="287058" y="119991"/>
                </a:cubicBezTo>
                <a:lnTo>
                  <a:pt x="240235" y="119991"/>
                </a:lnTo>
                <a:lnTo>
                  <a:pt x="230871" y="136166"/>
                </a:lnTo>
                <a:lnTo>
                  <a:pt x="240235" y="152700"/>
                </a:lnTo>
                <a:lnTo>
                  <a:pt x="287058" y="152700"/>
                </a:lnTo>
                <a:cubicBezTo>
                  <a:pt x="288498" y="152700"/>
                  <a:pt x="289939" y="153418"/>
                  <a:pt x="290659" y="154856"/>
                </a:cubicBezTo>
                <a:cubicBezTo>
                  <a:pt x="291380" y="156294"/>
                  <a:pt x="291740" y="157732"/>
                  <a:pt x="291020" y="159169"/>
                </a:cubicBezTo>
                <a:cubicBezTo>
                  <a:pt x="282015" y="177141"/>
                  <a:pt x="264007" y="188643"/>
                  <a:pt x="243837" y="188643"/>
                </a:cubicBezTo>
                <a:cubicBezTo>
                  <a:pt x="231951" y="188643"/>
                  <a:pt x="221146" y="184689"/>
                  <a:pt x="212142" y="177860"/>
                </a:cubicBezTo>
                <a:cubicBezTo>
                  <a:pt x="198455" y="198707"/>
                  <a:pt x="174684" y="212366"/>
                  <a:pt x="148031" y="212366"/>
                </a:cubicBezTo>
                <a:cubicBezTo>
                  <a:pt x="121378" y="212366"/>
                  <a:pt x="97967" y="198707"/>
                  <a:pt x="84281" y="177860"/>
                </a:cubicBezTo>
                <a:cubicBezTo>
                  <a:pt x="75276" y="184689"/>
                  <a:pt x="64111" y="188643"/>
                  <a:pt x="52225" y="188643"/>
                </a:cubicBezTo>
                <a:cubicBezTo>
                  <a:pt x="23411" y="188643"/>
                  <a:pt x="0" y="164920"/>
                  <a:pt x="0" y="136166"/>
                </a:cubicBezTo>
                <a:cubicBezTo>
                  <a:pt x="0" y="107770"/>
                  <a:pt x="23411" y="84048"/>
                  <a:pt x="52225" y="84048"/>
                </a:cubicBezTo>
                <a:cubicBezTo>
                  <a:pt x="64111" y="84048"/>
                  <a:pt x="75276" y="88001"/>
                  <a:pt x="84281" y="95190"/>
                </a:cubicBezTo>
                <a:cubicBezTo>
                  <a:pt x="97967" y="73984"/>
                  <a:pt x="121378" y="60325"/>
                  <a:pt x="148031" y="60325"/>
                </a:cubicBezTo>
                <a:close/>
                <a:moveTo>
                  <a:pt x="139341" y="0"/>
                </a:moveTo>
                <a:lnTo>
                  <a:pt x="159110" y="0"/>
                </a:lnTo>
                <a:cubicBezTo>
                  <a:pt x="164861" y="0"/>
                  <a:pt x="170252" y="5034"/>
                  <a:pt x="170252" y="11146"/>
                </a:cubicBezTo>
                <a:lnTo>
                  <a:pt x="170252" y="25169"/>
                </a:lnTo>
                <a:cubicBezTo>
                  <a:pt x="175644" y="26248"/>
                  <a:pt x="181035" y="27686"/>
                  <a:pt x="186427" y="29484"/>
                </a:cubicBezTo>
                <a:lnTo>
                  <a:pt x="193615" y="17259"/>
                </a:lnTo>
                <a:cubicBezTo>
                  <a:pt x="195053" y="14742"/>
                  <a:pt x="197210" y="13304"/>
                  <a:pt x="200085" y="12225"/>
                </a:cubicBezTo>
                <a:cubicBezTo>
                  <a:pt x="202961" y="11506"/>
                  <a:pt x="205836" y="11865"/>
                  <a:pt x="208352" y="13304"/>
                </a:cubicBezTo>
                <a:lnTo>
                  <a:pt x="225605" y="23371"/>
                </a:lnTo>
                <a:cubicBezTo>
                  <a:pt x="228121" y="24810"/>
                  <a:pt x="229918" y="26967"/>
                  <a:pt x="230637" y="29843"/>
                </a:cubicBezTo>
                <a:cubicBezTo>
                  <a:pt x="231715" y="32720"/>
                  <a:pt x="230996" y="35596"/>
                  <a:pt x="229559" y="38473"/>
                </a:cubicBezTo>
                <a:lnTo>
                  <a:pt x="222729" y="50338"/>
                </a:lnTo>
                <a:cubicBezTo>
                  <a:pt x="227043" y="53934"/>
                  <a:pt x="230996" y="58249"/>
                  <a:pt x="234591" y="62563"/>
                </a:cubicBezTo>
                <a:lnTo>
                  <a:pt x="246811" y="55732"/>
                </a:lnTo>
                <a:cubicBezTo>
                  <a:pt x="249327" y="53934"/>
                  <a:pt x="252562" y="53574"/>
                  <a:pt x="255078" y="54653"/>
                </a:cubicBezTo>
                <a:cubicBezTo>
                  <a:pt x="257954" y="55013"/>
                  <a:pt x="260470" y="57170"/>
                  <a:pt x="261908" y="59687"/>
                </a:cubicBezTo>
                <a:lnTo>
                  <a:pt x="271972" y="76586"/>
                </a:lnTo>
                <a:cubicBezTo>
                  <a:pt x="272691" y="78744"/>
                  <a:pt x="272331" y="81261"/>
                  <a:pt x="270175" y="82699"/>
                </a:cubicBezTo>
                <a:cubicBezTo>
                  <a:pt x="269456" y="83058"/>
                  <a:pt x="268737" y="83418"/>
                  <a:pt x="268018" y="83418"/>
                </a:cubicBezTo>
                <a:cubicBezTo>
                  <a:pt x="266221" y="83418"/>
                  <a:pt x="264783" y="82339"/>
                  <a:pt x="264064" y="81261"/>
                </a:cubicBezTo>
                <a:lnTo>
                  <a:pt x="254360" y="64002"/>
                </a:lnTo>
                <a:cubicBezTo>
                  <a:pt x="254000" y="63283"/>
                  <a:pt x="253281" y="62923"/>
                  <a:pt x="252922" y="62923"/>
                </a:cubicBezTo>
                <a:cubicBezTo>
                  <a:pt x="252562" y="62563"/>
                  <a:pt x="251844" y="62563"/>
                  <a:pt x="251484" y="63283"/>
                </a:cubicBezTo>
                <a:lnTo>
                  <a:pt x="236028" y="71912"/>
                </a:lnTo>
                <a:cubicBezTo>
                  <a:pt x="234231" y="72991"/>
                  <a:pt x="231715" y="72631"/>
                  <a:pt x="230277" y="71193"/>
                </a:cubicBezTo>
                <a:cubicBezTo>
                  <a:pt x="225605" y="65080"/>
                  <a:pt x="220213" y="59687"/>
                  <a:pt x="214103" y="55013"/>
                </a:cubicBezTo>
                <a:cubicBezTo>
                  <a:pt x="212665" y="53574"/>
                  <a:pt x="211946" y="51057"/>
                  <a:pt x="213025" y="49260"/>
                </a:cubicBezTo>
                <a:lnTo>
                  <a:pt x="222011" y="33799"/>
                </a:lnTo>
                <a:cubicBezTo>
                  <a:pt x="222729" y="32720"/>
                  <a:pt x="222011" y="31641"/>
                  <a:pt x="221292" y="30922"/>
                </a:cubicBezTo>
                <a:lnTo>
                  <a:pt x="204039" y="20854"/>
                </a:lnTo>
                <a:cubicBezTo>
                  <a:pt x="202961" y="20495"/>
                  <a:pt x="201882" y="20854"/>
                  <a:pt x="201163" y="21933"/>
                </a:cubicBezTo>
                <a:lnTo>
                  <a:pt x="192177" y="37035"/>
                </a:lnTo>
                <a:cubicBezTo>
                  <a:pt x="191099" y="39192"/>
                  <a:pt x="188943" y="39911"/>
                  <a:pt x="187145" y="39192"/>
                </a:cubicBezTo>
                <a:cubicBezTo>
                  <a:pt x="179957" y="36316"/>
                  <a:pt x="172409" y="34158"/>
                  <a:pt x="164861" y="33079"/>
                </a:cubicBezTo>
                <a:cubicBezTo>
                  <a:pt x="162704" y="32720"/>
                  <a:pt x="161266" y="30922"/>
                  <a:pt x="161266" y="28765"/>
                </a:cubicBezTo>
                <a:lnTo>
                  <a:pt x="161266" y="11146"/>
                </a:lnTo>
                <a:cubicBezTo>
                  <a:pt x="161266" y="10068"/>
                  <a:pt x="160188" y="8989"/>
                  <a:pt x="159110" y="8989"/>
                </a:cubicBezTo>
                <a:lnTo>
                  <a:pt x="139341" y="8989"/>
                </a:lnTo>
                <a:cubicBezTo>
                  <a:pt x="137903" y="8989"/>
                  <a:pt x="137184" y="10068"/>
                  <a:pt x="137184" y="11146"/>
                </a:cubicBezTo>
                <a:lnTo>
                  <a:pt x="137184" y="28765"/>
                </a:lnTo>
                <a:cubicBezTo>
                  <a:pt x="137184" y="30922"/>
                  <a:pt x="135387" y="32720"/>
                  <a:pt x="133230" y="33079"/>
                </a:cubicBezTo>
                <a:cubicBezTo>
                  <a:pt x="126042" y="34158"/>
                  <a:pt x="118494" y="36316"/>
                  <a:pt x="111305" y="39192"/>
                </a:cubicBezTo>
                <a:cubicBezTo>
                  <a:pt x="109148" y="39911"/>
                  <a:pt x="106992" y="39192"/>
                  <a:pt x="105913" y="37035"/>
                </a:cubicBezTo>
                <a:lnTo>
                  <a:pt x="96927" y="21933"/>
                </a:lnTo>
                <a:cubicBezTo>
                  <a:pt x="96568" y="20854"/>
                  <a:pt x="95130" y="20495"/>
                  <a:pt x="94052" y="20854"/>
                </a:cubicBezTo>
                <a:lnTo>
                  <a:pt x="76799" y="30922"/>
                </a:lnTo>
                <a:cubicBezTo>
                  <a:pt x="76440" y="31282"/>
                  <a:pt x="76080" y="32001"/>
                  <a:pt x="76080" y="32001"/>
                </a:cubicBezTo>
                <a:cubicBezTo>
                  <a:pt x="76080" y="32720"/>
                  <a:pt x="76080" y="33079"/>
                  <a:pt x="76440" y="33799"/>
                </a:cubicBezTo>
                <a:lnTo>
                  <a:pt x="85426" y="49260"/>
                </a:lnTo>
                <a:cubicBezTo>
                  <a:pt x="86144" y="51057"/>
                  <a:pt x="85785" y="53574"/>
                  <a:pt x="83988" y="55013"/>
                </a:cubicBezTo>
                <a:cubicBezTo>
                  <a:pt x="78237" y="59687"/>
                  <a:pt x="72845" y="65080"/>
                  <a:pt x="67813" y="71193"/>
                </a:cubicBezTo>
                <a:cubicBezTo>
                  <a:pt x="66735" y="72631"/>
                  <a:pt x="64219" y="72991"/>
                  <a:pt x="62422" y="71912"/>
                </a:cubicBezTo>
                <a:lnTo>
                  <a:pt x="46966" y="63283"/>
                </a:lnTo>
                <a:cubicBezTo>
                  <a:pt x="46247" y="62563"/>
                  <a:pt x="45888" y="62563"/>
                  <a:pt x="45528" y="62923"/>
                </a:cubicBezTo>
                <a:cubicBezTo>
                  <a:pt x="45169" y="62923"/>
                  <a:pt x="44450" y="63283"/>
                  <a:pt x="44091" y="64002"/>
                </a:cubicBezTo>
                <a:lnTo>
                  <a:pt x="34027" y="81261"/>
                </a:lnTo>
                <a:cubicBezTo>
                  <a:pt x="32948" y="83418"/>
                  <a:pt x="30432" y="83777"/>
                  <a:pt x="28276" y="82699"/>
                </a:cubicBezTo>
                <a:cubicBezTo>
                  <a:pt x="26119" y="81261"/>
                  <a:pt x="25400" y="78744"/>
                  <a:pt x="26478" y="76586"/>
                </a:cubicBezTo>
                <a:lnTo>
                  <a:pt x="36543" y="59687"/>
                </a:lnTo>
                <a:cubicBezTo>
                  <a:pt x="37980" y="57170"/>
                  <a:pt x="40137" y="55013"/>
                  <a:pt x="43012" y="54653"/>
                </a:cubicBezTo>
                <a:cubicBezTo>
                  <a:pt x="45888" y="53574"/>
                  <a:pt x="49123" y="53934"/>
                  <a:pt x="51279" y="55732"/>
                </a:cubicBezTo>
                <a:lnTo>
                  <a:pt x="63500" y="62563"/>
                </a:lnTo>
                <a:cubicBezTo>
                  <a:pt x="67454" y="58249"/>
                  <a:pt x="71408" y="53934"/>
                  <a:pt x="75721" y="50338"/>
                </a:cubicBezTo>
                <a:lnTo>
                  <a:pt x="68892" y="38473"/>
                </a:lnTo>
                <a:cubicBezTo>
                  <a:pt x="67454" y="35596"/>
                  <a:pt x="66735" y="32720"/>
                  <a:pt x="67454" y="29843"/>
                </a:cubicBezTo>
                <a:cubicBezTo>
                  <a:pt x="68173" y="26967"/>
                  <a:pt x="70329" y="24810"/>
                  <a:pt x="72845" y="23371"/>
                </a:cubicBezTo>
                <a:lnTo>
                  <a:pt x="89739" y="13304"/>
                </a:lnTo>
                <a:cubicBezTo>
                  <a:pt x="92255" y="11865"/>
                  <a:pt x="95490" y="11506"/>
                  <a:pt x="98006" y="12225"/>
                </a:cubicBezTo>
                <a:cubicBezTo>
                  <a:pt x="100881" y="13304"/>
                  <a:pt x="103397" y="14742"/>
                  <a:pt x="104835" y="17259"/>
                </a:cubicBezTo>
                <a:lnTo>
                  <a:pt x="111664" y="29484"/>
                </a:lnTo>
                <a:cubicBezTo>
                  <a:pt x="117056" y="27686"/>
                  <a:pt x="122807" y="26248"/>
                  <a:pt x="128198" y="25169"/>
                </a:cubicBezTo>
                <a:lnTo>
                  <a:pt x="128198" y="11146"/>
                </a:lnTo>
                <a:cubicBezTo>
                  <a:pt x="128198" y="5034"/>
                  <a:pt x="133230" y="0"/>
                  <a:pt x="1393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17145" rIns="34290" bIns="17145" anchor="ctr"/>
          <a:lstStyle/>
          <a:p>
            <a:endParaRPr lang="ru-RU"/>
          </a:p>
        </p:txBody>
      </p:sp>
      <p:sp>
        <p:nvSpPr>
          <p:cNvPr id="13331" name="Freeform 11"/>
          <p:cNvSpPr>
            <a:spLocks noChangeAspect="1" noChangeArrowheads="1"/>
          </p:cNvSpPr>
          <p:nvPr/>
        </p:nvSpPr>
        <p:spPr bwMode="auto">
          <a:xfrm>
            <a:off x="3432871" y="2800945"/>
            <a:ext cx="279870" cy="370880"/>
          </a:xfrm>
          <a:custGeom>
            <a:avLst/>
            <a:gdLst>
              <a:gd name="T0" fmla="*/ 2147483646 w 614"/>
              <a:gd name="T1" fmla="*/ 2147483646 h 810"/>
              <a:gd name="T2" fmla="*/ 2147483646 w 614"/>
              <a:gd name="T3" fmla="*/ 2147483646 h 810"/>
              <a:gd name="T4" fmla="*/ 2147483646 w 614"/>
              <a:gd name="T5" fmla="*/ 2147483646 h 810"/>
              <a:gd name="T6" fmla="*/ 2147483646 w 614"/>
              <a:gd name="T7" fmla="*/ 2147483646 h 810"/>
              <a:gd name="T8" fmla="*/ 2147483646 w 614"/>
              <a:gd name="T9" fmla="*/ 2147483646 h 810"/>
              <a:gd name="T10" fmla="*/ 2147483646 w 614"/>
              <a:gd name="T11" fmla="*/ 2147483646 h 810"/>
              <a:gd name="T12" fmla="*/ 2147483646 w 614"/>
              <a:gd name="T13" fmla="*/ 2147483646 h 810"/>
              <a:gd name="T14" fmla="*/ 2147483646 w 614"/>
              <a:gd name="T15" fmla="*/ 2147483646 h 810"/>
              <a:gd name="T16" fmla="*/ 2147483646 w 614"/>
              <a:gd name="T17" fmla="*/ 2147483646 h 810"/>
              <a:gd name="T18" fmla="*/ 2147483646 w 614"/>
              <a:gd name="T19" fmla="*/ 2147483646 h 810"/>
              <a:gd name="T20" fmla="*/ 2147483646 w 614"/>
              <a:gd name="T21" fmla="*/ 2147483646 h 810"/>
              <a:gd name="T22" fmla="*/ 2147483646 w 614"/>
              <a:gd name="T23" fmla="*/ 2147483646 h 810"/>
              <a:gd name="T24" fmla="*/ 2147483646 w 614"/>
              <a:gd name="T25" fmla="*/ 2147483646 h 810"/>
              <a:gd name="T26" fmla="*/ 2147483646 w 614"/>
              <a:gd name="T27" fmla="*/ 2147483646 h 810"/>
              <a:gd name="T28" fmla="*/ 2147483646 w 614"/>
              <a:gd name="T29" fmla="*/ 2147483646 h 810"/>
              <a:gd name="T30" fmla="*/ 2147483646 w 614"/>
              <a:gd name="T31" fmla="*/ 2147483646 h 810"/>
              <a:gd name="T32" fmla="*/ 2147483646 w 614"/>
              <a:gd name="T33" fmla="*/ 2147483646 h 810"/>
              <a:gd name="T34" fmla="*/ 2147483646 w 614"/>
              <a:gd name="T35" fmla="*/ 2147483646 h 810"/>
              <a:gd name="T36" fmla="*/ 2147483646 w 614"/>
              <a:gd name="T37" fmla="*/ 2147483646 h 810"/>
              <a:gd name="T38" fmla="*/ 2147483646 w 614"/>
              <a:gd name="T39" fmla="*/ 2147483646 h 810"/>
              <a:gd name="T40" fmla="*/ 2147483646 w 614"/>
              <a:gd name="T41" fmla="*/ 2147483646 h 810"/>
              <a:gd name="T42" fmla="*/ 2147483646 w 614"/>
              <a:gd name="T43" fmla="*/ 2147483646 h 810"/>
              <a:gd name="T44" fmla="*/ 2147483646 w 614"/>
              <a:gd name="T45" fmla="*/ 2147483646 h 810"/>
              <a:gd name="T46" fmla="*/ 2147483646 w 614"/>
              <a:gd name="T47" fmla="*/ 2147483646 h 810"/>
              <a:gd name="T48" fmla="*/ 2147483646 w 614"/>
              <a:gd name="T49" fmla="*/ 2147483646 h 810"/>
              <a:gd name="T50" fmla="*/ 2147483646 w 614"/>
              <a:gd name="T51" fmla="*/ 2147483646 h 810"/>
              <a:gd name="T52" fmla="*/ 2147483646 w 614"/>
              <a:gd name="T53" fmla="*/ 2147483646 h 810"/>
              <a:gd name="T54" fmla="*/ 2147483646 w 614"/>
              <a:gd name="T55" fmla="*/ 2147483646 h 810"/>
              <a:gd name="T56" fmla="*/ 2147483646 w 614"/>
              <a:gd name="T57" fmla="*/ 2147483646 h 810"/>
              <a:gd name="T58" fmla="*/ 2147483646 w 614"/>
              <a:gd name="T59" fmla="*/ 2147483646 h 810"/>
              <a:gd name="T60" fmla="*/ 2147483646 w 614"/>
              <a:gd name="T61" fmla="*/ 2147483646 h 810"/>
              <a:gd name="T62" fmla="*/ 2147483646 w 614"/>
              <a:gd name="T63" fmla="*/ 2147483646 h 810"/>
              <a:gd name="T64" fmla="*/ 2147483646 w 614"/>
              <a:gd name="T65" fmla="*/ 2147483646 h 810"/>
              <a:gd name="T66" fmla="*/ 2147483646 w 614"/>
              <a:gd name="T67" fmla="*/ 2147483646 h 810"/>
              <a:gd name="T68" fmla="*/ 2147483646 w 614"/>
              <a:gd name="T69" fmla="*/ 2147483646 h 810"/>
              <a:gd name="T70" fmla="*/ 2147483646 w 614"/>
              <a:gd name="T71" fmla="*/ 2147483646 h 810"/>
              <a:gd name="T72" fmla="*/ 2147483646 w 614"/>
              <a:gd name="T73" fmla="*/ 2147483646 h 810"/>
              <a:gd name="T74" fmla="*/ 2147483646 w 614"/>
              <a:gd name="T75" fmla="*/ 2147483646 h 810"/>
              <a:gd name="T76" fmla="*/ 2147483646 w 614"/>
              <a:gd name="T77" fmla="*/ 2147483646 h 810"/>
              <a:gd name="T78" fmla="*/ 2147483646 w 614"/>
              <a:gd name="T79" fmla="*/ 2147483646 h 810"/>
              <a:gd name="T80" fmla="*/ 2147483646 w 614"/>
              <a:gd name="T81" fmla="*/ 2147483646 h 810"/>
              <a:gd name="T82" fmla="*/ 2147483646 w 614"/>
              <a:gd name="T83" fmla="*/ 2147483646 h 810"/>
              <a:gd name="T84" fmla="*/ 2147483646 w 614"/>
              <a:gd name="T85" fmla="*/ 2147483646 h 810"/>
              <a:gd name="T86" fmla="*/ 2147483646 w 614"/>
              <a:gd name="T87" fmla="*/ 0 h 810"/>
              <a:gd name="T88" fmla="*/ 2147483646 w 614"/>
              <a:gd name="T89" fmla="*/ 2147483646 h 810"/>
              <a:gd name="T90" fmla="*/ 2147483646 w 614"/>
              <a:gd name="T91" fmla="*/ 2147483646 h 810"/>
              <a:gd name="T92" fmla="*/ 2147483646 w 614"/>
              <a:gd name="T93" fmla="*/ 2147483646 h 810"/>
              <a:gd name="T94" fmla="*/ 2147483646 w 614"/>
              <a:gd name="T95" fmla="*/ 2147483646 h 810"/>
              <a:gd name="T96" fmla="*/ 2147483646 w 614"/>
              <a:gd name="T97" fmla="*/ 2147483646 h 810"/>
              <a:gd name="T98" fmla="*/ 2147483646 w 614"/>
              <a:gd name="T99" fmla="*/ 2147483646 h 81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14"/>
              <a:gd name="T151" fmla="*/ 0 h 810"/>
              <a:gd name="T152" fmla="*/ 614 w 614"/>
              <a:gd name="T153" fmla="*/ 810 h 81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14" h="810">
                <a:moveTo>
                  <a:pt x="507" y="505"/>
                </a:moveTo>
                <a:lnTo>
                  <a:pt x="507" y="505"/>
                </a:lnTo>
                <a:cubicBezTo>
                  <a:pt x="485" y="527"/>
                  <a:pt x="470" y="553"/>
                  <a:pt x="462" y="582"/>
                </a:cubicBezTo>
                <a:lnTo>
                  <a:pt x="318" y="582"/>
                </a:lnTo>
                <a:lnTo>
                  <a:pt x="318" y="495"/>
                </a:lnTo>
                <a:cubicBezTo>
                  <a:pt x="327" y="500"/>
                  <a:pt x="337" y="502"/>
                  <a:pt x="348" y="502"/>
                </a:cubicBezTo>
                <a:cubicBezTo>
                  <a:pt x="368" y="502"/>
                  <a:pt x="387" y="494"/>
                  <a:pt x="400" y="478"/>
                </a:cubicBezTo>
                <a:cubicBezTo>
                  <a:pt x="412" y="463"/>
                  <a:pt x="418" y="443"/>
                  <a:pt x="414" y="423"/>
                </a:cubicBezTo>
                <a:cubicBezTo>
                  <a:pt x="409" y="396"/>
                  <a:pt x="387" y="373"/>
                  <a:pt x="359" y="369"/>
                </a:cubicBezTo>
                <a:cubicBezTo>
                  <a:pt x="344" y="366"/>
                  <a:pt x="330" y="369"/>
                  <a:pt x="318" y="375"/>
                </a:cubicBezTo>
                <a:lnTo>
                  <a:pt x="318" y="319"/>
                </a:lnTo>
                <a:lnTo>
                  <a:pt x="435" y="319"/>
                </a:lnTo>
                <a:cubicBezTo>
                  <a:pt x="439" y="319"/>
                  <a:pt x="442" y="317"/>
                  <a:pt x="445" y="314"/>
                </a:cubicBezTo>
                <a:cubicBezTo>
                  <a:pt x="447" y="311"/>
                  <a:pt x="448" y="307"/>
                  <a:pt x="447" y="303"/>
                </a:cubicBezTo>
                <a:cubicBezTo>
                  <a:pt x="447" y="301"/>
                  <a:pt x="445" y="299"/>
                  <a:pt x="443" y="297"/>
                </a:cubicBezTo>
                <a:cubicBezTo>
                  <a:pt x="432" y="287"/>
                  <a:pt x="427" y="274"/>
                  <a:pt x="428" y="260"/>
                </a:cubicBezTo>
                <a:cubicBezTo>
                  <a:pt x="430" y="240"/>
                  <a:pt x="447" y="224"/>
                  <a:pt x="466" y="222"/>
                </a:cubicBezTo>
                <a:cubicBezTo>
                  <a:pt x="478" y="220"/>
                  <a:pt x="490" y="224"/>
                  <a:pt x="499" y="232"/>
                </a:cubicBezTo>
                <a:cubicBezTo>
                  <a:pt x="508" y="240"/>
                  <a:pt x="513" y="252"/>
                  <a:pt x="513" y="264"/>
                </a:cubicBezTo>
                <a:cubicBezTo>
                  <a:pt x="513" y="277"/>
                  <a:pt x="508" y="289"/>
                  <a:pt x="498" y="297"/>
                </a:cubicBezTo>
                <a:cubicBezTo>
                  <a:pt x="494" y="300"/>
                  <a:pt x="493" y="306"/>
                  <a:pt x="495" y="310"/>
                </a:cubicBezTo>
                <a:cubicBezTo>
                  <a:pt x="497" y="316"/>
                  <a:pt x="501" y="319"/>
                  <a:pt x="506" y="319"/>
                </a:cubicBezTo>
                <a:lnTo>
                  <a:pt x="588" y="319"/>
                </a:lnTo>
                <a:cubicBezTo>
                  <a:pt x="584" y="389"/>
                  <a:pt x="556" y="454"/>
                  <a:pt x="507" y="505"/>
                </a:cubicBezTo>
                <a:close/>
                <a:moveTo>
                  <a:pt x="457" y="628"/>
                </a:moveTo>
                <a:lnTo>
                  <a:pt x="457" y="712"/>
                </a:lnTo>
                <a:cubicBezTo>
                  <a:pt x="457" y="714"/>
                  <a:pt x="455" y="716"/>
                  <a:pt x="452" y="716"/>
                </a:cubicBezTo>
                <a:lnTo>
                  <a:pt x="158" y="716"/>
                </a:lnTo>
                <a:cubicBezTo>
                  <a:pt x="156" y="716"/>
                  <a:pt x="154" y="714"/>
                  <a:pt x="154" y="712"/>
                </a:cubicBezTo>
                <a:lnTo>
                  <a:pt x="154" y="674"/>
                </a:lnTo>
                <a:lnTo>
                  <a:pt x="404" y="674"/>
                </a:lnTo>
                <a:cubicBezTo>
                  <a:pt x="410" y="674"/>
                  <a:pt x="416" y="669"/>
                  <a:pt x="416" y="662"/>
                </a:cubicBezTo>
                <a:cubicBezTo>
                  <a:pt x="416" y="655"/>
                  <a:pt x="410" y="650"/>
                  <a:pt x="404" y="650"/>
                </a:cubicBezTo>
                <a:lnTo>
                  <a:pt x="154" y="650"/>
                </a:lnTo>
                <a:lnTo>
                  <a:pt x="154" y="625"/>
                </a:lnTo>
                <a:cubicBezTo>
                  <a:pt x="154" y="619"/>
                  <a:pt x="154" y="613"/>
                  <a:pt x="154" y="607"/>
                </a:cubicBezTo>
                <a:lnTo>
                  <a:pt x="458" y="607"/>
                </a:lnTo>
                <a:cubicBezTo>
                  <a:pt x="457" y="614"/>
                  <a:pt x="457" y="621"/>
                  <a:pt x="457" y="628"/>
                </a:cubicBezTo>
                <a:lnTo>
                  <a:pt x="368" y="784"/>
                </a:lnTo>
                <a:lnTo>
                  <a:pt x="243" y="784"/>
                </a:lnTo>
                <a:cubicBezTo>
                  <a:pt x="216" y="784"/>
                  <a:pt x="194" y="765"/>
                  <a:pt x="188" y="740"/>
                </a:cubicBezTo>
                <a:lnTo>
                  <a:pt x="422" y="740"/>
                </a:lnTo>
                <a:cubicBezTo>
                  <a:pt x="417" y="765"/>
                  <a:pt x="394" y="784"/>
                  <a:pt x="368" y="784"/>
                </a:cubicBezTo>
                <a:lnTo>
                  <a:pt x="457" y="628"/>
                </a:lnTo>
                <a:close/>
                <a:moveTo>
                  <a:pt x="105" y="503"/>
                </a:moveTo>
                <a:lnTo>
                  <a:pt x="105" y="503"/>
                </a:lnTo>
                <a:cubicBezTo>
                  <a:pt x="56" y="453"/>
                  <a:pt x="28" y="388"/>
                  <a:pt x="25" y="319"/>
                </a:cubicBezTo>
                <a:lnTo>
                  <a:pt x="141" y="319"/>
                </a:lnTo>
                <a:cubicBezTo>
                  <a:pt x="148" y="319"/>
                  <a:pt x="153" y="314"/>
                  <a:pt x="154" y="308"/>
                </a:cubicBezTo>
                <a:cubicBezTo>
                  <a:pt x="154" y="304"/>
                  <a:pt x="152" y="300"/>
                  <a:pt x="149" y="297"/>
                </a:cubicBezTo>
                <a:cubicBezTo>
                  <a:pt x="138" y="287"/>
                  <a:pt x="132" y="272"/>
                  <a:pt x="135" y="257"/>
                </a:cubicBezTo>
                <a:cubicBezTo>
                  <a:pt x="137" y="239"/>
                  <a:pt x="152" y="225"/>
                  <a:pt x="169" y="222"/>
                </a:cubicBezTo>
                <a:cubicBezTo>
                  <a:pt x="182" y="219"/>
                  <a:pt x="195" y="223"/>
                  <a:pt x="204" y="231"/>
                </a:cubicBezTo>
                <a:cubicBezTo>
                  <a:pt x="214" y="239"/>
                  <a:pt x="220" y="252"/>
                  <a:pt x="220" y="264"/>
                </a:cubicBezTo>
                <a:cubicBezTo>
                  <a:pt x="220" y="277"/>
                  <a:pt x="214" y="289"/>
                  <a:pt x="204" y="297"/>
                </a:cubicBezTo>
                <a:cubicBezTo>
                  <a:pt x="200" y="300"/>
                  <a:pt x="199" y="306"/>
                  <a:pt x="200" y="310"/>
                </a:cubicBezTo>
                <a:cubicBezTo>
                  <a:pt x="202" y="316"/>
                  <a:pt x="207" y="319"/>
                  <a:pt x="212" y="319"/>
                </a:cubicBezTo>
                <a:lnTo>
                  <a:pt x="293" y="319"/>
                </a:lnTo>
                <a:lnTo>
                  <a:pt x="293" y="400"/>
                </a:lnTo>
                <a:cubicBezTo>
                  <a:pt x="293" y="403"/>
                  <a:pt x="295" y="406"/>
                  <a:pt x="297" y="409"/>
                </a:cubicBezTo>
                <a:cubicBezTo>
                  <a:pt x="300" y="411"/>
                  <a:pt x="303" y="412"/>
                  <a:pt x="306" y="412"/>
                </a:cubicBezTo>
                <a:cubicBezTo>
                  <a:pt x="310" y="411"/>
                  <a:pt x="313" y="410"/>
                  <a:pt x="315" y="407"/>
                </a:cubicBezTo>
                <a:cubicBezTo>
                  <a:pt x="325" y="396"/>
                  <a:pt x="340" y="390"/>
                  <a:pt x="355" y="393"/>
                </a:cubicBezTo>
                <a:cubicBezTo>
                  <a:pt x="373" y="396"/>
                  <a:pt x="387" y="410"/>
                  <a:pt x="390" y="427"/>
                </a:cubicBezTo>
                <a:cubicBezTo>
                  <a:pt x="392" y="440"/>
                  <a:pt x="389" y="452"/>
                  <a:pt x="381" y="462"/>
                </a:cubicBezTo>
                <a:cubicBezTo>
                  <a:pt x="364" y="482"/>
                  <a:pt x="331" y="482"/>
                  <a:pt x="315" y="462"/>
                </a:cubicBezTo>
                <a:cubicBezTo>
                  <a:pt x="311" y="458"/>
                  <a:pt x="306" y="457"/>
                  <a:pt x="301" y="459"/>
                </a:cubicBezTo>
                <a:cubicBezTo>
                  <a:pt x="296" y="461"/>
                  <a:pt x="293" y="465"/>
                  <a:pt x="293" y="470"/>
                </a:cubicBezTo>
                <a:lnTo>
                  <a:pt x="293" y="582"/>
                </a:lnTo>
                <a:lnTo>
                  <a:pt x="149" y="582"/>
                </a:lnTo>
                <a:cubicBezTo>
                  <a:pt x="142" y="553"/>
                  <a:pt x="126" y="525"/>
                  <a:pt x="105" y="503"/>
                </a:cubicBezTo>
                <a:lnTo>
                  <a:pt x="293" y="25"/>
                </a:lnTo>
                <a:lnTo>
                  <a:pt x="293" y="105"/>
                </a:lnTo>
                <a:cubicBezTo>
                  <a:pt x="293" y="110"/>
                  <a:pt x="296" y="114"/>
                  <a:pt x="299" y="116"/>
                </a:cubicBezTo>
                <a:cubicBezTo>
                  <a:pt x="303" y="118"/>
                  <a:pt x="308" y="118"/>
                  <a:pt x="311" y="116"/>
                </a:cubicBezTo>
                <a:cubicBezTo>
                  <a:pt x="313" y="115"/>
                  <a:pt x="314" y="114"/>
                  <a:pt x="315" y="114"/>
                </a:cubicBezTo>
                <a:cubicBezTo>
                  <a:pt x="324" y="103"/>
                  <a:pt x="337" y="97"/>
                  <a:pt x="352" y="98"/>
                </a:cubicBezTo>
                <a:cubicBezTo>
                  <a:pt x="372" y="100"/>
                  <a:pt x="388" y="117"/>
                  <a:pt x="390" y="136"/>
                </a:cubicBezTo>
                <a:cubicBezTo>
                  <a:pt x="392" y="148"/>
                  <a:pt x="388" y="161"/>
                  <a:pt x="380" y="169"/>
                </a:cubicBezTo>
                <a:cubicBezTo>
                  <a:pt x="363" y="188"/>
                  <a:pt x="331" y="188"/>
                  <a:pt x="315" y="168"/>
                </a:cubicBezTo>
                <a:cubicBezTo>
                  <a:pt x="311" y="165"/>
                  <a:pt x="306" y="163"/>
                  <a:pt x="301" y="165"/>
                </a:cubicBezTo>
                <a:cubicBezTo>
                  <a:pt x="296" y="166"/>
                  <a:pt x="293" y="171"/>
                  <a:pt x="293" y="176"/>
                </a:cubicBezTo>
                <a:lnTo>
                  <a:pt x="293" y="294"/>
                </a:lnTo>
                <a:lnTo>
                  <a:pt x="237" y="294"/>
                </a:lnTo>
                <a:cubicBezTo>
                  <a:pt x="242" y="285"/>
                  <a:pt x="244" y="275"/>
                  <a:pt x="244" y="264"/>
                </a:cubicBezTo>
                <a:cubicBezTo>
                  <a:pt x="244" y="244"/>
                  <a:pt x="235" y="225"/>
                  <a:pt x="220" y="212"/>
                </a:cubicBezTo>
                <a:cubicBezTo>
                  <a:pt x="205" y="199"/>
                  <a:pt x="185" y="194"/>
                  <a:pt x="165" y="198"/>
                </a:cubicBezTo>
                <a:cubicBezTo>
                  <a:pt x="137" y="202"/>
                  <a:pt x="115" y="225"/>
                  <a:pt x="110" y="253"/>
                </a:cubicBezTo>
                <a:cubicBezTo>
                  <a:pt x="108" y="268"/>
                  <a:pt x="110" y="282"/>
                  <a:pt x="116" y="294"/>
                </a:cubicBezTo>
                <a:lnTo>
                  <a:pt x="25" y="294"/>
                </a:lnTo>
                <a:cubicBezTo>
                  <a:pt x="32" y="149"/>
                  <a:pt x="148" y="32"/>
                  <a:pt x="293" y="25"/>
                </a:cubicBezTo>
                <a:lnTo>
                  <a:pt x="105" y="503"/>
                </a:lnTo>
                <a:close/>
                <a:moveTo>
                  <a:pt x="318" y="25"/>
                </a:moveTo>
                <a:lnTo>
                  <a:pt x="318" y="25"/>
                </a:lnTo>
                <a:cubicBezTo>
                  <a:pt x="464" y="31"/>
                  <a:pt x="582" y="148"/>
                  <a:pt x="588" y="294"/>
                </a:cubicBezTo>
                <a:lnTo>
                  <a:pt x="531" y="294"/>
                </a:lnTo>
                <a:cubicBezTo>
                  <a:pt x="536" y="285"/>
                  <a:pt x="538" y="275"/>
                  <a:pt x="538" y="264"/>
                </a:cubicBezTo>
                <a:cubicBezTo>
                  <a:pt x="538" y="245"/>
                  <a:pt x="530" y="226"/>
                  <a:pt x="516" y="214"/>
                </a:cubicBezTo>
                <a:cubicBezTo>
                  <a:pt x="502" y="201"/>
                  <a:pt x="482" y="195"/>
                  <a:pt x="463" y="197"/>
                </a:cubicBezTo>
                <a:cubicBezTo>
                  <a:pt x="432" y="200"/>
                  <a:pt x="407" y="226"/>
                  <a:pt x="404" y="258"/>
                </a:cubicBezTo>
                <a:cubicBezTo>
                  <a:pt x="402" y="270"/>
                  <a:pt x="405" y="283"/>
                  <a:pt x="411" y="294"/>
                </a:cubicBezTo>
                <a:lnTo>
                  <a:pt x="318" y="294"/>
                </a:lnTo>
                <a:lnTo>
                  <a:pt x="318" y="201"/>
                </a:lnTo>
                <a:cubicBezTo>
                  <a:pt x="343" y="214"/>
                  <a:pt x="378" y="208"/>
                  <a:pt x="398" y="186"/>
                </a:cubicBezTo>
                <a:cubicBezTo>
                  <a:pt x="411" y="172"/>
                  <a:pt x="417" y="152"/>
                  <a:pt x="415" y="134"/>
                </a:cubicBezTo>
                <a:cubicBezTo>
                  <a:pt x="411" y="102"/>
                  <a:pt x="386" y="77"/>
                  <a:pt x="354" y="74"/>
                </a:cubicBezTo>
                <a:cubicBezTo>
                  <a:pt x="341" y="73"/>
                  <a:pt x="329" y="75"/>
                  <a:pt x="318" y="81"/>
                </a:cubicBezTo>
                <a:lnTo>
                  <a:pt x="318" y="25"/>
                </a:lnTo>
                <a:close/>
                <a:moveTo>
                  <a:pt x="307" y="0"/>
                </a:moveTo>
                <a:lnTo>
                  <a:pt x="307" y="0"/>
                </a:lnTo>
                <a:cubicBezTo>
                  <a:pt x="138" y="0"/>
                  <a:pt x="0" y="138"/>
                  <a:pt x="0" y="306"/>
                </a:cubicBezTo>
                <a:cubicBezTo>
                  <a:pt x="0" y="387"/>
                  <a:pt x="31" y="463"/>
                  <a:pt x="87" y="521"/>
                </a:cubicBezTo>
                <a:cubicBezTo>
                  <a:pt x="115" y="548"/>
                  <a:pt x="130" y="585"/>
                  <a:pt x="130" y="625"/>
                </a:cubicBezTo>
                <a:lnTo>
                  <a:pt x="130" y="712"/>
                </a:lnTo>
                <a:cubicBezTo>
                  <a:pt x="130" y="727"/>
                  <a:pt x="142" y="740"/>
                  <a:pt x="158" y="740"/>
                </a:cubicBezTo>
                <a:lnTo>
                  <a:pt x="164" y="740"/>
                </a:lnTo>
                <a:cubicBezTo>
                  <a:pt x="169" y="779"/>
                  <a:pt x="203" y="809"/>
                  <a:pt x="243" y="809"/>
                </a:cubicBezTo>
                <a:lnTo>
                  <a:pt x="368" y="809"/>
                </a:lnTo>
                <a:cubicBezTo>
                  <a:pt x="408" y="809"/>
                  <a:pt x="441" y="779"/>
                  <a:pt x="447" y="740"/>
                </a:cubicBezTo>
                <a:lnTo>
                  <a:pt x="452" y="740"/>
                </a:lnTo>
                <a:cubicBezTo>
                  <a:pt x="468" y="740"/>
                  <a:pt x="481" y="727"/>
                  <a:pt x="481" y="712"/>
                </a:cubicBezTo>
                <a:lnTo>
                  <a:pt x="481" y="628"/>
                </a:lnTo>
                <a:cubicBezTo>
                  <a:pt x="481" y="588"/>
                  <a:pt x="497" y="550"/>
                  <a:pt x="524" y="522"/>
                </a:cubicBezTo>
                <a:cubicBezTo>
                  <a:pt x="582" y="464"/>
                  <a:pt x="613" y="387"/>
                  <a:pt x="613" y="306"/>
                </a:cubicBezTo>
                <a:cubicBezTo>
                  <a:pt x="613" y="138"/>
                  <a:pt x="475" y="0"/>
                  <a:pt x="3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ru-RU"/>
          </a:p>
        </p:txBody>
      </p:sp>
      <p:sp>
        <p:nvSpPr>
          <p:cNvPr id="44" name="Freeform 958">
            <a:extLst/>
          </p:cNvPr>
          <p:cNvSpPr>
            <a:spLocks noChangeAspect="1" noChangeArrowheads="1"/>
          </p:cNvSpPr>
          <p:nvPr/>
        </p:nvSpPr>
        <p:spPr bwMode="auto">
          <a:xfrm>
            <a:off x="5388386" y="934641"/>
            <a:ext cx="369190" cy="368499"/>
          </a:xfrm>
          <a:custGeom>
            <a:avLst/>
            <a:gdLst>
              <a:gd name="T0" fmla="*/ 3907993 w 290777"/>
              <a:gd name="T1" fmla="*/ 5309730 h 290331"/>
              <a:gd name="T2" fmla="*/ 4041468 w 290777"/>
              <a:gd name="T3" fmla="*/ 4946478 h 290331"/>
              <a:gd name="T4" fmla="*/ 4762099 w 290777"/>
              <a:gd name="T5" fmla="*/ 3893728 h 290331"/>
              <a:gd name="T6" fmla="*/ 4672646 w 290777"/>
              <a:gd name="T7" fmla="*/ 4035015 h 290331"/>
              <a:gd name="T8" fmla="*/ 5010766 w 290777"/>
              <a:gd name="T9" fmla="*/ 2798865 h 290331"/>
              <a:gd name="T10" fmla="*/ 5010766 w 290777"/>
              <a:gd name="T11" fmla="*/ 2980359 h 290331"/>
              <a:gd name="T12" fmla="*/ 5010766 w 290777"/>
              <a:gd name="T13" fmla="*/ 2798865 h 290331"/>
              <a:gd name="T14" fmla="*/ 964291 w 290777"/>
              <a:gd name="T15" fmla="*/ 4768431 h 290331"/>
              <a:gd name="T16" fmla="*/ 3071948 w 290777"/>
              <a:gd name="T17" fmla="*/ 4711491 h 290331"/>
              <a:gd name="T18" fmla="*/ 858926 w 290777"/>
              <a:gd name="T19" fmla="*/ 3094802 h 290331"/>
              <a:gd name="T20" fmla="*/ 3375232 w 290777"/>
              <a:gd name="T21" fmla="*/ 1856663 h 290331"/>
              <a:gd name="T22" fmla="*/ 4068967 w 290777"/>
              <a:gd name="T23" fmla="*/ 2670128 h 290331"/>
              <a:gd name="T24" fmla="*/ 4235479 w 290777"/>
              <a:gd name="T25" fmla="*/ 2174997 h 290331"/>
              <a:gd name="T26" fmla="*/ 4068967 w 290777"/>
              <a:gd name="T27" fmla="*/ 3328019 h 290331"/>
              <a:gd name="T28" fmla="*/ 3285055 w 290777"/>
              <a:gd name="T29" fmla="*/ 2755043 h 290331"/>
              <a:gd name="T30" fmla="*/ 2416766 w 290777"/>
              <a:gd name="T31" fmla="*/ 1856663 h 290331"/>
              <a:gd name="T32" fmla="*/ 2048531 w 290777"/>
              <a:gd name="T33" fmla="*/ 3243104 h 290331"/>
              <a:gd name="T34" fmla="*/ 2877092 w 290777"/>
              <a:gd name="T35" fmla="*/ 3420004 h 290331"/>
              <a:gd name="T36" fmla="*/ 2416766 w 290777"/>
              <a:gd name="T37" fmla="*/ 2783311 h 290331"/>
              <a:gd name="T38" fmla="*/ 2041480 w 290777"/>
              <a:gd name="T39" fmla="*/ 2408412 h 290331"/>
              <a:gd name="T40" fmla="*/ 2416766 w 290777"/>
              <a:gd name="T41" fmla="*/ 1856663 h 290331"/>
              <a:gd name="T42" fmla="*/ 4745373 w 290777"/>
              <a:gd name="T43" fmla="*/ 1842663 h 290331"/>
              <a:gd name="T44" fmla="*/ 4659349 w 290777"/>
              <a:gd name="T45" fmla="*/ 1696101 h 290331"/>
              <a:gd name="T46" fmla="*/ 1139955 w 290777"/>
              <a:gd name="T47" fmla="*/ 2503674 h 290331"/>
              <a:gd name="T48" fmla="*/ 1259332 w 290777"/>
              <a:gd name="T49" fmla="*/ 2126208 h 290331"/>
              <a:gd name="T50" fmla="*/ 664842 w 290777"/>
              <a:gd name="T51" fmla="*/ 1419361 h 290331"/>
              <a:gd name="T52" fmla="*/ 1491180 w 290777"/>
              <a:gd name="T53" fmla="*/ 2254395 h 290331"/>
              <a:gd name="T54" fmla="*/ 1034588 w 290777"/>
              <a:gd name="T55" fmla="*/ 3094802 h 290331"/>
              <a:gd name="T56" fmla="*/ 2615261 w 290777"/>
              <a:gd name="T57" fmla="*/ 4697199 h 290331"/>
              <a:gd name="T58" fmla="*/ 3690187 w 290777"/>
              <a:gd name="T59" fmla="*/ 4341138 h 290331"/>
              <a:gd name="T60" fmla="*/ 4167901 w 290777"/>
              <a:gd name="T61" fmla="*/ 5323967 h 290331"/>
              <a:gd name="T62" fmla="*/ 837856 w 290777"/>
              <a:gd name="T63" fmla="*/ 4889496 h 290331"/>
              <a:gd name="T64" fmla="*/ 664842 w 290777"/>
              <a:gd name="T65" fmla="*/ 1419361 h 290331"/>
              <a:gd name="T66" fmla="*/ 3914401 w 290777"/>
              <a:gd name="T67" fmla="*/ 1033062 h 290331"/>
              <a:gd name="T68" fmla="*/ 3959129 w 290777"/>
              <a:gd name="T69" fmla="*/ 879497 h 290331"/>
              <a:gd name="T70" fmla="*/ 1797325 w 290777"/>
              <a:gd name="T71" fmla="*/ 1026029 h 290331"/>
              <a:gd name="T72" fmla="*/ 1700472 w 290777"/>
              <a:gd name="T73" fmla="*/ 879497 h 290331"/>
              <a:gd name="T74" fmla="*/ 2821777 w 290777"/>
              <a:gd name="T75" fmla="*/ 750141 h 290331"/>
              <a:gd name="T76" fmla="*/ 2823770 w 290777"/>
              <a:gd name="T77" fmla="*/ 0 h 290331"/>
              <a:gd name="T78" fmla="*/ 5000197 w 290777"/>
              <a:gd name="T79" fmla="*/ 5005181 h 290331"/>
              <a:gd name="T80" fmla="*/ 4747447 w 290777"/>
              <a:gd name="T81" fmla="*/ 4742059 h 290331"/>
              <a:gd name="T82" fmla="*/ 759777 w 290777"/>
              <a:gd name="T83" fmla="*/ 1164634 h 290331"/>
              <a:gd name="T84" fmla="*/ 815888 w 290777"/>
              <a:gd name="T85" fmla="*/ 837434 h 2903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0777" h="290331">
                <a:moveTo>
                  <a:pt x="170550" y="225536"/>
                </a:moveTo>
                <a:lnTo>
                  <a:pt x="164411" y="232016"/>
                </a:lnTo>
                <a:lnTo>
                  <a:pt x="200886" y="268373"/>
                </a:lnTo>
                <a:cubicBezTo>
                  <a:pt x="203414" y="266933"/>
                  <a:pt x="205581" y="264773"/>
                  <a:pt x="207748" y="262973"/>
                </a:cubicBezTo>
                <a:cubicBezTo>
                  <a:pt x="209553" y="261174"/>
                  <a:pt x="210276" y="258654"/>
                  <a:pt x="210276" y="256494"/>
                </a:cubicBezTo>
                <a:cubicBezTo>
                  <a:pt x="210276" y="253974"/>
                  <a:pt x="209553" y="251814"/>
                  <a:pt x="207748" y="250014"/>
                </a:cubicBezTo>
                <a:lnTo>
                  <a:pt x="183190" y="225536"/>
                </a:lnTo>
                <a:cubicBezTo>
                  <a:pt x="179940" y="222297"/>
                  <a:pt x="174162" y="222297"/>
                  <a:pt x="170550" y="225536"/>
                </a:cubicBezTo>
                <a:close/>
                <a:moveTo>
                  <a:pt x="244792" y="196802"/>
                </a:moveTo>
                <a:cubicBezTo>
                  <a:pt x="247091" y="197822"/>
                  <a:pt x="247857" y="200544"/>
                  <a:pt x="246324" y="202585"/>
                </a:cubicBezTo>
                <a:cubicBezTo>
                  <a:pt x="245941" y="203605"/>
                  <a:pt x="244025" y="204626"/>
                  <a:pt x="242493" y="204626"/>
                </a:cubicBezTo>
                <a:cubicBezTo>
                  <a:pt x="241726" y="204626"/>
                  <a:pt x="240960" y="204286"/>
                  <a:pt x="240194" y="203946"/>
                </a:cubicBezTo>
                <a:cubicBezTo>
                  <a:pt x="237894" y="202925"/>
                  <a:pt x="237128" y="200204"/>
                  <a:pt x="238661" y="198503"/>
                </a:cubicBezTo>
                <a:cubicBezTo>
                  <a:pt x="239427" y="196462"/>
                  <a:pt x="242493" y="195441"/>
                  <a:pt x="244792" y="196802"/>
                </a:cubicBezTo>
                <a:close/>
                <a:moveTo>
                  <a:pt x="257575" y="141466"/>
                </a:moveTo>
                <a:cubicBezTo>
                  <a:pt x="260242" y="141466"/>
                  <a:pt x="262147" y="143230"/>
                  <a:pt x="262147" y="145699"/>
                </a:cubicBezTo>
                <a:lnTo>
                  <a:pt x="262147" y="146052"/>
                </a:lnTo>
                <a:cubicBezTo>
                  <a:pt x="262147" y="148522"/>
                  <a:pt x="260242" y="150638"/>
                  <a:pt x="257575" y="150638"/>
                </a:cubicBezTo>
                <a:cubicBezTo>
                  <a:pt x="254908" y="150638"/>
                  <a:pt x="253003" y="148522"/>
                  <a:pt x="253003" y="146052"/>
                </a:cubicBezTo>
                <a:lnTo>
                  <a:pt x="253003" y="145699"/>
                </a:lnTo>
                <a:cubicBezTo>
                  <a:pt x="253003" y="143230"/>
                  <a:pt x="254908" y="141466"/>
                  <a:pt x="257575" y="141466"/>
                </a:cubicBezTo>
                <a:close/>
                <a:moveTo>
                  <a:pt x="17428" y="98107"/>
                </a:moveTo>
                <a:cubicBezTo>
                  <a:pt x="15983" y="100627"/>
                  <a:pt x="14900" y="103506"/>
                  <a:pt x="14178" y="106026"/>
                </a:cubicBezTo>
                <a:cubicBezTo>
                  <a:pt x="454" y="154262"/>
                  <a:pt x="14178" y="205738"/>
                  <a:pt x="49569" y="241015"/>
                </a:cubicBezTo>
                <a:cubicBezTo>
                  <a:pt x="84961" y="276292"/>
                  <a:pt x="136603" y="289611"/>
                  <a:pt x="184996" y="276292"/>
                </a:cubicBezTo>
                <a:cubicBezTo>
                  <a:pt x="187524" y="275572"/>
                  <a:pt x="190413" y="274492"/>
                  <a:pt x="192941" y="273053"/>
                </a:cubicBezTo>
                <a:lnTo>
                  <a:pt x="157910" y="238135"/>
                </a:lnTo>
                <a:cubicBezTo>
                  <a:pt x="142743" y="249654"/>
                  <a:pt x="121435" y="248575"/>
                  <a:pt x="107351" y="235256"/>
                </a:cubicBezTo>
                <a:lnTo>
                  <a:pt x="55708" y="183060"/>
                </a:lnTo>
                <a:cubicBezTo>
                  <a:pt x="48486" y="176220"/>
                  <a:pt x="44152" y="166501"/>
                  <a:pt x="44152" y="156422"/>
                </a:cubicBezTo>
                <a:cubicBezTo>
                  <a:pt x="44152" y="147783"/>
                  <a:pt x="47041" y="139863"/>
                  <a:pt x="52458" y="133024"/>
                </a:cubicBezTo>
                <a:lnTo>
                  <a:pt x="17428" y="98107"/>
                </a:lnTo>
                <a:close/>
                <a:moveTo>
                  <a:pt x="173501" y="93841"/>
                </a:moveTo>
                <a:cubicBezTo>
                  <a:pt x="175641" y="93841"/>
                  <a:pt x="177781" y="95986"/>
                  <a:pt x="177781" y="98132"/>
                </a:cubicBezTo>
                <a:lnTo>
                  <a:pt x="177781" y="134959"/>
                </a:lnTo>
                <a:lnTo>
                  <a:pt x="209163" y="134959"/>
                </a:lnTo>
                <a:lnTo>
                  <a:pt x="209163" y="109931"/>
                </a:lnTo>
                <a:cubicBezTo>
                  <a:pt x="209163" y="107785"/>
                  <a:pt x="211302" y="105640"/>
                  <a:pt x="213442" y="105640"/>
                </a:cubicBezTo>
                <a:cubicBezTo>
                  <a:pt x="215938" y="105640"/>
                  <a:pt x="217722" y="107785"/>
                  <a:pt x="217722" y="109931"/>
                </a:cubicBezTo>
                <a:lnTo>
                  <a:pt x="217722" y="168210"/>
                </a:lnTo>
                <a:cubicBezTo>
                  <a:pt x="217722" y="171071"/>
                  <a:pt x="215938" y="172859"/>
                  <a:pt x="213442" y="172859"/>
                </a:cubicBezTo>
                <a:cubicBezTo>
                  <a:pt x="211302" y="172859"/>
                  <a:pt x="209163" y="171071"/>
                  <a:pt x="209163" y="168210"/>
                </a:cubicBezTo>
                <a:lnTo>
                  <a:pt x="209163" y="143540"/>
                </a:lnTo>
                <a:lnTo>
                  <a:pt x="173501" y="143540"/>
                </a:lnTo>
                <a:cubicBezTo>
                  <a:pt x="171005" y="143540"/>
                  <a:pt x="168865" y="141752"/>
                  <a:pt x="168865" y="139249"/>
                </a:cubicBezTo>
                <a:lnTo>
                  <a:pt x="168865" y="98132"/>
                </a:lnTo>
                <a:cubicBezTo>
                  <a:pt x="168865" y="95986"/>
                  <a:pt x="171005" y="93841"/>
                  <a:pt x="173501" y="93841"/>
                </a:cubicBezTo>
                <a:close/>
                <a:moveTo>
                  <a:pt x="124233" y="93841"/>
                </a:moveTo>
                <a:cubicBezTo>
                  <a:pt x="139521" y="93841"/>
                  <a:pt x="152626" y="106355"/>
                  <a:pt x="152626" y="121730"/>
                </a:cubicBezTo>
                <a:cubicBezTo>
                  <a:pt x="152626" y="137104"/>
                  <a:pt x="139521" y="149618"/>
                  <a:pt x="124233" y="149618"/>
                </a:cubicBezTo>
                <a:cubicBezTo>
                  <a:pt x="115133" y="149618"/>
                  <a:pt x="107488" y="155696"/>
                  <a:pt x="105304" y="163920"/>
                </a:cubicBezTo>
                <a:lnTo>
                  <a:pt x="147894" y="163920"/>
                </a:lnTo>
                <a:cubicBezTo>
                  <a:pt x="150442" y="163920"/>
                  <a:pt x="152626" y="166065"/>
                  <a:pt x="152626" y="168210"/>
                </a:cubicBezTo>
                <a:cubicBezTo>
                  <a:pt x="152626" y="171071"/>
                  <a:pt x="150442" y="172859"/>
                  <a:pt x="147894" y="172859"/>
                </a:cubicBezTo>
                <a:lnTo>
                  <a:pt x="100208" y="172859"/>
                </a:lnTo>
                <a:cubicBezTo>
                  <a:pt x="98024" y="172859"/>
                  <a:pt x="95840" y="171071"/>
                  <a:pt x="95840" y="168210"/>
                </a:cubicBezTo>
                <a:cubicBezTo>
                  <a:pt x="95840" y="153194"/>
                  <a:pt x="108580" y="140679"/>
                  <a:pt x="124233" y="140679"/>
                </a:cubicBezTo>
                <a:cubicBezTo>
                  <a:pt x="134789" y="140679"/>
                  <a:pt x="143526" y="132098"/>
                  <a:pt x="143526" y="121730"/>
                </a:cubicBezTo>
                <a:cubicBezTo>
                  <a:pt x="143526" y="111361"/>
                  <a:pt x="134789" y="102780"/>
                  <a:pt x="124233" y="102780"/>
                </a:cubicBezTo>
                <a:cubicBezTo>
                  <a:pt x="113676" y="102780"/>
                  <a:pt x="104940" y="111361"/>
                  <a:pt x="104940" y="121730"/>
                </a:cubicBezTo>
                <a:cubicBezTo>
                  <a:pt x="104940" y="124232"/>
                  <a:pt x="102756" y="126020"/>
                  <a:pt x="100208" y="126020"/>
                </a:cubicBezTo>
                <a:cubicBezTo>
                  <a:pt x="98024" y="126020"/>
                  <a:pt x="95840" y="124232"/>
                  <a:pt x="95840" y="121730"/>
                </a:cubicBezTo>
                <a:cubicBezTo>
                  <a:pt x="95840" y="106355"/>
                  <a:pt x="108580" y="93841"/>
                  <a:pt x="124233" y="93841"/>
                </a:cubicBezTo>
                <a:close/>
                <a:moveTo>
                  <a:pt x="239509" y="85727"/>
                </a:moveTo>
                <a:cubicBezTo>
                  <a:pt x="241550" y="84316"/>
                  <a:pt x="244272" y="85021"/>
                  <a:pt x="245292" y="87138"/>
                </a:cubicBezTo>
                <a:cubicBezTo>
                  <a:pt x="246313" y="89255"/>
                  <a:pt x="245633" y="91724"/>
                  <a:pt x="243932" y="93135"/>
                </a:cubicBezTo>
                <a:cubicBezTo>
                  <a:pt x="243251" y="93488"/>
                  <a:pt x="242231" y="93488"/>
                  <a:pt x="241891" y="93488"/>
                </a:cubicBezTo>
                <a:cubicBezTo>
                  <a:pt x="240190" y="93488"/>
                  <a:pt x="238829" y="92783"/>
                  <a:pt x="238149" y="91371"/>
                </a:cubicBezTo>
                <a:cubicBezTo>
                  <a:pt x="237128" y="89255"/>
                  <a:pt x="237808" y="86785"/>
                  <a:pt x="239509" y="85727"/>
                </a:cubicBezTo>
                <a:close/>
                <a:moveTo>
                  <a:pt x="27540" y="83348"/>
                </a:moveTo>
                <a:cubicBezTo>
                  <a:pt x="25734" y="85508"/>
                  <a:pt x="23567" y="87667"/>
                  <a:pt x="22123" y="90187"/>
                </a:cubicBezTo>
                <a:lnTo>
                  <a:pt x="58598" y="126544"/>
                </a:lnTo>
                <a:lnTo>
                  <a:pt x="64737" y="120425"/>
                </a:lnTo>
                <a:cubicBezTo>
                  <a:pt x="66543" y="118625"/>
                  <a:pt x="67626" y="116465"/>
                  <a:pt x="67626" y="113945"/>
                </a:cubicBezTo>
                <a:cubicBezTo>
                  <a:pt x="67626" y="111786"/>
                  <a:pt x="66543" y="109266"/>
                  <a:pt x="64737" y="107466"/>
                </a:cubicBezTo>
                <a:lnTo>
                  <a:pt x="40541" y="83348"/>
                </a:lnTo>
                <a:cubicBezTo>
                  <a:pt x="36929" y="80108"/>
                  <a:pt x="31151" y="80108"/>
                  <a:pt x="27540" y="83348"/>
                </a:cubicBezTo>
                <a:close/>
                <a:moveTo>
                  <a:pt x="34176" y="71739"/>
                </a:moveTo>
                <a:cubicBezTo>
                  <a:pt x="38825" y="71739"/>
                  <a:pt x="43430" y="73449"/>
                  <a:pt x="46680" y="76868"/>
                </a:cubicBezTo>
                <a:lnTo>
                  <a:pt x="71237" y="101706"/>
                </a:lnTo>
                <a:cubicBezTo>
                  <a:pt x="74488" y="104946"/>
                  <a:pt x="76654" y="109266"/>
                  <a:pt x="76654" y="113945"/>
                </a:cubicBezTo>
                <a:cubicBezTo>
                  <a:pt x="76654" y="118625"/>
                  <a:pt x="74488" y="123305"/>
                  <a:pt x="71237" y="126544"/>
                </a:cubicBezTo>
                <a:lnTo>
                  <a:pt x="61487" y="135904"/>
                </a:lnTo>
                <a:cubicBezTo>
                  <a:pt x="56070" y="141663"/>
                  <a:pt x="53181" y="148503"/>
                  <a:pt x="53181" y="156422"/>
                </a:cubicBezTo>
                <a:cubicBezTo>
                  <a:pt x="53181" y="163981"/>
                  <a:pt x="56070" y="171541"/>
                  <a:pt x="61487" y="176940"/>
                </a:cubicBezTo>
                <a:lnTo>
                  <a:pt x="113852" y="228776"/>
                </a:lnTo>
                <a:cubicBezTo>
                  <a:pt x="119269" y="234176"/>
                  <a:pt x="126491" y="237415"/>
                  <a:pt x="134436" y="237415"/>
                </a:cubicBezTo>
                <a:cubicBezTo>
                  <a:pt x="142020" y="237415"/>
                  <a:pt x="149604" y="234176"/>
                  <a:pt x="154660" y="228776"/>
                </a:cubicBezTo>
                <a:lnTo>
                  <a:pt x="164411" y="219417"/>
                </a:lnTo>
                <a:cubicBezTo>
                  <a:pt x="170912" y="212577"/>
                  <a:pt x="182829" y="212577"/>
                  <a:pt x="189691" y="219417"/>
                </a:cubicBezTo>
                <a:lnTo>
                  <a:pt x="214248" y="243895"/>
                </a:lnTo>
                <a:cubicBezTo>
                  <a:pt x="217498" y="247135"/>
                  <a:pt x="219304" y="251454"/>
                  <a:pt x="219304" y="256494"/>
                </a:cubicBezTo>
                <a:cubicBezTo>
                  <a:pt x="219304" y="261174"/>
                  <a:pt x="217498" y="265493"/>
                  <a:pt x="214248" y="269093"/>
                </a:cubicBezTo>
                <a:cubicBezTo>
                  <a:pt x="206664" y="276652"/>
                  <a:pt x="197275" y="282052"/>
                  <a:pt x="187163" y="284932"/>
                </a:cubicBezTo>
                <a:cubicBezTo>
                  <a:pt x="174162" y="288531"/>
                  <a:pt x="160799" y="290331"/>
                  <a:pt x="147437" y="290331"/>
                </a:cubicBezTo>
                <a:cubicBezTo>
                  <a:pt x="108796" y="290331"/>
                  <a:pt x="71237" y="274852"/>
                  <a:pt x="43069" y="247135"/>
                </a:cubicBezTo>
                <a:cubicBezTo>
                  <a:pt x="5510" y="209698"/>
                  <a:pt x="-8935" y="154622"/>
                  <a:pt x="5510" y="103866"/>
                </a:cubicBezTo>
                <a:cubicBezTo>
                  <a:pt x="8399" y="93787"/>
                  <a:pt x="13817" y="84428"/>
                  <a:pt x="21400" y="76868"/>
                </a:cubicBezTo>
                <a:cubicBezTo>
                  <a:pt x="24831" y="73449"/>
                  <a:pt x="29526" y="71739"/>
                  <a:pt x="34176" y="71739"/>
                </a:cubicBezTo>
                <a:close/>
                <a:moveTo>
                  <a:pt x="203517" y="44452"/>
                </a:moveTo>
                <a:cubicBezTo>
                  <a:pt x="205816" y="45510"/>
                  <a:pt x="206582" y="48333"/>
                  <a:pt x="205049" y="50449"/>
                </a:cubicBezTo>
                <a:cubicBezTo>
                  <a:pt x="204666" y="51508"/>
                  <a:pt x="202750" y="52213"/>
                  <a:pt x="201218" y="52213"/>
                </a:cubicBezTo>
                <a:cubicBezTo>
                  <a:pt x="200451" y="52213"/>
                  <a:pt x="199685" y="52213"/>
                  <a:pt x="198919" y="51860"/>
                </a:cubicBezTo>
                <a:cubicBezTo>
                  <a:pt x="196619" y="50449"/>
                  <a:pt x="195853" y="47980"/>
                  <a:pt x="197003" y="45863"/>
                </a:cubicBezTo>
                <a:cubicBezTo>
                  <a:pt x="198535" y="44099"/>
                  <a:pt x="201218" y="43041"/>
                  <a:pt x="203517" y="44452"/>
                </a:cubicBezTo>
                <a:close/>
                <a:moveTo>
                  <a:pt x="87410" y="44452"/>
                </a:moveTo>
                <a:cubicBezTo>
                  <a:pt x="89709" y="43041"/>
                  <a:pt x="92774" y="43746"/>
                  <a:pt x="93924" y="45863"/>
                </a:cubicBezTo>
                <a:cubicBezTo>
                  <a:pt x="95457" y="47980"/>
                  <a:pt x="94307" y="50449"/>
                  <a:pt x="92391" y="51860"/>
                </a:cubicBezTo>
                <a:cubicBezTo>
                  <a:pt x="91625" y="52213"/>
                  <a:pt x="90859" y="52213"/>
                  <a:pt x="90092" y="52213"/>
                </a:cubicBezTo>
                <a:cubicBezTo>
                  <a:pt x="88560" y="52213"/>
                  <a:pt x="86644" y="51508"/>
                  <a:pt x="85877" y="50096"/>
                </a:cubicBezTo>
                <a:cubicBezTo>
                  <a:pt x="84728" y="47980"/>
                  <a:pt x="85111" y="45158"/>
                  <a:pt x="87410" y="44452"/>
                </a:cubicBezTo>
                <a:close/>
                <a:moveTo>
                  <a:pt x="145052" y="28754"/>
                </a:moveTo>
                <a:cubicBezTo>
                  <a:pt x="147617" y="28754"/>
                  <a:pt x="149449" y="30952"/>
                  <a:pt x="149449" y="33516"/>
                </a:cubicBezTo>
                <a:cubicBezTo>
                  <a:pt x="149449" y="36081"/>
                  <a:pt x="147617" y="37913"/>
                  <a:pt x="145052" y="37913"/>
                </a:cubicBezTo>
                <a:cubicBezTo>
                  <a:pt x="142488" y="37913"/>
                  <a:pt x="140290" y="36081"/>
                  <a:pt x="140290" y="33516"/>
                </a:cubicBezTo>
                <a:cubicBezTo>
                  <a:pt x="140290" y="30952"/>
                  <a:pt x="142488" y="28754"/>
                  <a:pt x="145052" y="28754"/>
                </a:cubicBezTo>
                <a:close/>
                <a:moveTo>
                  <a:pt x="145155" y="0"/>
                </a:moveTo>
                <a:cubicBezTo>
                  <a:pt x="182507" y="0"/>
                  <a:pt x="219859" y="14110"/>
                  <a:pt x="248370" y="42328"/>
                </a:cubicBezTo>
                <a:cubicBezTo>
                  <a:pt x="304307" y="98406"/>
                  <a:pt x="305029" y="188994"/>
                  <a:pt x="249813" y="245791"/>
                </a:cubicBezTo>
                <a:lnTo>
                  <a:pt x="257031" y="252980"/>
                </a:lnTo>
                <a:lnTo>
                  <a:pt x="228882" y="260170"/>
                </a:lnTo>
                <a:lnTo>
                  <a:pt x="236821" y="232490"/>
                </a:lnTo>
                <a:lnTo>
                  <a:pt x="244039" y="239680"/>
                </a:lnTo>
                <a:cubicBezTo>
                  <a:pt x="295285" y="186118"/>
                  <a:pt x="294563" y="100923"/>
                  <a:pt x="241874" y="48439"/>
                </a:cubicBezTo>
                <a:cubicBezTo>
                  <a:pt x="188823" y="-4763"/>
                  <a:pt x="101848" y="-4763"/>
                  <a:pt x="48436" y="48439"/>
                </a:cubicBezTo>
                <a:cubicBezTo>
                  <a:pt x="45188" y="52034"/>
                  <a:pt x="41940" y="55269"/>
                  <a:pt x="39053" y="58864"/>
                </a:cubicBezTo>
                <a:cubicBezTo>
                  <a:pt x="37249" y="60661"/>
                  <a:pt x="34723" y="61021"/>
                  <a:pt x="32918" y="59583"/>
                </a:cubicBezTo>
                <a:cubicBezTo>
                  <a:pt x="30753" y="58145"/>
                  <a:pt x="30753" y="55269"/>
                  <a:pt x="32196" y="53472"/>
                </a:cubicBezTo>
                <a:cubicBezTo>
                  <a:pt x="35444" y="49518"/>
                  <a:pt x="38692" y="45564"/>
                  <a:pt x="41940" y="42328"/>
                </a:cubicBezTo>
                <a:cubicBezTo>
                  <a:pt x="70451" y="14110"/>
                  <a:pt x="107803" y="0"/>
                  <a:pt x="145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290" tIns="17145" rIns="34290" bIns="17145" anchor="ctr"/>
          <a:lstStyle/>
          <a:p>
            <a:pPr defTabSz="685663">
              <a:defRPr/>
            </a:pPr>
            <a:endParaRPr lang="en-US" dirty="0">
              <a:latin typeface="+mj-lt"/>
              <a:cs typeface="+mn-cs"/>
            </a:endParaRPr>
          </a:p>
        </p:txBody>
      </p:sp>
      <p:sp>
        <p:nvSpPr>
          <p:cNvPr id="51" name="Freeform 957">
            <a:extLst/>
          </p:cNvPr>
          <p:cNvSpPr>
            <a:spLocks noChangeAspect="1" noChangeArrowheads="1"/>
          </p:cNvSpPr>
          <p:nvPr/>
        </p:nvSpPr>
        <p:spPr bwMode="auto">
          <a:xfrm>
            <a:off x="7387966" y="2807494"/>
            <a:ext cx="370381" cy="370880"/>
          </a:xfrm>
          <a:custGeom>
            <a:avLst/>
            <a:gdLst>
              <a:gd name="T0" fmla="*/ 2389907 w 291740"/>
              <a:gd name="T1" fmla="*/ 5435001 h 291740"/>
              <a:gd name="T2" fmla="*/ 3385703 w 291740"/>
              <a:gd name="T3" fmla="*/ 5435001 h 291740"/>
              <a:gd name="T4" fmla="*/ 2596161 w 291740"/>
              <a:gd name="T5" fmla="*/ 5118260 h 291740"/>
              <a:gd name="T6" fmla="*/ 2936092 w 291740"/>
              <a:gd name="T7" fmla="*/ 3541639 h 291740"/>
              <a:gd name="T8" fmla="*/ 5229096 w 291740"/>
              <a:gd name="T9" fmla="*/ 2693637 h 291740"/>
              <a:gd name="T10" fmla="*/ 5229096 w 291740"/>
              <a:gd name="T11" fmla="*/ 3573726 h 291740"/>
              <a:gd name="T12" fmla="*/ 5229096 w 291740"/>
              <a:gd name="T13" fmla="*/ 2693637 h 291740"/>
              <a:gd name="T14" fmla="*/ 650323 w 291740"/>
              <a:gd name="T15" fmla="*/ 3487170 h 291740"/>
              <a:gd name="T16" fmla="*/ 469654 w 291740"/>
              <a:gd name="T17" fmla="*/ 2780194 h 291740"/>
              <a:gd name="T18" fmla="*/ 4872296 w 291740"/>
              <a:gd name="T19" fmla="*/ 2440345 h 291740"/>
              <a:gd name="T20" fmla="*/ 5085684 w 291740"/>
              <a:gd name="T21" fmla="*/ 3995264 h 291740"/>
              <a:gd name="T22" fmla="*/ 5085684 w 291740"/>
              <a:gd name="T23" fmla="*/ 2289173 h 291740"/>
              <a:gd name="T24" fmla="*/ 177797 w 291740"/>
              <a:gd name="T25" fmla="*/ 2793088 h 291740"/>
              <a:gd name="T26" fmla="*/ 789525 w 291740"/>
              <a:gd name="T27" fmla="*/ 3995264 h 291740"/>
              <a:gd name="T28" fmla="*/ 789525 w 291740"/>
              <a:gd name="T29" fmla="*/ 2289173 h 291740"/>
              <a:gd name="T30" fmla="*/ 3418598 w 291740"/>
              <a:gd name="T31" fmla="*/ 2198943 h 291740"/>
              <a:gd name="T32" fmla="*/ 3026676 w 291740"/>
              <a:gd name="T33" fmla="*/ 3012781 h 291740"/>
              <a:gd name="T34" fmla="*/ 2848493 w 291740"/>
              <a:gd name="T35" fmla="*/ 2941424 h 291740"/>
              <a:gd name="T36" fmla="*/ 3012403 w 291740"/>
              <a:gd name="T37" fmla="*/ 2006182 h 291740"/>
              <a:gd name="T38" fmla="*/ 2527830 w 291740"/>
              <a:gd name="T39" fmla="*/ 2405986 h 291740"/>
              <a:gd name="T40" fmla="*/ 3055157 w 291740"/>
              <a:gd name="T41" fmla="*/ 1834861 h 291740"/>
              <a:gd name="T42" fmla="*/ 2297161 w 291740"/>
              <a:gd name="T43" fmla="*/ 3731385 h 291740"/>
              <a:gd name="T44" fmla="*/ 3393094 w 291740"/>
              <a:gd name="T45" fmla="*/ 3752902 h 291740"/>
              <a:gd name="T46" fmla="*/ 3955250 w 291740"/>
              <a:gd name="T47" fmla="*/ 1439979 h 291740"/>
              <a:gd name="T48" fmla="*/ 4040654 w 291740"/>
              <a:gd name="T49" fmla="*/ 1267598 h 291740"/>
              <a:gd name="T50" fmla="*/ 4040654 w 291740"/>
              <a:gd name="T51" fmla="*/ 3910957 h 291740"/>
              <a:gd name="T52" fmla="*/ 2880688 w 291740"/>
              <a:gd name="T53" fmla="*/ 4492751 h 291740"/>
              <a:gd name="T54" fmla="*/ 1713598 w 291740"/>
              <a:gd name="T55" fmla="*/ 3910957 h 291740"/>
              <a:gd name="T56" fmla="*/ 1713598 w 291740"/>
              <a:gd name="T57" fmla="*/ 1267598 h 291740"/>
              <a:gd name="T58" fmla="*/ 5313258 w 291740"/>
              <a:gd name="T59" fmla="*/ 1734890 h 291740"/>
              <a:gd name="T60" fmla="*/ 5754276 w 291740"/>
              <a:gd name="T61" fmla="*/ 3498565 h 291740"/>
              <a:gd name="T62" fmla="*/ 2596161 w 291740"/>
              <a:gd name="T63" fmla="*/ 5823729 h 291740"/>
              <a:gd name="T64" fmla="*/ 2596161 w 291740"/>
              <a:gd name="T65" fmla="*/ 4938297 h 291740"/>
              <a:gd name="T66" fmla="*/ 3563525 w 291740"/>
              <a:gd name="T67" fmla="*/ 5435001 h 291740"/>
              <a:gd name="T68" fmla="*/ 5135456 w 291740"/>
              <a:gd name="T69" fmla="*/ 4175230 h 291740"/>
              <a:gd name="T70" fmla="*/ 4701586 w 291740"/>
              <a:gd name="T71" fmla="*/ 3851283 h 291740"/>
              <a:gd name="T72" fmla="*/ 5085684 w 291740"/>
              <a:gd name="T73" fmla="*/ 2116391 h 291740"/>
              <a:gd name="T74" fmla="*/ 3584871 w 291740"/>
              <a:gd name="T75" fmla="*/ 172807 h 291740"/>
              <a:gd name="T76" fmla="*/ 611674 w 291740"/>
              <a:gd name="T77" fmla="*/ 2123603 h 291740"/>
              <a:gd name="T78" fmla="*/ 1102453 w 291740"/>
              <a:gd name="T79" fmla="*/ 2440345 h 291740"/>
              <a:gd name="T80" fmla="*/ 668604 w 291740"/>
              <a:gd name="T81" fmla="*/ 4175230 h 291740"/>
              <a:gd name="T82" fmla="*/ 441030 w 291740"/>
              <a:gd name="T83" fmla="*/ 2159586 h 2917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1740" h="291740">
                <a:moveTo>
                  <a:pt x="131625" y="256399"/>
                </a:moveTo>
                <a:cubicBezTo>
                  <a:pt x="125855" y="256399"/>
                  <a:pt x="121167" y="261087"/>
                  <a:pt x="121167" y="266496"/>
                </a:cubicBezTo>
                <a:lnTo>
                  <a:pt x="121167" y="272266"/>
                </a:lnTo>
                <a:cubicBezTo>
                  <a:pt x="121167" y="278036"/>
                  <a:pt x="125855" y="282724"/>
                  <a:pt x="131625" y="282724"/>
                </a:cubicBezTo>
                <a:lnTo>
                  <a:pt x="161557" y="282724"/>
                </a:lnTo>
                <a:cubicBezTo>
                  <a:pt x="167327" y="282724"/>
                  <a:pt x="171654" y="278036"/>
                  <a:pt x="171654" y="272266"/>
                </a:cubicBezTo>
                <a:lnTo>
                  <a:pt x="171654" y="266496"/>
                </a:lnTo>
                <a:cubicBezTo>
                  <a:pt x="171654" y="261087"/>
                  <a:pt x="167327" y="256399"/>
                  <a:pt x="161557" y="256399"/>
                </a:cubicBezTo>
                <a:lnTo>
                  <a:pt x="131625" y="256399"/>
                </a:lnTo>
                <a:close/>
                <a:moveTo>
                  <a:pt x="148858" y="168275"/>
                </a:moveTo>
                <a:cubicBezTo>
                  <a:pt x="151423" y="168275"/>
                  <a:pt x="153621" y="170180"/>
                  <a:pt x="153621" y="172847"/>
                </a:cubicBezTo>
                <a:cubicBezTo>
                  <a:pt x="153621" y="175514"/>
                  <a:pt x="151423" y="177419"/>
                  <a:pt x="148858" y="177419"/>
                </a:cubicBezTo>
                <a:cubicBezTo>
                  <a:pt x="146660" y="177419"/>
                  <a:pt x="144462" y="175514"/>
                  <a:pt x="144462" y="172847"/>
                </a:cubicBezTo>
                <a:cubicBezTo>
                  <a:pt x="144462" y="170180"/>
                  <a:pt x="146660" y="168275"/>
                  <a:pt x="148858" y="168275"/>
                </a:cubicBezTo>
                <a:close/>
                <a:moveTo>
                  <a:pt x="265113" y="134937"/>
                </a:moveTo>
                <a:cubicBezTo>
                  <a:pt x="267311" y="134937"/>
                  <a:pt x="269509" y="136744"/>
                  <a:pt x="269509" y="139274"/>
                </a:cubicBezTo>
                <a:lnTo>
                  <a:pt x="269509" y="174689"/>
                </a:lnTo>
                <a:cubicBezTo>
                  <a:pt x="269509" y="177219"/>
                  <a:pt x="267311" y="179026"/>
                  <a:pt x="265113" y="179026"/>
                </a:cubicBezTo>
                <a:cubicBezTo>
                  <a:pt x="262548" y="179026"/>
                  <a:pt x="260350" y="177219"/>
                  <a:pt x="260350" y="174689"/>
                </a:cubicBezTo>
                <a:lnTo>
                  <a:pt x="260350" y="139274"/>
                </a:lnTo>
                <a:cubicBezTo>
                  <a:pt x="260350" y="136744"/>
                  <a:pt x="262548" y="134937"/>
                  <a:pt x="265113" y="134937"/>
                </a:cubicBezTo>
                <a:close/>
                <a:moveTo>
                  <a:pt x="28574" y="134937"/>
                </a:moveTo>
                <a:cubicBezTo>
                  <a:pt x="31139" y="134937"/>
                  <a:pt x="32970" y="136744"/>
                  <a:pt x="32970" y="139274"/>
                </a:cubicBezTo>
                <a:lnTo>
                  <a:pt x="32970" y="174689"/>
                </a:lnTo>
                <a:cubicBezTo>
                  <a:pt x="32970" y="177219"/>
                  <a:pt x="31139" y="179026"/>
                  <a:pt x="28574" y="179026"/>
                </a:cubicBezTo>
                <a:cubicBezTo>
                  <a:pt x="26010" y="179026"/>
                  <a:pt x="23812" y="177219"/>
                  <a:pt x="23812" y="174689"/>
                </a:cubicBezTo>
                <a:lnTo>
                  <a:pt x="23812" y="139274"/>
                </a:lnTo>
                <a:cubicBezTo>
                  <a:pt x="23812" y="136744"/>
                  <a:pt x="26010" y="134937"/>
                  <a:pt x="28574" y="134937"/>
                </a:cubicBezTo>
                <a:close/>
                <a:moveTo>
                  <a:pt x="254596" y="114676"/>
                </a:moveTo>
                <a:cubicBezTo>
                  <a:pt x="250269" y="114676"/>
                  <a:pt x="247023" y="118282"/>
                  <a:pt x="247023" y="122249"/>
                </a:cubicBezTo>
                <a:lnTo>
                  <a:pt x="247023" y="192930"/>
                </a:lnTo>
                <a:cubicBezTo>
                  <a:pt x="247023" y="196897"/>
                  <a:pt x="250269" y="200143"/>
                  <a:pt x="254596" y="200143"/>
                </a:cubicBezTo>
                <a:lnTo>
                  <a:pt x="257842" y="200143"/>
                </a:lnTo>
                <a:cubicBezTo>
                  <a:pt x="271545" y="200143"/>
                  <a:pt x="282724" y="188964"/>
                  <a:pt x="282724" y="175260"/>
                </a:cubicBezTo>
                <a:lnTo>
                  <a:pt x="282724" y="139919"/>
                </a:lnTo>
                <a:cubicBezTo>
                  <a:pt x="282724" y="126216"/>
                  <a:pt x="271545" y="114676"/>
                  <a:pt x="257842" y="114676"/>
                </a:cubicBezTo>
                <a:lnTo>
                  <a:pt x="254596" y="114676"/>
                </a:lnTo>
                <a:close/>
                <a:moveTo>
                  <a:pt x="33898" y="114676"/>
                </a:moveTo>
                <a:cubicBezTo>
                  <a:pt x="20194" y="114676"/>
                  <a:pt x="9015" y="126216"/>
                  <a:pt x="9015" y="139919"/>
                </a:cubicBezTo>
                <a:lnTo>
                  <a:pt x="9015" y="175260"/>
                </a:lnTo>
                <a:cubicBezTo>
                  <a:pt x="9015" y="188964"/>
                  <a:pt x="20194" y="200143"/>
                  <a:pt x="33898" y="200143"/>
                </a:cubicBezTo>
                <a:lnTo>
                  <a:pt x="40028" y="200143"/>
                </a:lnTo>
                <a:cubicBezTo>
                  <a:pt x="43995" y="200143"/>
                  <a:pt x="47241" y="196897"/>
                  <a:pt x="47241" y="192930"/>
                </a:cubicBezTo>
                <a:lnTo>
                  <a:pt x="47241" y="122249"/>
                </a:lnTo>
                <a:cubicBezTo>
                  <a:pt x="47241" y="118282"/>
                  <a:pt x="43995" y="114676"/>
                  <a:pt x="40028" y="114676"/>
                </a:cubicBezTo>
                <a:lnTo>
                  <a:pt x="33898" y="114676"/>
                </a:lnTo>
                <a:close/>
                <a:moveTo>
                  <a:pt x="154896" y="91917"/>
                </a:moveTo>
                <a:cubicBezTo>
                  <a:pt x="163928" y="94063"/>
                  <a:pt x="171515" y="101216"/>
                  <a:pt x="173322" y="110156"/>
                </a:cubicBezTo>
                <a:cubicBezTo>
                  <a:pt x="175851" y="122316"/>
                  <a:pt x="169709" y="134475"/>
                  <a:pt x="158509" y="139124"/>
                </a:cubicBezTo>
                <a:cubicBezTo>
                  <a:pt x="155257" y="140197"/>
                  <a:pt x="153451" y="143773"/>
                  <a:pt x="153451" y="147350"/>
                </a:cubicBezTo>
                <a:lnTo>
                  <a:pt x="153451" y="150926"/>
                </a:lnTo>
                <a:cubicBezTo>
                  <a:pt x="153451" y="153429"/>
                  <a:pt x="151283" y="155217"/>
                  <a:pt x="148754" y="155217"/>
                </a:cubicBezTo>
                <a:cubicBezTo>
                  <a:pt x="146586" y="155217"/>
                  <a:pt x="144418" y="153429"/>
                  <a:pt x="144418" y="150926"/>
                </a:cubicBezTo>
                <a:lnTo>
                  <a:pt x="144418" y="147350"/>
                </a:lnTo>
                <a:cubicBezTo>
                  <a:pt x="144418" y="140197"/>
                  <a:pt x="148754" y="133760"/>
                  <a:pt x="155257" y="130899"/>
                </a:cubicBezTo>
                <a:cubicBezTo>
                  <a:pt x="162483" y="128038"/>
                  <a:pt x="166457" y="120170"/>
                  <a:pt x="164651" y="112302"/>
                </a:cubicBezTo>
                <a:cubicBezTo>
                  <a:pt x="163206" y="106580"/>
                  <a:pt x="158509" y="101931"/>
                  <a:pt x="152728" y="100500"/>
                </a:cubicBezTo>
                <a:cubicBezTo>
                  <a:pt x="147670" y="99428"/>
                  <a:pt x="142612" y="100500"/>
                  <a:pt x="138999" y="103361"/>
                </a:cubicBezTo>
                <a:cubicBezTo>
                  <a:pt x="135025" y="106580"/>
                  <a:pt x="132857" y="111229"/>
                  <a:pt x="132857" y="116236"/>
                </a:cubicBezTo>
                <a:cubicBezTo>
                  <a:pt x="132857" y="118739"/>
                  <a:pt x="130689" y="120528"/>
                  <a:pt x="128160" y="120528"/>
                </a:cubicBezTo>
                <a:cubicBezTo>
                  <a:pt x="125631" y="120528"/>
                  <a:pt x="123825" y="118739"/>
                  <a:pt x="123825" y="116236"/>
                </a:cubicBezTo>
                <a:cubicBezTo>
                  <a:pt x="123825" y="108726"/>
                  <a:pt x="127076" y="101573"/>
                  <a:pt x="133218" y="96924"/>
                </a:cubicBezTo>
                <a:cubicBezTo>
                  <a:pt x="139360" y="91917"/>
                  <a:pt x="147309" y="90487"/>
                  <a:pt x="154896" y="91917"/>
                </a:cubicBezTo>
                <a:close/>
                <a:moveTo>
                  <a:pt x="91209" y="72136"/>
                </a:moveTo>
                <a:lnTo>
                  <a:pt x="91209" y="186923"/>
                </a:lnTo>
                <a:lnTo>
                  <a:pt x="116465" y="186923"/>
                </a:lnTo>
                <a:cubicBezTo>
                  <a:pt x="117547" y="186923"/>
                  <a:pt x="118629" y="187283"/>
                  <a:pt x="119351" y="188002"/>
                </a:cubicBezTo>
                <a:lnTo>
                  <a:pt x="146050" y="214270"/>
                </a:lnTo>
                <a:lnTo>
                  <a:pt x="172028" y="188002"/>
                </a:lnTo>
                <a:cubicBezTo>
                  <a:pt x="173110" y="187283"/>
                  <a:pt x="174192" y="186923"/>
                  <a:pt x="175275" y="186923"/>
                </a:cubicBezTo>
                <a:lnTo>
                  <a:pt x="200530" y="186923"/>
                </a:lnTo>
                <a:lnTo>
                  <a:pt x="200530" y="72136"/>
                </a:lnTo>
                <a:lnTo>
                  <a:pt x="91209" y="72136"/>
                </a:lnTo>
                <a:close/>
                <a:moveTo>
                  <a:pt x="86879" y="63500"/>
                </a:moveTo>
                <a:lnTo>
                  <a:pt x="204860" y="63500"/>
                </a:lnTo>
                <a:cubicBezTo>
                  <a:pt x="207025" y="63500"/>
                  <a:pt x="209189" y="65299"/>
                  <a:pt x="209189" y="67818"/>
                </a:cubicBezTo>
                <a:lnTo>
                  <a:pt x="209189" y="191241"/>
                </a:lnTo>
                <a:cubicBezTo>
                  <a:pt x="209189" y="193760"/>
                  <a:pt x="207025" y="195919"/>
                  <a:pt x="204860" y="195919"/>
                </a:cubicBezTo>
                <a:lnTo>
                  <a:pt x="177079" y="195919"/>
                </a:lnTo>
                <a:lnTo>
                  <a:pt x="148937" y="223986"/>
                </a:lnTo>
                <a:cubicBezTo>
                  <a:pt x="148215" y="224705"/>
                  <a:pt x="146772" y="225065"/>
                  <a:pt x="146050" y="225065"/>
                </a:cubicBezTo>
                <a:cubicBezTo>
                  <a:pt x="144607" y="225065"/>
                  <a:pt x="143524" y="224705"/>
                  <a:pt x="142803" y="223986"/>
                </a:cubicBezTo>
                <a:lnTo>
                  <a:pt x="114661" y="195919"/>
                </a:lnTo>
                <a:lnTo>
                  <a:pt x="86879" y="195919"/>
                </a:lnTo>
                <a:cubicBezTo>
                  <a:pt x="84354" y="195919"/>
                  <a:pt x="82550" y="193760"/>
                  <a:pt x="82550" y="191241"/>
                </a:cubicBezTo>
                <a:lnTo>
                  <a:pt x="82550" y="67818"/>
                </a:lnTo>
                <a:cubicBezTo>
                  <a:pt x="82550" y="65299"/>
                  <a:pt x="84354" y="63500"/>
                  <a:pt x="86879" y="63500"/>
                </a:cubicBezTo>
                <a:close/>
                <a:moveTo>
                  <a:pt x="110349" y="0"/>
                </a:moveTo>
                <a:lnTo>
                  <a:pt x="181751" y="0"/>
                </a:lnTo>
                <a:cubicBezTo>
                  <a:pt x="230074" y="0"/>
                  <a:pt x="269381" y="38947"/>
                  <a:pt x="269381" y="86909"/>
                </a:cubicBezTo>
                <a:lnTo>
                  <a:pt x="269381" y="108185"/>
                </a:lnTo>
                <a:cubicBezTo>
                  <a:pt x="282364" y="112873"/>
                  <a:pt x="291740" y="125134"/>
                  <a:pt x="291740" y="139919"/>
                </a:cubicBezTo>
                <a:lnTo>
                  <a:pt x="291740" y="175260"/>
                </a:lnTo>
                <a:cubicBezTo>
                  <a:pt x="291740" y="190045"/>
                  <a:pt x="282364" y="202306"/>
                  <a:pt x="269381" y="206994"/>
                </a:cubicBezTo>
                <a:cubicBezTo>
                  <a:pt x="267939" y="253875"/>
                  <a:pt x="229353" y="291740"/>
                  <a:pt x="181751" y="291740"/>
                </a:cubicBezTo>
                <a:lnTo>
                  <a:pt x="131625" y="291740"/>
                </a:lnTo>
                <a:cubicBezTo>
                  <a:pt x="120807" y="291740"/>
                  <a:pt x="112512" y="283085"/>
                  <a:pt x="112512" y="272266"/>
                </a:cubicBezTo>
                <a:lnTo>
                  <a:pt x="112512" y="266496"/>
                </a:lnTo>
                <a:cubicBezTo>
                  <a:pt x="112512" y="256038"/>
                  <a:pt x="120807" y="247384"/>
                  <a:pt x="131625" y="247384"/>
                </a:cubicBezTo>
                <a:lnTo>
                  <a:pt x="161557" y="247384"/>
                </a:lnTo>
                <a:cubicBezTo>
                  <a:pt x="172015" y="247384"/>
                  <a:pt x="180670" y="256038"/>
                  <a:pt x="180670" y="266496"/>
                </a:cubicBezTo>
                <a:lnTo>
                  <a:pt x="180670" y="272266"/>
                </a:lnTo>
                <a:cubicBezTo>
                  <a:pt x="180670" y="276233"/>
                  <a:pt x="179588" y="279839"/>
                  <a:pt x="177785" y="282724"/>
                </a:cubicBezTo>
                <a:lnTo>
                  <a:pt x="181751" y="282724"/>
                </a:lnTo>
                <a:cubicBezTo>
                  <a:pt x="223583" y="282724"/>
                  <a:pt x="258202" y="249908"/>
                  <a:pt x="260366" y="209158"/>
                </a:cubicBezTo>
                <a:cubicBezTo>
                  <a:pt x="259645" y="209158"/>
                  <a:pt x="258563" y="209158"/>
                  <a:pt x="257842" y="209158"/>
                </a:cubicBezTo>
                <a:lnTo>
                  <a:pt x="254596" y="209158"/>
                </a:lnTo>
                <a:cubicBezTo>
                  <a:pt x="245581" y="209158"/>
                  <a:pt x="238368" y="201946"/>
                  <a:pt x="238368" y="192930"/>
                </a:cubicBezTo>
                <a:lnTo>
                  <a:pt x="238368" y="122249"/>
                </a:lnTo>
                <a:cubicBezTo>
                  <a:pt x="238368" y="113234"/>
                  <a:pt x="245581" y="106021"/>
                  <a:pt x="254596" y="106021"/>
                </a:cubicBezTo>
                <a:lnTo>
                  <a:pt x="257842" y="106021"/>
                </a:lnTo>
                <a:cubicBezTo>
                  <a:pt x="258923" y="106021"/>
                  <a:pt x="259645" y="106382"/>
                  <a:pt x="260366" y="106382"/>
                </a:cubicBezTo>
                <a:lnTo>
                  <a:pt x="260366" y="86909"/>
                </a:lnTo>
                <a:cubicBezTo>
                  <a:pt x="260366" y="43995"/>
                  <a:pt x="225386" y="8655"/>
                  <a:pt x="181751" y="8655"/>
                </a:cubicBezTo>
                <a:lnTo>
                  <a:pt x="110349" y="8655"/>
                </a:lnTo>
                <a:cubicBezTo>
                  <a:pt x="66714" y="8655"/>
                  <a:pt x="31013" y="43995"/>
                  <a:pt x="31013" y="86909"/>
                </a:cubicBezTo>
                <a:lnTo>
                  <a:pt x="31013" y="106382"/>
                </a:lnTo>
                <a:cubicBezTo>
                  <a:pt x="32455" y="106382"/>
                  <a:pt x="33177" y="106021"/>
                  <a:pt x="33898" y="106021"/>
                </a:cubicBezTo>
                <a:lnTo>
                  <a:pt x="40028" y="106021"/>
                </a:lnTo>
                <a:cubicBezTo>
                  <a:pt x="48683" y="106021"/>
                  <a:pt x="55895" y="113234"/>
                  <a:pt x="55895" y="122249"/>
                </a:cubicBezTo>
                <a:lnTo>
                  <a:pt x="55895" y="192930"/>
                </a:lnTo>
                <a:cubicBezTo>
                  <a:pt x="55895" y="201946"/>
                  <a:pt x="48683" y="209158"/>
                  <a:pt x="40028" y="209158"/>
                </a:cubicBezTo>
                <a:lnTo>
                  <a:pt x="33898" y="209158"/>
                </a:lnTo>
                <a:cubicBezTo>
                  <a:pt x="15146" y="209158"/>
                  <a:pt x="0" y="194012"/>
                  <a:pt x="0" y="175260"/>
                </a:cubicBezTo>
                <a:lnTo>
                  <a:pt x="0" y="139919"/>
                </a:lnTo>
                <a:cubicBezTo>
                  <a:pt x="0" y="125134"/>
                  <a:pt x="9376" y="112873"/>
                  <a:pt x="22358" y="108185"/>
                </a:cubicBezTo>
                <a:lnTo>
                  <a:pt x="22358" y="86909"/>
                </a:lnTo>
                <a:cubicBezTo>
                  <a:pt x="22358" y="38947"/>
                  <a:pt x="62026" y="0"/>
                  <a:pt x="1103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290" tIns="17145" rIns="34290" bIns="17145" anchor="ctr"/>
          <a:lstStyle/>
          <a:p>
            <a:pPr defTabSz="685663">
              <a:defRPr/>
            </a:pPr>
            <a:endParaRPr lang="en-US" dirty="0">
              <a:solidFill>
                <a:srgbClr val="313033"/>
              </a:solidFill>
              <a:latin typeface="+mj-lt"/>
              <a:cs typeface="+mn-cs"/>
            </a:endParaRPr>
          </a:p>
        </p:txBody>
      </p:sp>
      <p:sp>
        <p:nvSpPr>
          <p:cNvPr id="52" name="Freeform 956">
            <a:extLst/>
          </p:cNvPr>
          <p:cNvSpPr>
            <a:spLocks noChangeAspect="1" noChangeArrowheads="1"/>
          </p:cNvSpPr>
          <p:nvPr/>
        </p:nvSpPr>
        <p:spPr bwMode="auto">
          <a:xfrm>
            <a:off x="7417144" y="934641"/>
            <a:ext cx="312025" cy="370880"/>
          </a:xfrm>
          <a:custGeom>
            <a:avLst/>
            <a:gdLst>
              <a:gd name="T0" fmla="*/ 1320447 w 245702"/>
              <a:gd name="T1" fmla="*/ 4959199 h 291740"/>
              <a:gd name="T2" fmla="*/ 3953560 w 245702"/>
              <a:gd name="T3" fmla="*/ 4436584 h 291740"/>
              <a:gd name="T4" fmla="*/ 2645647 w 245702"/>
              <a:gd name="T5" fmla="*/ 4619124 h 291740"/>
              <a:gd name="T6" fmla="*/ 3341184 w 245702"/>
              <a:gd name="T7" fmla="*/ 3739395 h 291740"/>
              <a:gd name="T8" fmla="*/ 3953421 w 245702"/>
              <a:gd name="T9" fmla="*/ 3921931 h 291740"/>
              <a:gd name="T10" fmla="*/ 3341184 w 245702"/>
              <a:gd name="T11" fmla="*/ 3739395 h 291740"/>
              <a:gd name="T12" fmla="*/ 1478482 w 245702"/>
              <a:gd name="T13" fmla="*/ 3133495 h 291740"/>
              <a:gd name="T14" fmla="*/ 607696 w 245702"/>
              <a:gd name="T15" fmla="*/ 3133495 h 291740"/>
              <a:gd name="T16" fmla="*/ 1993788 w 245702"/>
              <a:gd name="T17" fmla="*/ 2345036 h 291740"/>
              <a:gd name="T18" fmla="*/ 685886 w 245702"/>
              <a:gd name="T19" fmla="*/ 2527578 h 291740"/>
              <a:gd name="T20" fmla="*/ 4131999 w 245702"/>
              <a:gd name="T21" fmla="*/ 1802585 h 291740"/>
              <a:gd name="T22" fmla="*/ 4332824 w 245702"/>
              <a:gd name="T23" fmla="*/ 2011593 h 291740"/>
              <a:gd name="T24" fmla="*/ 2751864 w 245702"/>
              <a:gd name="T25" fmla="*/ 1647850 h 291740"/>
              <a:gd name="T26" fmla="*/ 1722327 w 245702"/>
              <a:gd name="T27" fmla="*/ 1830405 h 291740"/>
              <a:gd name="T28" fmla="*/ 687281 w 245702"/>
              <a:gd name="T29" fmla="*/ 1647850 h 291740"/>
              <a:gd name="T30" fmla="*/ 1265257 w 245702"/>
              <a:gd name="T31" fmla="*/ 1830405 h 291740"/>
              <a:gd name="T32" fmla="*/ 687281 w 245702"/>
              <a:gd name="T33" fmla="*/ 1647850 h 291740"/>
              <a:gd name="T34" fmla="*/ 1148335 w 245702"/>
              <a:gd name="T35" fmla="*/ 4548423 h 291740"/>
              <a:gd name="T36" fmla="*/ 4153514 w 245702"/>
              <a:gd name="T37" fmla="*/ 1110744 h 291740"/>
              <a:gd name="T38" fmla="*/ 4691424 w 245702"/>
              <a:gd name="T39" fmla="*/ 1651242 h 291740"/>
              <a:gd name="T40" fmla="*/ 4275447 w 245702"/>
              <a:gd name="T41" fmla="*/ 1110744 h 291740"/>
              <a:gd name="T42" fmla="*/ 3439508 w 245702"/>
              <a:gd name="T43" fmla="*/ 918995 h 291740"/>
              <a:gd name="T44" fmla="*/ 2590635 w 245702"/>
              <a:gd name="T45" fmla="*/ 1101512 h 291740"/>
              <a:gd name="T46" fmla="*/ 1636670 w 245702"/>
              <a:gd name="T47" fmla="*/ 918995 h 291740"/>
              <a:gd name="T48" fmla="*/ 2149100 w 245702"/>
              <a:gd name="T49" fmla="*/ 1101512 h 291740"/>
              <a:gd name="T50" fmla="*/ 1636670 w 245702"/>
              <a:gd name="T51" fmla="*/ 918995 h 291740"/>
              <a:gd name="T52" fmla="*/ 4820533 w 245702"/>
              <a:gd name="T53" fmla="*/ 1399017 h 291740"/>
              <a:gd name="T54" fmla="*/ 4583834 w 245702"/>
              <a:gd name="T55" fmla="*/ 2011593 h 291740"/>
              <a:gd name="T56" fmla="*/ 4461907 w 245702"/>
              <a:gd name="T57" fmla="*/ 2134106 h 291740"/>
              <a:gd name="T58" fmla="*/ 596040 w 245702"/>
              <a:gd name="T59" fmla="*/ 5341156 h 291740"/>
              <a:gd name="T60" fmla="*/ 488453 w 245702"/>
              <a:gd name="T61" fmla="*/ 5233043 h 291740"/>
              <a:gd name="T62" fmla="*/ 3672956 w 245702"/>
              <a:gd name="T63" fmla="*/ 1348564 h 291740"/>
              <a:gd name="T64" fmla="*/ 4031599 w 245702"/>
              <a:gd name="T65" fmla="*/ 988168 h 291740"/>
              <a:gd name="T66" fmla="*/ 301581 w 245702"/>
              <a:gd name="T67" fmla="*/ 943033 h 291740"/>
              <a:gd name="T68" fmla="*/ 1034140 w 245702"/>
              <a:gd name="T69" fmla="*/ 0 h 291740"/>
              <a:gd name="T70" fmla="*/ 4639360 w 245702"/>
              <a:gd name="T71" fmla="*/ 683858 h 291740"/>
              <a:gd name="T72" fmla="*/ 4459830 w 245702"/>
              <a:gd name="T73" fmla="*/ 172807 h 291740"/>
              <a:gd name="T74" fmla="*/ 1034140 w 245702"/>
              <a:gd name="T75" fmla="*/ 1115781 h 291740"/>
              <a:gd name="T76" fmla="*/ 4459830 w 245702"/>
              <a:gd name="T77" fmla="*/ 5643767 h 291740"/>
              <a:gd name="T78" fmla="*/ 4639360 w 245702"/>
              <a:gd name="T79" fmla="*/ 2634710 h 291740"/>
              <a:gd name="T80" fmla="*/ 93376 w 245702"/>
              <a:gd name="T81" fmla="*/ 5823729 h 291740"/>
              <a:gd name="T82" fmla="*/ 28697 w 245702"/>
              <a:gd name="T83" fmla="*/ 964646 h 2917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45702" h="291740">
                <a:moveTo>
                  <a:pt x="43623" y="225686"/>
                </a:moveTo>
                <a:lnTo>
                  <a:pt x="34978" y="257095"/>
                </a:lnTo>
                <a:lnTo>
                  <a:pt x="66317" y="248431"/>
                </a:lnTo>
                <a:lnTo>
                  <a:pt x="43623" y="225686"/>
                </a:lnTo>
                <a:close/>
                <a:moveTo>
                  <a:pt x="132871" y="222250"/>
                </a:moveTo>
                <a:lnTo>
                  <a:pt x="198559" y="222250"/>
                </a:lnTo>
                <a:cubicBezTo>
                  <a:pt x="200701" y="222250"/>
                  <a:pt x="202843" y="224155"/>
                  <a:pt x="202843" y="226822"/>
                </a:cubicBezTo>
                <a:cubicBezTo>
                  <a:pt x="202843" y="229489"/>
                  <a:pt x="200701" y="231394"/>
                  <a:pt x="198559" y="231394"/>
                </a:cubicBezTo>
                <a:lnTo>
                  <a:pt x="132871" y="231394"/>
                </a:lnTo>
                <a:cubicBezTo>
                  <a:pt x="130372" y="231394"/>
                  <a:pt x="128587" y="229489"/>
                  <a:pt x="128587" y="226822"/>
                </a:cubicBezTo>
                <a:cubicBezTo>
                  <a:pt x="128587" y="224155"/>
                  <a:pt x="130372" y="222250"/>
                  <a:pt x="132871" y="222250"/>
                </a:cubicBezTo>
                <a:close/>
                <a:moveTo>
                  <a:pt x="167803" y="187325"/>
                </a:moveTo>
                <a:lnTo>
                  <a:pt x="198552" y="187325"/>
                </a:lnTo>
                <a:cubicBezTo>
                  <a:pt x="200697" y="187325"/>
                  <a:pt x="202843" y="189230"/>
                  <a:pt x="202843" y="191897"/>
                </a:cubicBezTo>
                <a:cubicBezTo>
                  <a:pt x="202843" y="194564"/>
                  <a:pt x="200697" y="196469"/>
                  <a:pt x="198552" y="196469"/>
                </a:cubicBezTo>
                <a:lnTo>
                  <a:pt x="167803" y="196469"/>
                </a:lnTo>
                <a:cubicBezTo>
                  <a:pt x="165300" y="196469"/>
                  <a:pt x="163512" y="194564"/>
                  <a:pt x="163512" y="191897"/>
                </a:cubicBezTo>
                <a:cubicBezTo>
                  <a:pt x="163512" y="189230"/>
                  <a:pt x="165300" y="187325"/>
                  <a:pt x="167803" y="187325"/>
                </a:cubicBezTo>
                <a:close/>
                <a:moveTo>
                  <a:pt x="34463" y="152400"/>
                </a:moveTo>
                <a:lnTo>
                  <a:pt x="69952" y="152400"/>
                </a:lnTo>
                <a:cubicBezTo>
                  <a:pt x="72102" y="152400"/>
                  <a:pt x="74253" y="154305"/>
                  <a:pt x="74253" y="156972"/>
                </a:cubicBezTo>
                <a:cubicBezTo>
                  <a:pt x="74253" y="159639"/>
                  <a:pt x="72102" y="161544"/>
                  <a:pt x="69952" y="161544"/>
                </a:cubicBezTo>
                <a:lnTo>
                  <a:pt x="34463" y="161544"/>
                </a:lnTo>
                <a:cubicBezTo>
                  <a:pt x="32313" y="161544"/>
                  <a:pt x="30520" y="159639"/>
                  <a:pt x="30520" y="156972"/>
                </a:cubicBezTo>
                <a:cubicBezTo>
                  <a:pt x="30162" y="154686"/>
                  <a:pt x="32313" y="152400"/>
                  <a:pt x="34463" y="152400"/>
                </a:cubicBezTo>
                <a:close/>
                <a:moveTo>
                  <a:pt x="34446" y="117475"/>
                </a:moveTo>
                <a:lnTo>
                  <a:pt x="100134" y="117475"/>
                </a:lnTo>
                <a:cubicBezTo>
                  <a:pt x="102633" y="117475"/>
                  <a:pt x="104418" y="119761"/>
                  <a:pt x="104418" y="122047"/>
                </a:cubicBezTo>
                <a:cubicBezTo>
                  <a:pt x="104418" y="124714"/>
                  <a:pt x="102633" y="126619"/>
                  <a:pt x="100134" y="126619"/>
                </a:cubicBezTo>
                <a:lnTo>
                  <a:pt x="34446" y="126619"/>
                </a:lnTo>
                <a:cubicBezTo>
                  <a:pt x="32304" y="126619"/>
                  <a:pt x="30162" y="124714"/>
                  <a:pt x="30162" y="122047"/>
                </a:cubicBezTo>
                <a:cubicBezTo>
                  <a:pt x="30162" y="119761"/>
                  <a:pt x="32304" y="117475"/>
                  <a:pt x="34446" y="117475"/>
                </a:cubicBezTo>
                <a:close/>
                <a:moveTo>
                  <a:pt x="207520" y="90300"/>
                </a:moveTo>
                <a:lnTo>
                  <a:pt x="64155" y="233990"/>
                </a:lnTo>
                <a:lnTo>
                  <a:pt x="74601" y="244459"/>
                </a:lnTo>
                <a:lnTo>
                  <a:pt x="217606" y="100770"/>
                </a:lnTo>
                <a:lnTo>
                  <a:pt x="207520" y="90300"/>
                </a:lnTo>
                <a:close/>
                <a:moveTo>
                  <a:pt x="86500" y="82550"/>
                </a:moveTo>
                <a:lnTo>
                  <a:pt x="138207" y="82550"/>
                </a:lnTo>
                <a:cubicBezTo>
                  <a:pt x="140362" y="82550"/>
                  <a:pt x="142516" y="84455"/>
                  <a:pt x="142516" y="87122"/>
                </a:cubicBezTo>
                <a:cubicBezTo>
                  <a:pt x="142516" y="89408"/>
                  <a:pt x="140362" y="91694"/>
                  <a:pt x="138207" y="91694"/>
                </a:cubicBezTo>
                <a:lnTo>
                  <a:pt x="86500" y="91694"/>
                </a:lnTo>
                <a:cubicBezTo>
                  <a:pt x="84345" y="91694"/>
                  <a:pt x="82550" y="89789"/>
                  <a:pt x="82550" y="87122"/>
                </a:cubicBezTo>
                <a:cubicBezTo>
                  <a:pt x="82550" y="84836"/>
                  <a:pt x="84345" y="82550"/>
                  <a:pt x="86500" y="82550"/>
                </a:cubicBezTo>
                <a:close/>
                <a:moveTo>
                  <a:pt x="34516" y="82550"/>
                </a:moveTo>
                <a:lnTo>
                  <a:pt x="63545" y="82550"/>
                </a:lnTo>
                <a:cubicBezTo>
                  <a:pt x="66085" y="82550"/>
                  <a:pt x="67899" y="84836"/>
                  <a:pt x="67899" y="87122"/>
                </a:cubicBezTo>
                <a:cubicBezTo>
                  <a:pt x="67899" y="89789"/>
                  <a:pt x="66085" y="91694"/>
                  <a:pt x="63545" y="91694"/>
                </a:cubicBezTo>
                <a:lnTo>
                  <a:pt x="34516" y="91694"/>
                </a:lnTo>
                <a:cubicBezTo>
                  <a:pt x="32339" y="91694"/>
                  <a:pt x="30162" y="89789"/>
                  <a:pt x="30162" y="87122"/>
                </a:cubicBezTo>
                <a:cubicBezTo>
                  <a:pt x="30162" y="84836"/>
                  <a:pt x="32339" y="82550"/>
                  <a:pt x="34516" y="82550"/>
                </a:cubicBezTo>
                <a:close/>
                <a:moveTo>
                  <a:pt x="190590" y="73693"/>
                </a:moveTo>
                <a:lnTo>
                  <a:pt x="47586" y="217382"/>
                </a:lnTo>
                <a:lnTo>
                  <a:pt x="57672" y="227852"/>
                </a:lnTo>
                <a:lnTo>
                  <a:pt x="201036" y="84163"/>
                </a:lnTo>
                <a:lnTo>
                  <a:pt x="190590" y="73693"/>
                </a:lnTo>
                <a:close/>
                <a:moveTo>
                  <a:pt x="208600" y="55642"/>
                </a:moveTo>
                <a:lnTo>
                  <a:pt x="196713" y="67556"/>
                </a:lnTo>
                <a:lnTo>
                  <a:pt x="224089" y="94272"/>
                </a:lnTo>
                <a:lnTo>
                  <a:pt x="235616" y="82719"/>
                </a:lnTo>
                <a:cubicBezTo>
                  <a:pt x="236337" y="81997"/>
                  <a:pt x="236697" y="80914"/>
                  <a:pt x="236697" y="79831"/>
                </a:cubicBezTo>
                <a:cubicBezTo>
                  <a:pt x="236697" y="78387"/>
                  <a:pt x="236337" y="77303"/>
                  <a:pt x="235616" y="76581"/>
                </a:cubicBezTo>
                <a:lnTo>
                  <a:pt x="214724" y="55642"/>
                </a:lnTo>
                <a:cubicBezTo>
                  <a:pt x="213283" y="54198"/>
                  <a:pt x="210041" y="54198"/>
                  <a:pt x="208600" y="55642"/>
                </a:cubicBezTo>
                <a:close/>
                <a:moveTo>
                  <a:pt x="130109" y="46037"/>
                </a:moveTo>
                <a:lnTo>
                  <a:pt x="172742" y="46037"/>
                </a:lnTo>
                <a:cubicBezTo>
                  <a:pt x="175632" y="46037"/>
                  <a:pt x="177439" y="47942"/>
                  <a:pt x="177439" y="50609"/>
                </a:cubicBezTo>
                <a:cubicBezTo>
                  <a:pt x="177439" y="52895"/>
                  <a:pt x="175632" y="55181"/>
                  <a:pt x="172742" y="55181"/>
                </a:cubicBezTo>
                <a:lnTo>
                  <a:pt x="130109" y="55181"/>
                </a:lnTo>
                <a:cubicBezTo>
                  <a:pt x="127580" y="55181"/>
                  <a:pt x="125412" y="53276"/>
                  <a:pt x="125412" y="50609"/>
                </a:cubicBezTo>
                <a:cubicBezTo>
                  <a:pt x="125412" y="47942"/>
                  <a:pt x="127580" y="46037"/>
                  <a:pt x="130109" y="46037"/>
                </a:cubicBezTo>
                <a:close/>
                <a:moveTo>
                  <a:pt x="82198" y="46037"/>
                </a:moveTo>
                <a:lnTo>
                  <a:pt x="107933" y="46037"/>
                </a:lnTo>
                <a:cubicBezTo>
                  <a:pt x="110506" y="46037"/>
                  <a:pt x="112344" y="47942"/>
                  <a:pt x="112344" y="50609"/>
                </a:cubicBezTo>
                <a:cubicBezTo>
                  <a:pt x="112344" y="53276"/>
                  <a:pt x="110506" y="55181"/>
                  <a:pt x="107933" y="55181"/>
                </a:cubicBezTo>
                <a:lnTo>
                  <a:pt x="82198" y="55181"/>
                </a:lnTo>
                <a:cubicBezTo>
                  <a:pt x="79625" y="55181"/>
                  <a:pt x="77787" y="53276"/>
                  <a:pt x="77787" y="50609"/>
                </a:cubicBezTo>
                <a:cubicBezTo>
                  <a:pt x="77787" y="47942"/>
                  <a:pt x="79625" y="46037"/>
                  <a:pt x="82198" y="46037"/>
                </a:cubicBezTo>
                <a:close/>
                <a:moveTo>
                  <a:pt x="211662" y="45714"/>
                </a:moveTo>
                <a:cubicBezTo>
                  <a:pt x="214994" y="45714"/>
                  <a:pt x="218326" y="46977"/>
                  <a:pt x="220847" y="49504"/>
                </a:cubicBezTo>
                <a:lnTo>
                  <a:pt x="242100" y="70083"/>
                </a:lnTo>
                <a:cubicBezTo>
                  <a:pt x="244261" y="72610"/>
                  <a:pt x="245702" y="76220"/>
                  <a:pt x="245702" y="79831"/>
                </a:cubicBezTo>
                <a:cubicBezTo>
                  <a:pt x="245702" y="83080"/>
                  <a:pt x="244621" y="86690"/>
                  <a:pt x="242100" y="89217"/>
                </a:cubicBezTo>
                <a:lnTo>
                  <a:pt x="230213" y="100770"/>
                </a:lnTo>
                <a:cubicBezTo>
                  <a:pt x="232014" y="102575"/>
                  <a:pt x="232014" y="105103"/>
                  <a:pt x="230213" y="106908"/>
                </a:cubicBezTo>
                <a:cubicBezTo>
                  <a:pt x="229493" y="107630"/>
                  <a:pt x="228052" y="107991"/>
                  <a:pt x="226971" y="107991"/>
                </a:cubicBezTo>
                <a:cubicBezTo>
                  <a:pt x="225890" y="107991"/>
                  <a:pt x="224810" y="107630"/>
                  <a:pt x="224089" y="106908"/>
                </a:cubicBezTo>
                <a:lnTo>
                  <a:pt x="77483" y="253846"/>
                </a:lnTo>
                <a:cubicBezTo>
                  <a:pt x="77123" y="254568"/>
                  <a:pt x="76403" y="254929"/>
                  <a:pt x="75682" y="255290"/>
                </a:cubicBezTo>
                <a:lnTo>
                  <a:pt x="29935" y="267565"/>
                </a:lnTo>
                <a:cubicBezTo>
                  <a:pt x="29575" y="267565"/>
                  <a:pt x="29215" y="267926"/>
                  <a:pt x="28494" y="267926"/>
                </a:cubicBezTo>
                <a:cubicBezTo>
                  <a:pt x="27414" y="267926"/>
                  <a:pt x="26333" y="267565"/>
                  <a:pt x="25613" y="266482"/>
                </a:cubicBezTo>
                <a:cubicBezTo>
                  <a:pt x="24532" y="265399"/>
                  <a:pt x="23812" y="263955"/>
                  <a:pt x="24532" y="262150"/>
                </a:cubicBezTo>
                <a:lnTo>
                  <a:pt x="36779" y="216299"/>
                </a:lnTo>
                <a:cubicBezTo>
                  <a:pt x="37140" y="215577"/>
                  <a:pt x="37500" y="214855"/>
                  <a:pt x="37860" y="214133"/>
                </a:cubicBezTo>
                <a:lnTo>
                  <a:pt x="184466" y="67556"/>
                </a:lnTo>
                <a:cubicBezTo>
                  <a:pt x="182665" y="65751"/>
                  <a:pt x="182665" y="62862"/>
                  <a:pt x="184466" y="61057"/>
                </a:cubicBezTo>
                <a:cubicBezTo>
                  <a:pt x="186267" y="59252"/>
                  <a:pt x="189149" y="59252"/>
                  <a:pt x="190590" y="61057"/>
                </a:cubicBezTo>
                <a:lnTo>
                  <a:pt x="202477" y="49504"/>
                </a:lnTo>
                <a:cubicBezTo>
                  <a:pt x="204998" y="46977"/>
                  <a:pt x="208330" y="45714"/>
                  <a:pt x="211662" y="45714"/>
                </a:cubicBezTo>
                <a:close/>
                <a:moveTo>
                  <a:pt x="47249" y="15146"/>
                </a:moveTo>
                <a:lnTo>
                  <a:pt x="15148" y="47241"/>
                </a:lnTo>
                <a:lnTo>
                  <a:pt x="47249" y="47241"/>
                </a:lnTo>
                <a:lnTo>
                  <a:pt x="47249" y="15146"/>
                </a:lnTo>
                <a:close/>
                <a:moveTo>
                  <a:pt x="51938" y="0"/>
                </a:moveTo>
                <a:lnTo>
                  <a:pt x="228313" y="0"/>
                </a:lnTo>
                <a:cubicBezTo>
                  <a:pt x="230837" y="0"/>
                  <a:pt x="233002" y="1803"/>
                  <a:pt x="233002" y="4327"/>
                </a:cubicBezTo>
                <a:lnTo>
                  <a:pt x="233002" y="34259"/>
                </a:lnTo>
                <a:cubicBezTo>
                  <a:pt x="233002" y="36783"/>
                  <a:pt x="230837" y="38947"/>
                  <a:pt x="228313" y="38947"/>
                </a:cubicBezTo>
                <a:cubicBezTo>
                  <a:pt x="225788" y="38947"/>
                  <a:pt x="223984" y="36783"/>
                  <a:pt x="223984" y="34259"/>
                </a:cubicBezTo>
                <a:lnTo>
                  <a:pt x="223984" y="8655"/>
                </a:lnTo>
                <a:lnTo>
                  <a:pt x="55906" y="8655"/>
                </a:lnTo>
                <a:lnTo>
                  <a:pt x="55906" y="51568"/>
                </a:lnTo>
                <a:cubicBezTo>
                  <a:pt x="55906" y="54093"/>
                  <a:pt x="54102" y="55896"/>
                  <a:pt x="51938" y="55896"/>
                </a:cubicBezTo>
                <a:lnTo>
                  <a:pt x="9017" y="55896"/>
                </a:lnTo>
                <a:lnTo>
                  <a:pt x="9017" y="282724"/>
                </a:lnTo>
                <a:lnTo>
                  <a:pt x="223984" y="282724"/>
                </a:lnTo>
                <a:lnTo>
                  <a:pt x="223984" y="131986"/>
                </a:lnTo>
                <a:cubicBezTo>
                  <a:pt x="223984" y="129822"/>
                  <a:pt x="225788" y="127658"/>
                  <a:pt x="228313" y="127658"/>
                </a:cubicBezTo>
                <a:cubicBezTo>
                  <a:pt x="230837" y="127658"/>
                  <a:pt x="233002" y="129822"/>
                  <a:pt x="233002" y="131986"/>
                </a:cubicBezTo>
                <a:lnTo>
                  <a:pt x="233002" y="287051"/>
                </a:lnTo>
                <a:cubicBezTo>
                  <a:pt x="233002" y="289576"/>
                  <a:pt x="230837" y="291740"/>
                  <a:pt x="228313" y="291740"/>
                </a:cubicBezTo>
                <a:lnTo>
                  <a:pt x="4689" y="291740"/>
                </a:lnTo>
                <a:cubicBezTo>
                  <a:pt x="2164" y="291740"/>
                  <a:pt x="0" y="289576"/>
                  <a:pt x="0" y="287051"/>
                </a:cubicBezTo>
                <a:lnTo>
                  <a:pt x="0" y="51568"/>
                </a:lnTo>
                <a:cubicBezTo>
                  <a:pt x="0" y="50486"/>
                  <a:pt x="721" y="49044"/>
                  <a:pt x="1442" y="48323"/>
                </a:cubicBezTo>
                <a:lnTo>
                  <a:pt x="48692" y="1442"/>
                </a:lnTo>
                <a:cubicBezTo>
                  <a:pt x="49413" y="361"/>
                  <a:pt x="50495" y="0"/>
                  <a:pt x="519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290" tIns="17145" rIns="34290" bIns="17145" anchor="ctr"/>
          <a:lstStyle/>
          <a:p>
            <a:pPr defTabSz="685663">
              <a:defRPr/>
            </a:pPr>
            <a:endParaRPr lang="en-US" dirty="0">
              <a:latin typeface="+mj-lt"/>
              <a:cs typeface="+mn-cs"/>
            </a:endParaRPr>
          </a:p>
        </p:txBody>
      </p:sp>
      <p:sp>
        <p:nvSpPr>
          <p:cNvPr id="30" name="Freeform 947">
            <a:extLst/>
          </p:cNvPr>
          <p:cNvSpPr>
            <a:spLocks noChangeAspect="1" noChangeArrowheads="1"/>
          </p:cNvSpPr>
          <p:nvPr/>
        </p:nvSpPr>
        <p:spPr bwMode="auto">
          <a:xfrm>
            <a:off x="1400540" y="942975"/>
            <a:ext cx="336439" cy="351830"/>
          </a:xfrm>
          <a:custGeom>
            <a:avLst/>
            <a:gdLst>
              <a:gd name="T0" fmla="*/ 2102423 w 279041"/>
              <a:gd name="T1" fmla="*/ 2336560 h 291739"/>
              <a:gd name="T2" fmla="*/ 2102423 w 279041"/>
              <a:gd name="T3" fmla="*/ 2436995 h 291739"/>
              <a:gd name="T4" fmla="*/ 1736729 w 279041"/>
              <a:gd name="T5" fmla="*/ 2386777 h 291739"/>
              <a:gd name="T6" fmla="*/ 377534 w 279041"/>
              <a:gd name="T7" fmla="*/ 2336560 h 291739"/>
              <a:gd name="T8" fmla="*/ 1593824 w 279041"/>
              <a:gd name="T9" fmla="*/ 2386777 h 291739"/>
              <a:gd name="T10" fmla="*/ 377534 w 279041"/>
              <a:gd name="T11" fmla="*/ 2436995 h 291739"/>
              <a:gd name="T12" fmla="*/ 377534 w 279041"/>
              <a:gd name="T13" fmla="*/ 2336560 h 291739"/>
              <a:gd name="T14" fmla="*/ 2293929 w 279041"/>
              <a:gd name="T15" fmla="*/ 2005238 h 291739"/>
              <a:gd name="T16" fmla="*/ 2293929 w 279041"/>
              <a:gd name="T17" fmla="*/ 2105850 h 291739"/>
              <a:gd name="T18" fmla="*/ 1736729 w 279041"/>
              <a:gd name="T19" fmla="*/ 2053523 h 291739"/>
              <a:gd name="T20" fmla="*/ 1020007 w 279041"/>
              <a:gd name="T21" fmla="*/ 2005238 h 291739"/>
              <a:gd name="T22" fmla="*/ 1454895 w 279041"/>
              <a:gd name="T23" fmla="*/ 2053523 h 291739"/>
              <a:gd name="T24" fmla="*/ 1020007 w 279041"/>
              <a:gd name="T25" fmla="*/ 2105850 h 291739"/>
              <a:gd name="T26" fmla="*/ 1020007 w 279041"/>
              <a:gd name="T27" fmla="*/ 2005238 h 291739"/>
              <a:gd name="T28" fmla="*/ 2171604 w 279041"/>
              <a:gd name="T29" fmla="*/ 1691381 h 291739"/>
              <a:gd name="T30" fmla="*/ 2171604 w 279041"/>
              <a:gd name="T31" fmla="*/ 1791979 h 291739"/>
              <a:gd name="T32" fmla="*/ 1736729 w 279041"/>
              <a:gd name="T33" fmla="*/ 1743693 h 291739"/>
              <a:gd name="T34" fmla="*/ 1019316 w 279041"/>
              <a:gd name="T35" fmla="*/ 1691381 h 291739"/>
              <a:gd name="T36" fmla="*/ 1576528 w 279041"/>
              <a:gd name="T37" fmla="*/ 1743693 h 291739"/>
              <a:gd name="T38" fmla="*/ 1019316 w 279041"/>
              <a:gd name="T39" fmla="*/ 1791979 h 291739"/>
              <a:gd name="T40" fmla="*/ 1019316 w 279041"/>
              <a:gd name="T41" fmla="*/ 1691381 h 291739"/>
              <a:gd name="T42" fmla="*/ 428666 w 279041"/>
              <a:gd name="T43" fmla="*/ 2006721 h 291739"/>
              <a:gd name="T44" fmla="*/ 748363 w 279041"/>
              <a:gd name="T45" fmla="*/ 1455296 h 291739"/>
              <a:gd name="T46" fmla="*/ 1783483 w 279041"/>
              <a:gd name="T47" fmla="*/ 1360082 h 291739"/>
              <a:gd name="T48" fmla="*/ 2340684 w 279041"/>
              <a:gd name="T49" fmla="*/ 1410301 h 291739"/>
              <a:gd name="T50" fmla="*/ 1783483 w 279041"/>
              <a:gd name="T51" fmla="*/ 1460525 h 291739"/>
              <a:gd name="T52" fmla="*/ 1783483 w 279041"/>
              <a:gd name="T53" fmla="*/ 1360082 h 291739"/>
              <a:gd name="T54" fmla="*/ 1525873 w 279041"/>
              <a:gd name="T55" fmla="*/ 1360082 h 291739"/>
              <a:gd name="T56" fmla="*/ 1525873 w 279041"/>
              <a:gd name="T57" fmla="*/ 1460525 h 291739"/>
              <a:gd name="T58" fmla="*/ 972573 w 279041"/>
              <a:gd name="T59" fmla="*/ 1410301 h 291739"/>
              <a:gd name="T60" fmla="*/ 377349 w 279041"/>
              <a:gd name="T61" fmla="*/ 1360082 h 291739"/>
              <a:gd name="T62" fmla="*/ 847054 w 279041"/>
              <a:gd name="T63" fmla="*/ 1407695 h 291739"/>
              <a:gd name="T64" fmla="*/ 795752 w 279041"/>
              <a:gd name="T65" fmla="*/ 2105902 h 291739"/>
              <a:gd name="T66" fmla="*/ 329987 w 279041"/>
              <a:gd name="T67" fmla="*/ 2054334 h 291739"/>
              <a:gd name="T68" fmla="*/ 377349 w 279041"/>
              <a:gd name="T69" fmla="*/ 1360082 h 291739"/>
              <a:gd name="T70" fmla="*/ 2293929 w 279041"/>
              <a:gd name="T71" fmla="*/ 1046210 h 291739"/>
              <a:gd name="T72" fmla="*/ 2293929 w 279041"/>
              <a:gd name="T73" fmla="*/ 1146823 h 291739"/>
              <a:gd name="T74" fmla="*/ 1736729 w 279041"/>
              <a:gd name="T75" fmla="*/ 1094504 h 291739"/>
              <a:gd name="T76" fmla="*/ 377534 w 279041"/>
              <a:gd name="T77" fmla="*/ 1046210 h 291739"/>
              <a:gd name="T78" fmla="*/ 1593824 w 279041"/>
              <a:gd name="T79" fmla="*/ 1094504 h 291739"/>
              <a:gd name="T80" fmla="*/ 377534 w 279041"/>
              <a:gd name="T81" fmla="*/ 1146823 h 291739"/>
              <a:gd name="T82" fmla="*/ 377534 w 279041"/>
              <a:gd name="T83" fmla="*/ 1046210 h 291739"/>
              <a:gd name="T84" fmla="*/ 2663748 w 279041"/>
              <a:gd name="T85" fmla="*/ 2764764 h 291739"/>
              <a:gd name="T86" fmla="*/ 483251 w 279041"/>
              <a:gd name="T87" fmla="*/ 2812299 h 291739"/>
              <a:gd name="T88" fmla="*/ 2954478 w 279041"/>
              <a:gd name="T89" fmla="*/ 3105420 h 291739"/>
              <a:gd name="T90" fmla="*/ 2663748 w 279041"/>
              <a:gd name="T91" fmla="*/ 483251 h 291739"/>
              <a:gd name="T92" fmla="*/ 428440 w 279041"/>
              <a:gd name="T93" fmla="*/ 721093 h 291739"/>
              <a:gd name="T94" fmla="*/ 2259547 w 279041"/>
              <a:gd name="T95" fmla="*/ 429739 h 291739"/>
              <a:gd name="T96" fmla="*/ 377243 w 279041"/>
              <a:gd name="T97" fmla="*/ 331293 h 291739"/>
              <a:gd name="T98" fmla="*/ 2358000 w 279041"/>
              <a:gd name="T99" fmla="*/ 382465 h 291739"/>
              <a:gd name="T100" fmla="*/ 2310743 w 279041"/>
              <a:gd name="T101" fmla="*/ 815580 h 291739"/>
              <a:gd name="T102" fmla="*/ 329987 w 279041"/>
              <a:gd name="T103" fmla="*/ 768358 h 291739"/>
              <a:gd name="T104" fmla="*/ 377243 w 279041"/>
              <a:gd name="T105" fmla="*/ 331293 h 291739"/>
              <a:gd name="T106" fmla="*/ 98246 w 279041"/>
              <a:gd name="T107" fmla="*/ 2717241 h 291739"/>
              <a:gd name="T108" fmla="*/ 2569462 w 279041"/>
              <a:gd name="T109" fmla="*/ 95082 h 291739"/>
              <a:gd name="T110" fmla="*/ 47167 w 279041"/>
              <a:gd name="T111" fmla="*/ 0 h 291739"/>
              <a:gd name="T112" fmla="*/ 2663748 w 279041"/>
              <a:gd name="T113" fmla="*/ 47507 h 291739"/>
              <a:gd name="T114" fmla="*/ 3001616 w 279041"/>
              <a:gd name="T115" fmla="*/ 388179 h 291739"/>
              <a:gd name="T116" fmla="*/ 3052695 w 279041"/>
              <a:gd name="T117" fmla="*/ 3152941 h 291739"/>
              <a:gd name="T118" fmla="*/ 432175 w 279041"/>
              <a:gd name="T119" fmla="*/ 3204428 h 291739"/>
              <a:gd name="T120" fmla="*/ 385020 w 279041"/>
              <a:gd name="T121" fmla="*/ 2812299 h 291739"/>
              <a:gd name="T122" fmla="*/ 0 w 279041"/>
              <a:gd name="T123" fmla="*/ 2764764 h 291739"/>
              <a:gd name="T124" fmla="*/ 47167 w 279041"/>
              <a:gd name="T125" fmla="*/ 0 h 2917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9041" h="291739">
                <a:moveTo>
                  <a:pt x="163063" y="212725"/>
                </a:moveTo>
                <a:lnTo>
                  <a:pt x="192177" y="212725"/>
                </a:lnTo>
                <a:cubicBezTo>
                  <a:pt x="194694" y="212725"/>
                  <a:pt x="196491" y="215011"/>
                  <a:pt x="196491" y="217297"/>
                </a:cubicBezTo>
                <a:cubicBezTo>
                  <a:pt x="196491" y="219964"/>
                  <a:pt x="194694" y="221869"/>
                  <a:pt x="192177" y="221869"/>
                </a:cubicBezTo>
                <a:lnTo>
                  <a:pt x="163063" y="221869"/>
                </a:lnTo>
                <a:cubicBezTo>
                  <a:pt x="160547" y="221869"/>
                  <a:pt x="158750" y="219964"/>
                  <a:pt x="158750" y="217297"/>
                </a:cubicBezTo>
                <a:cubicBezTo>
                  <a:pt x="158750" y="215011"/>
                  <a:pt x="160547" y="212725"/>
                  <a:pt x="163063" y="212725"/>
                </a:cubicBezTo>
                <a:close/>
                <a:moveTo>
                  <a:pt x="34509" y="212725"/>
                </a:moveTo>
                <a:lnTo>
                  <a:pt x="140980" y="212725"/>
                </a:lnTo>
                <a:cubicBezTo>
                  <a:pt x="143515" y="212725"/>
                  <a:pt x="145688" y="215011"/>
                  <a:pt x="145688" y="217297"/>
                </a:cubicBezTo>
                <a:cubicBezTo>
                  <a:pt x="145688" y="219964"/>
                  <a:pt x="143515" y="221869"/>
                  <a:pt x="140980" y="221869"/>
                </a:cubicBezTo>
                <a:lnTo>
                  <a:pt x="34509" y="221869"/>
                </a:lnTo>
                <a:cubicBezTo>
                  <a:pt x="32336" y="221869"/>
                  <a:pt x="30163" y="219964"/>
                  <a:pt x="30163" y="217297"/>
                </a:cubicBezTo>
                <a:cubicBezTo>
                  <a:pt x="30163" y="215011"/>
                  <a:pt x="32336" y="212725"/>
                  <a:pt x="34509" y="212725"/>
                </a:cubicBezTo>
                <a:close/>
                <a:moveTo>
                  <a:pt x="163024" y="182562"/>
                </a:moveTo>
                <a:lnTo>
                  <a:pt x="209683" y="182562"/>
                </a:lnTo>
                <a:cubicBezTo>
                  <a:pt x="211820" y="182562"/>
                  <a:pt x="213957" y="184760"/>
                  <a:pt x="213957" y="186958"/>
                </a:cubicBezTo>
                <a:cubicBezTo>
                  <a:pt x="213957" y="189523"/>
                  <a:pt x="211820" y="191721"/>
                  <a:pt x="209683" y="191721"/>
                </a:cubicBezTo>
                <a:lnTo>
                  <a:pt x="163024" y="191721"/>
                </a:lnTo>
                <a:cubicBezTo>
                  <a:pt x="160531" y="191721"/>
                  <a:pt x="158750" y="189523"/>
                  <a:pt x="158750" y="186958"/>
                </a:cubicBezTo>
                <a:cubicBezTo>
                  <a:pt x="158750" y="184760"/>
                  <a:pt x="160531" y="182562"/>
                  <a:pt x="163024" y="182562"/>
                </a:cubicBezTo>
                <a:close/>
                <a:moveTo>
                  <a:pt x="93237" y="182562"/>
                </a:moveTo>
                <a:lnTo>
                  <a:pt x="128291" y="182562"/>
                </a:lnTo>
                <a:cubicBezTo>
                  <a:pt x="130820" y="182562"/>
                  <a:pt x="132989" y="184760"/>
                  <a:pt x="132989" y="186958"/>
                </a:cubicBezTo>
                <a:cubicBezTo>
                  <a:pt x="132989" y="189523"/>
                  <a:pt x="130820" y="191721"/>
                  <a:pt x="128291" y="191721"/>
                </a:cubicBezTo>
                <a:lnTo>
                  <a:pt x="93237" y="191721"/>
                </a:lnTo>
                <a:cubicBezTo>
                  <a:pt x="90707" y="191721"/>
                  <a:pt x="88900" y="189523"/>
                  <a:pt x="88900" y="186958"/>
                </a:cubicBezTo>
                <a:cubicBezTo>
                  <a:pt x="88900" y="184760"/>
                  <a:pt x="90707" y="182562"/>
                  <a:pt x="93237" y="182562"/>
                </a:cubicBezTo>
                <a:close/>
                <a:moveTo>
                  <a:pt x="163087" y="153987"/>
                </a:moveTo>
                <a:lnTo>
                  <a:pt x="198502" y="153987"/>
                </a:lnTo>
                <a:cubicBezTo>
                  <a:pt x="201032" y="153987"/>
                  <a:pt x="202839" y="156185"/>
                  <a:pt x="202839" y="158750"/>
                </a:cubicBezTo>
                <a:cubicBezTo>
                  <a:pt x="202839" y="161314"/>
                  <a:pt x="201032" y="163146"/>
                  <a:pt x="198502" y="163146"/>
                </a:cubicBezTo>
                <a:lnTo>
                  <a:pt x="163087" y="163146"/>
                </a:lnTo>
                <a:cubicBezTo>
                  <a:pt x="160557" y="163146"/>
                  <a:pt x="158750" y="161314"/>
                  <a:pt x="158750" y="158750"/>
                </a:cubicBezTo>
                <a:cubicBezTo>
                  <a:pt x="158750" y="156185"/>
                  <a:pt x="160557" y="153987"/>
                  <a:pt x="163087" y="153987"/>
                </a:cubicBezTo>
                <a:close/>
                <a:moveTo>
                  <a:pt x="93174" y="153987"/>
                </a:moveTo>
                <a:lnTo>
                  <a:pt x="139477" y="153987"/>
                </a:lnTo>
                <a:cubicBezTo>
                  <a:pt x="141970" y="153987"/>
                  <a:pt x="144107" y="156185"/>
                  <a:pt x="144107" y="158750"/>
                </a:cubicBezTo>
                <a:cubicBezTo>
                  <a:pt x="144107" y="161314"/>
                  <a:pt x="141970" y="163146"/>
                  <a:pt x="139477" y="163146"/>
                </a:cubicBezTo>
                <a:lnTo>
                  <a:pt x="93174" y="163146"/>
                </a:lnTo>
                <a:cubicBezTo>
                  <a:pt x="90681" y="163146"/>
                  <a:pt x="88900" y="161314"/>
                  <a:pt x="88900" y="158750"/>
                </a:cubicBezTo>
                <a:cubicBezTo>
                  <a:pt x="88900" y="156185"/>
                  <a:pt x="90681" y="153987"/>
                  <a:pt x="93174" y="153987"/>
                </a:cubicBezTo>
                <a:close/>
                <a:moveTo>
                  <a:pt x="39183" y="132493"/>
                </a:moveTo>
                <a:lnTo>
                  <a:pt x="39183" y="182697"/>
                </a:lnTo>
                <a:lnTo>
                  <a:pt x="68407" y="182697"/>
                </a:lnTo>
                <a:lnTo>
                  <a:pt x="68407" y="132493"/>
                </a:lnTo>
                <a:lnTo>
                  <a:pt x="39183" y="132493"/>
                </a:lnTo>
                <a:close/>
                <a:moveTo>
                  <a:pt x="163024" y="123825"/>
                </a:moveTo>
                <a:lnTo>
                  <a:pt x="209683" y="123825"/>
                </a:lnTo>
                <a:cubicBezTo>
                  <a:pt x="211820" y="123825"/>
                  <a:pt x="213957" y="126111"/>
                  <a:pt x="213957" y="128397"/>
                </a:cubicBezTo>
                <a:cubicBezTo>
                  <a:pt x="213957" y="131064"/>
                  <a:pt x="211820" y="132969"/>
                  <a:pt x="209683" y="132969"/>
                </a:cubicBezTo>
                <a:lnTo>
                  <a:pt x="163024" y="132969"/>
                </a:lnTo>
                <a:cubicBezTo>
                  <a:pt x="160531" y="132969"/>
                  <a:pt x="158750" y="131064"/>
                  <a:pt x="158750" y="128397"/>
                </a:cubicBezTo>
                <a:cubicBezTo>
                  <a:pt x="158750" y="126111"/>
                  <a:pt x="160531" y="123825"/>
                  <a:pt x="163024" y="123825"/>
                </a:cubicBezTo>
                <a:close/>
                <a:moveTo>
                  <a:pt x="93174" y="123825"/>
                </a:moveTo>
                <a:lnTo>
                  <a:pt x="139477" y="123825"/>
                </a:lnTo>
                <a:cubicBezTo>
                  <a:pt x="141970" y="123825"/>
                  <a:pt x="144107" y="126111"/>
                  <a:pt x="144107" y="128397"/>
                </a:cubicBezTo>
                <a:cubicBezTo>
                  <a:pt x="144107" y="131064"/>
                  <a:pt x="141970" y="132969"/>
                  <a:pt x="139477" y="132969"/>
                </a:cubicBezTo>
                <a:lnTo>
                  <a:pt x="93174" y="132969"/>
                </a:lnTo>
                <a:cubicBezTo>
                  <a:pt x="90681" y="132969"/>
                  <a:pt x="88900" y="131064"/>
                  <a:pt x="88900" y="128397"/>
                </a:cubicBezTo>
                <a:cubicBezTo>
                  <a:pt x="88900" y="126111"/>
                  <a:pt x="90681" y="123825"/>
                  <a:pt x="93174" y="123825"/>
                </a:cubicBezTo>
                <a:close/>
                <a:moveTo>
                  <a:pt x="34493" y="123825"/>
                </a:moveTo>
                <a:lnTo>
                  <a:pt x="72737" y="123825"/>
                </a:lnTo>
                <a:cubicBezTo>
                  <a:pt x="75623" y="123825"/>
                  <a:pt x="77427" y="125992"/>
                  <a:pt x="77427" y="128159"/>
                </a:cubicBezTo>
                <a:lnTo>
                  <a:pt x="77427" y="187031"/>
                </a:lnTo>
                <a:cubicBezTo>
                  <a:pt x="77427" y="189559"/>
                  <a:pt x="75623" y="191726"/>
                  <a:pt x="72737" y="191726"/>
                </a:cubicBezTo>
                <a:lnTo>
                  <a:pt x="34493" y="191726"/>
                </a:lnTo>
                <a:cubicBezTo>
                  <a:pt x="32328" y="191726"/>
                  <a:pt x="30163" y="189559"/>
                  <a:pt x="30163" y="187031"/>
                </a:cubicBezTo>
                <a:lnTo>
                  <a:pt x="30163" y="128159"/>
                </a:lnTo>
                <a:cubicBezTo>
                  <a:pt x="30163" y="125992"/>
                  <a:pt x="32328" y="123825"/>
                  <a:pt x="34493" y="123825"/>
                </a:cubicBezTo>
                <a:close/>
                <a:moveTo>
                  <a:pt x="163024" y="95250"/>
                </a:moveTo>
                <a:lnTo>
                  <a:pt x="209683" y="95250"/>
                </a:lnTo>
                <a:cubicBezTo>
                  <a:pt x="211820" y="95250"/>
                  <a:pt x="213957" y="97082"/>
                  <a:pt x="213957" y="99646"/>
                </a:cubicBezTo>
                <a:cubicBezTo>
                  <a:pt x="213957" y="102577"/>
                  <a:pt x="211820" y="104409"/>
                  <a:pt x="209683" y="104409"/>
                </a:cubicBezTo>
                <a:lnTo>
                  <a:pt x="163024" y="104409"/>
                </a:lnTo>
                <a:cubicBezTo>
                  <a:pt x="160531" y="104409"/>
                  <a:pt x="158750" y="102577"/>
                  <a:pt x="158750" y="99646"/>
                </a:cubicBezTo>
                <a:cubicBezTo>
                  <a:pt x="158750" y="97082"/>
                  <a:pt x="160531" y="95250"/>
                  <a:pt x="163024" y="95250"/>
                </a:cubicBezTo>
                <a:close/>
                <a:moveTo>
                  <a:pt x="34509" y="95250"/>
                </a:moveTo>
                <a:lnTo>
                  <a:pt x="140980" y="95250"/>
                </a:lnTo>
                <a:cubicBezTo>
                  <a:pt x="143515" y="95250"/>
                  <a:pt x="145688" y="97082"/>
                  <a:pt x="145688" y="99646"/>
                </a:cubicBezTo>
                <a:cubicBezTo>
                  <a:pt x="145688" y="102577"/>
                  <a:pt x="143515" y="104409"/>
                  <a:pt x="140980" y="104409"/>
                </a:cubicBezTo>
                <a:lnTo>
                  <a:pt x="34509" y="104409"/>
                </a:lnTo>
                <a:cubicBezTo>
                  <a:pt x="32336" y="104409"/>
                  <a:pt x="30163" y="102577"/>
                  <a:pt x="30163" y="99646"/>
                </a:cubicBezTo>
                <a:cubicBezTo>
                  <a:pt x="30163" y="97082"/>
                  <a:pt x="32336" y="95250"/>
                  <a:pt x="34509" y="95250"/>
                </a:cubicBezTo>
                <a:close/>
                <a:moveTo>
                  <a:pt x="243488" y="43995"/>
                </a:moveTo>
                <a:lnTo>
                  <a:pt x="243488" y="251711"/>
                </a:lnTo>
                <a:cubicBezTo>
                  <a:pt x="243488" y="254235"/>
                  <a:pt x="241692" y="256038"/>
                  <a:pt x="239178" y="256038"/>
                </a:cubicBezTo>
                <a:lnTo>
                  <a:pt x="44173" y="256038"/>
                </a:lnTo>
                <a:lnTo>
                  <a:pt x="44173" y="282724"/>
                </a:lnTo>
                <a:lnTo>
                  <a:pt x="270063" y="282724"/>
                </a:lnTo>
                <a:lnTo>
                  <a:pt x="270063" y="43995"/>
                </a:lnTo>
                <a:lnTo>
                  <a:pt x="243488" y="43995"/>
                </a:lnTo>
                <a:close/>
                <a:moveTo>
                  <a:pt x="39162" y="39124"/>
                </a:moveTo>
                <a:lnTo>
                  <a:pt x="39162" y="65650"/>
                </a:lnTo>
                <a:lnTo>
                  <a:pt x="206541" y="65650"/>
                </a:lnTo>
                <a:lnTo>
                  <a:pt x="206541" y="39124"/>
                </a:lnTo>
                <a:lnTo>
                  <a:pt x="39162" y="39124"/>
                </a:lnTo>
                <a:close/>
                <a:moveTo>
                  <a:pt x="34483" y="30162"/>
                </a:moveTo>
                <a:lnTo>
                  <a:pt x="211221" y="30162"/>
                </a:lnTo>
                <a:cubicBezTo>
                  <a:pt x="213380" y="30162"/>
                  <a:pt x="215540" y="32313"/>
                  <a:pt x="215540" y="34822"/>
                </a:cubicBezTo>
                <a:lnTo>
                  <a:pt x="215540" y="69952"/>
                </a:lnTo>
                <a:cubicBezTo>
                  <a:pt x="215540" y="72103"/>
                  <a:pt x="213380" y="74253"/>
                  <a:pt x="211221" y="74253"/>
                </a:cubicBezTo>
                <a:lnTo>
                  <a:pt x="34483" y="74253"/>
                </a:lnTo>
                <a:cubicBezTo>
                  <a:pt x="32323" y="74253"/>
                  <a:pt x="30163" y="72103"/>
                  <a:pt x="30163" y="69952"/>
                </a:cubicBezTo>
                <a:lnTo>
                  <a:pt x="30163" y="34822"/>
                </a:lnTo>
                <a:cubicBezTo>
                  <a:pt x="30163" y="32313"/>
                  <a:pt x="32323" y="30162"/>
                  <a:pt x="34483" y="30162"/>
                </a:cubicBezTo>
                <a:close/>
                <a:moveTo>
                  <a:pt x="8978" y="8655"/>
                </a:moveTo>
                <a:lnTo>
                  <a:pt x="8978" y="247384"/>
                </a:lnTo>
                <a:lnTo>
                  <a:pt x="234869" y="247384"/>
                </a:lnTo>
                <a:lnTo>
                  <a:pt x="234869" y="8655"/>
                </a:lnTo>
                <a:lnTo>
                  <a:pt x="8978" y="8655"/>
                </a:lnTo>
                <a:close/>
                <a:moveTo>
                  <a:pt x="4309" y="0"/>
                </a:moveTo>
                <a:lnTo>
                  <a:pt x="239178" y="0"/>
                </a:lnTo>
                <a:cubicBezTo>
                  <a:pt x="241692" y="0"/>
                  <a:pt x="243488" y="1803"/>
                  <a:pt x="243488" y="4327"/>
                </a:cubicBezTo>
                <a:lnTo>
                  <a:pt x="243488" y="35340"/>
                </a:lnTo>
                <a:lnTo>
                  <a:pt x="274372" y="35340"/>
                </a:lnTo>
                <a:cubicBezTo>
                  <a:pt x="276886" y="35340"/>
                  <a:pt x="279041" y="37144"/>
                  <a:pt x="279041" y="39668"/>
                </a:cubicBezTo>
                <a:lnTo>
                  <a:pt x="279041" y="287051"/>
                </a:lnTo>
                <a:cubicBezTo>
                  <a:pt x="279041" y="289576"/>
                  <a:pt x="276886" y="291739"/>
                  <a:pt x="274372" y="291739"/>
                </a:cubicBezTo>
                <a:lnTo>
                  <a:pt x="39504" y="291739"/>
                </a:lnTo>
                <a:cubicBezTo>
                  <a:pt x="37349" y="291739"/>
                  <a:pt x="35194" y="289576"/>
                  <a:pt x="35194" y="287051"/>
                </a:cubicBezTo>
                <a:lnTo>
                  <a:pt x="35194" y="256038"/>
                </a:lnTo>
                <a:lnTo>
                  <a:pt x="4309" y="256038"/>
                </a:lnTo>
                <a:cubicBezTo>
                  <a:pt x="2155" y="256038"/>
                  <a:pt x="0" y="254235"/>
                  <a:pt x="0" y="251711"/>
                </a:cubicBezTo>
                <a:lnTo>
                  <a:pt x="0" y="4327"/>
                </a:lnTo>
                <a:cubicBezTo>
                  <a:pt x="0" y="1803"/>
                  <a:pt x="2155" y="0"/>
                  <a:pt x="43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290" tIns="17145" rIns="34290" bIns="17145" anchor="ctr"/>
          <a:lstStyle/>
          <a:p>
            <a:pPr defTabSz="685663">
              <a:defRPr/>
            </a:pPr>
            <a:endParaRPr lang="en-US" dirty="0">
              <a:latin typeface="+mj-lt"/>
              <a:cs typeface="+mn-cs"/>
            </a:endParaRPr>
          </a:p>
        </p:txBody>
      </p:sp>
      <p:sp>
        <p:nvSpPr>
          <p:cNvPr id="13336" name="Freeform 962"/>
          <p:cNvSpPr>
            <a:spLocks noChangeAspect="1" noChangeArrowheads="1"/>
          </p:cNvSpPr>
          <p:nvPr/>
        </p:nvSpPr>
        <p:spPr bwMode="auto">
          <a:xfrm>
            <a:off x="1436268" y="2817019"/>
            <a:ext cx="265579" cy="351830"/>
          </a:xfrm>
          <a:custGeom>
            <a:avLst/>
            <a:gdLst>
              <a:gd name="T0" fmla="*/ 161522157 w 220303"/>
              <a:gd name="T1" fmla="*/ 311211729 h 291740"/>
              <a:gd name="T2" fmla="*/ 96792963 w 220303"/>
              <a:gd name="T3" fmla="*/ 311211729 h 291740"/>
              <a:gd name="T4" fmla="*/ 10536111 w 220303"/>
              <a:gd name="T5" fmla="*/ 316659510 h 291740"/>
              <a:gd name="T6" fmla="*/ 247774554 w 220303"/>
              <a:gd name="T7" fmla="*/ 316659510 h 291740"/>
              <a:gd name="T8" fmla="*/ 192342701 w 220303"/>
              <a:gd name="T9" fmla="*/ 226935153 h 291740"/>
              <a:gd name="T10" fmla="*/ 216333640 w 220303"/>
              <a:gd name="T11" fmla="*/ 226935153 h 291740"/>
              <a:gd name="T12" fmla="*/ 116438727 w 220303"/>
              <a:gd name="T13" fmla="*/ 235305779 h 291740"/>
              <a:gd name="T14" fmla="*/ 131330145 w 220303"/>
              <a:gd name="T15" fmla="*/ 250373189 h 291740"/>
              <a:gd name="T16" fmla="*/ 131330145 w 220303"/>
              <a:gd name="T17" fmla="*/ 226935153 h 291740"/>
              <a:gd name="T18" fmla="*/ 41757329 w 220303"/>
              <a:gd name="T19" fmla="*/ 238654817 h 291740"/>
              <a:gd name="T20" fmla="*/ 53979200 w 220303"/>
              <a:gd name="T21" fmla="*/ 226935153 h 291740"/>
              <a:gd name="T22" fmla="*/ 226674803 w 220303"/>
              <a:gd name="T23" fmla="*/ 221493855 h 291740"/>
              <a:gd name="T24" fmla="*/ 187378318 w 220303"/>
              <a:gd name="T25" fmla="*/ 260839136 h 291740"/>
              <a:gd name="T26" fmla="*/ 187378318 w 220303"/>
              <a:gd name="T27" fmla="*/ 216470733 h 291740"/>
              <a:gd name="T28" fmla="*/ 150357208 w 220303"/>
              <a:gd name="T29" fmla="*/ 235305779 h 291740"/>
              <a:gd name="T30" fmla="*/ 124711744 w 220303"/>
              <a:gd name="T31" fmla="*/ 260839136 h 291740"/>
              <a:gd name="T32" fmla="*/ 124711744 w 220303"/>
              <a:gd name="T33" fmla="*/ 216470733 h 291740"/>
              <a:gd name="T34" fmla="*/ 53979200 w 220303"/>
              <a:gd name="T35" fmla="*/ 260839136 h 291740"/>
              <a:gd name="T36" fmla="*/ 201028009 w 220303"/>
              <a:gd name="T37" fmla="*/ 157889545 h 291740"/>
              <a:gd name="T38" fmla="*/ 201028009 w 220303"/>
              <a:gd name="T39" fmla="*/ 181746597 h 291740"/>
              <a:gd name="T40" fmla="*/ 216333640 w 220303"/>
              <a:gd name="T41" fmla="*/ 166260310 h 291740"/>
              <a:gd name="T42" fmla="*/ 116438727 w 220303"/>
              <a:gd name="T43" fmla="*/ 157889545 h 291740"/>
              <a:gd name="T44" fmla="*/ 140017583 w 220303"/>
              <a:gd name="T45" fmla="*/ 157889545 h 291740"/>
              <a:gd name="T46" fmla="*/ 41757329 w 220303"/>
              <a:gd name="T47" fmla="*/ 159562802 h 291740"/>
              <a:gd name="T48" fmla="*/ 64093529 w 220303"/>
              <a:gd name="T49" fmla="*/ 181746597 h 291740"/>
              <a:gd name="T50" fmla="*/ 64093529 w 220303"/>
              <a:gd name="T51" fmla="*/ 157889545 h 291740"/>
              <a:gd name="T52" fmla="*/ 207648332 w 220303"/>
              <a:gd name="T53" fmla="*/ 147425190 h 291740"/>
              <a:gd name="T54" fmla="*/ 207648332 w 220303"/>
              <a:gd name="T55" fmla="*/ 191793676 h 291740"/>
              <a:gd name="T56" fmla="*/ 182415597 w 220303"/>
              <a:gd name="T57" fmla="*/ 166260310 h 291740"/>
              <a:gd name="T58" fmla="*/ 144978714 w 220303"/>
              <a:gd name="T59" fmla="*/ 147425190 h 291740"/>
              <a:gd name="T60" fmla="*/ 144978714 w 220303"/>
              <a:gd name="T61" fmla="*/ 191793676 h 291740"/>
              <a:gd name="T62" fmla="*/ 106097937 w 220303"/>
              <a:gd name="T63" fmla="*/ 152865060 h 291740"/>
              <a:gd name="T64" fmla="*/ 64093529 w 220303"/>
              <a:gd name="T65" fmla="*/ 147425190 h 291740"/>
              <a:gd name="T66" fmla="*/ 64093529 w 220303"/>
              <a:gd name="T67" fmla="*/ 191793676 h 291740"/>
              <a:gd name="T68" fmla="*/ 31641740 w 220303"/>
              <a:gd name="T69" fmla="*/ 159562802 h 291740"/>
              <a:gd name="T70" fmla="*/ 192342701 w 220303"/>
              <a:gd name="T71" fmla="*/ 90514445 h 291740"/>
              <a:gd name="T72" fmla="*/ 214679230 w 220303"/>
              <a:gd name="T73" fmla="*/ 112699667 h 291740"/>
              <a:gd name="T74" fmla="*/ 214679230 w 220303"/>
              <a:gd name="T75" fmla="*/ 88422218 h 291740"/>
              <a:gd name="T76" fmla="*/ 116438727 w 220303"/>
              <a:gd name="T77" fmla="*/ 100561856 h 291740"/>
              <a:gd name="T78" fmla="*/ 128021441 w 220303"/>
              <a:gd name="T79" fmla="*/ 88422218 h 291740"/>
              <a:gd name="T80" fmla="*/ 65779316 w 220303"/>
              <a:gd name="T81" fmla="*/ 112699667 h 291740"/>
              <a:gd name="T82" fmla="*/ 193997349 w 220303"/>
              <a:gd name="T83" fmla="*/ 78376865 h 291740"/>
              <a:gd name="T84" fmla="*/ 226674803 w 220303"/>
              <a:gd name="T85" fmla="*/ 111026410 h 291740"/>
              <a:gd name="T86" fmla="*/ 182415597 w 220303"/>
              <a:gd name="T87" fmla="*/ 111026410 h 291740"/>
              <a:gd name="T88" fmla="*/ 128021441 w 220303"/>
              <a:gd name="T89" fmla="*/ 78376865 h 291740"/>
              <a:gd name="T90" fmla="*/ 106097937 w 220303"/>
              <a:gd name="T91" fmla="*/ 100561856 h 291740"/>
              <a:gd name="T92" fmla="*/ 71258599 w 220303"/>
              <a:gd name="T93" fmla="*/ 78376865 h 291740"/>
              <a:gd name="T94" fmla="*/ 71258599 w 220303"/>
              <a:gd name="T95" fmla="*/ 122745338 h 291740"/>
              <a:gd name="T96" fmla="*/ 31641740 w 220303"/>
              <a:gd name="T97" fmla="*/ 83401257 h 291740"/>
              <a:gd name="T98" fmla="*/ 10536111 w 220303"/>
              <a:gd name="T99" fmla="*/ 284020979 h 291740"/>
              <a:gd name="T100" fmla="*/ 10536111 w 220303"/>
              <a:gd name="T101" fmla="*/ 58923555 h 291740"/>
              <a:gd name="T102" fmla="*/ 176607512 w 220303"/>
              <a:gd name="T103" fmla="*/ 33160404 h 291740"/>
              <a:gd name="T104" fmla="*/ 101802919 w 220303"/>
              <a:gd name="T105" fmla="*/ 22396480 h 291740"/>
              <a:gd name="T106" fmla="*/ 156511963 w 220303"/>
              <a:gd name="T107" fmla="*/ 33160404 h 291740"/>
              <a:gd name="T108" fmla="*/ 101802919 w 220303"/>
              <a:gd name="T109" fmla="*/ 22396480 h 291740"/>
              <a:gd name="T110" fmla="*/ 10536111 w 220303"/>
              <a:gd name="T111" fmla="*/ 48326064 h 291740"/>
              <a:gd name="T112" fmla="*/ 232183761 w 220303"/>
              <a:gd name="T113" fmla="*/ 10176160 h 291740"/>
              <a:gd name="T114" fmla="*/ 232183761 w 220303"/>
              <a:gd name="T115" fmla="*/ 0 h 291740"/>
              <a:gd name="T116" fmla="*/ 232183761 w 220303"/>
              <a:gd name="T117" fmla="*/ 342943106 h 291740"/>
              <a:gd name="T118" fmla="*/ 0 w 220303"/>
              <a:gd name="T119" fmla="*/ 25857004 h 2917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20303"/>
              <a:gd name="T181" fmla="*/ 0 h 291740"/>
              <a:gd name="T182" fmla="*/ 220303 w 220303"/>
              <a:gd name="T183" fmla="*/ 291740 h 29174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20303" h="291740">
                <a:moveTo>
                  <a:pt x="86824" y="260350"/>
                </a:moveTo>
                <a:lnTo>
                  <a:pt x="133482" y="260350"/>
                </a:lnTo>
                <a:cubicBezTo>
                  <a:pt x="135975" y="260350"/>
                  <a:pt x="137756" y="262548"/>
                  <a:pt x="137756" y="264746"/>
                </a:cubicBezTo>
                <a:cubicBezTo>
                  <a:pt x="137756" y="267311"/>
                  <a:pt x="135975" y="269509"/>
                  <a:pt x="133482" y="269509"/>
                </a:cubicBezTo>
                <a:lnTo>
                  <a:pt x="86824" y="269509"/>
                </a:lnTo>
                <a:cubicBezTo>
                  <a:pt x="84331" y="269509"/>
                  <a:pt x="82550" y="267311"/>
                  <a:pt x="82550" y="264746"/>
                </a:cubicBezTo>
                <a:cubicBezTo>
                  <a:pt x="82550" y="262548"/>
                  <a:pt x="84331" y="260350"/>
                  <a:pt x="86824" y="260350"/>
                </a:cubicBezTo>
                <a:close/>
                <a:moveTo>
                  <a:pt x="8984" y="250629"/>
                </a:moveTo>
                <a:lnTo>
                  <a:pt x="8984" y="269381"/>
                </a:lnTo>
                <a:cubicBezTo>
                  <a:pt x="8984" y="276954"/>
                  <a:pt x="14735" y="282724"/>
                  <a:pt x="21922" y="282724"/>
                </a:cubicBezTo>
                <a:lnTo>
                  <a:pt x="198021" y="282724"/>
                </a:lnTo>
                <a:cubicBezTo>
                  <a:pt x="205568" y="282724"/>
                  <a:pt x="211318" y="276954"/>
                  <a:pt x="211318" y="269381"/>
                </a:cubicBezTo>
                <a:lnTo>
                  <a:pt x="211318" y="250629"/>
                </a:lnTo>
                <a:lnTo>
                  <a:pt x="8984" y="250629"/>
                </a:lnTo>
                <a:close/>
                <a:moveTo>
                  <a:pt x="164042" y="193052"/>
                </a:moveTo>
                <a:lnTo>
                  <a:pt x="164042" y="212992"/>
                </a:lnTo>
                <a:lnTo>
                  <a:pt x="184503" y="212992"/>
                </a:lnTo>
                <a:lnTo>
                  <a:pt x="184503" y="193052"/>
                </a:lnTo>
                <a:lnTo>
                  <a:pt x="164042" y="193052"/>
                </a:lnTo>
                <a:close/>
                <a:moveTo>
                  <a:pt x="106362" y="193052"/>
                </a:moveTo>
                <a:cubicBezTo>
                  <a:pt x="102481" y="193052"/>
                  <a:pt x="99306" y="195901"/>
                  <a:pt x="99306" y="200173"/>
                </a:cubicBezTo>
                <a:lnTo>
                  <a:pt x="99306" y="205871"/>
                </a:lnTo>
                <a:cubicBezTo>
                  <a:pt x="99306" y="209788"/>
                  <a:pt x="102481" y="212992"/>
                  <a:pt x="106362" y="212992"/>
                </a:cubicBezTo>
                <a:lnTo>
                  <a:pt x="112006" y="212992"/>
                </a:lnTo>
                <a:cubicBezTo>
                  <a:pt x="116240" y="212992"/>
                  <a:pt x="119415" y="209788"/>
                  <a:pt x="119415" y="205871"/>
                </a:cubicBezTo>
                <a:lnTo>
                  <a:pt x="119415" y="200173"/>
                </a:lnTo>
                <a:cubicBezTo>
                  <a:pt x="119415" y="195901"/>
                  <a:pt x="116240" y="193052"/>
                  <a:pt x="112006" y="193052"/>
                </a:cubicBezTo>
                <a:lnTo>
                  <a:pt x="106362" y="193052"/>
                </a:lnTo>
                <a:close/>
                <a:moveTo>
                  <a:pt x="46037" y="193052"/>
                </a:moveTo>
                <a:cubicBezTo>
                  <a:pt x="40286" y="193052"/>
                  <a:pt x="35613" y="197325"/>
                  <a:pt x="35613" y="203022"/>
                </a:cubicBezTo>
                <a:cubicBezTo>
                  <a:pt x="35613" y="208363"/>
                  <a:pt x="40286" y="212992"/>
                  <a:pt x="46037" y="212992"/>
                </a:cubicBezTo>
                <a:cubicBezTo>
                  <a:pt x="51428" y="212992"/>
                  <a:pt x="56101" y="208363"/>
                  <a:pt x="56101" y="203022"/>
                </a:cubicBezTo>
                <a:cubicBezTo>
                  <a:pt x="56101" y="197325"/>
                  <a:pt x="51428" y="193052"/>
                  <a:pt x="46037" y="193052"/>
                </a:cubicBezTo>
                <a:close/>
                <a:moveTo>
                  <a:pt x="159808" y="184150"/>
                </a:moveTo>
                <a:lnTo>
                  <a:pt x="188736" y="184150"/>
                </a:lnTo>
                <a:cubicBezTo>
                  <a:pt x="191206" y="184150"/>
                  <a:pt x="193322" y="185930"/>
                  <a:pt x="193322" y="188423"/>
                </a:cubicBezTo>
                <a:lnTo>
                  <a:pt x="193322" y="217621"/>
                </a:lnTo>
                <a:cubicBezTo>
                  <a:pt x="193322" y="219758"/>
                  <a:pt x="191206" y="221894"/>
                  <a:pt x="188736" y="221894"/>
                </a:cubicBezTo>
                <a:lnTo>
                  <a:pt x="159808" y="221894"/>
                </a:lnTo>
                <a:cubicBezTo>
                  <a:pt x="157692" y="221894"/>
                  <a:pt x="155575" y="219758"/>
                  <a:pt x="155575" y="217621"/>
                </a:cubicBezTo>
                <a:lnTo>
                  <a:pt x="155575" y="188423"/>
                </a:lnTo>
                <a:cubicBezTo>
                  <a:pt x="155575" y="185930"/>
                  <a:pt x="157692" y="184150"/>
                  <a:pt x="159808" y="184150"/>
                </a:cubicBezTo>
                <a:close/>
                <a:moveTo>
                  <a:pt x="106362" y="184150"/>
                </a:moveTo>
                <a:lnTo>
                  <a:pt x="112006" y="184150"/>
                </a:lnTo>
                <a:cubicBezTo>
                  <a:pt x="120826" y="184150"/>
                  <a:pt x="128234" y="191272"/>
                  <a:pt x="128234" y="200173"/>
                </a:cubicBezTo>
                <a:lnTo>
                  <a:pt x="128234" y="205871"/>
                </a:lnTo>
                <a:cubicBezTo>
                  <a:pt x="128234" y="214773"/>
                  <a:pt x="120826" y="221894"/>
                  <a:pt x="112006" y="221894"/>
                </a:cubicBezTo>
                <a:lnTo>
                  <a:pt x="106362" y="221894"/>
                </a:lnTo>
                <a:cubicBezTo>
                  <a:pt x="97542" y="221894"/>
                  <a:pt x="90487" y="214773"/>
                  <a:pt x="90487" y="205871"/>
                </a:cubicBezTo>
                <a:lnTo>
                  <a:pt x="90487" y="200173"/>
                </a:lnTo>
                <a:cubicBezTo>
                  <a:pt x="90487" y="191272"/>
                  <a:pt x="97542" y="184150"/>
                  <a:pt x="106362" y="184150"/>
                </a:cubicBezTo>
                <a:close/>
                <a:moveTo>
                  <a:pt x="46037" y="184150"/>
                </a:moveTo>
                <a:cubicBezTo>
                  <a:pt x="56460" y="184150"/>
                  <a:pt x="64727" y="192340"/>
                  <a:pt x="64727" y="203022"/>
                </a:cubicBezTo>
                <a:cubicBezTo>
                  <a:pt x="64727" y="213348"/>
                  <a:pt x="56460" y="221894"/>
                  <a:pt x="46037" y="221894"/>
                </a:cubicBezTo>
                <a:cubicBezTo>
                  <a:pt x="35254" y="221894"/>
                  <a:pt x="26987" y="213348"/>
                  <a:pt x="26987" y="203022"/>
                </a:cubicBezTo>
                <a:cubicBezTo>
                  <a:pt x="26987" y="192340"/>
                  <a:pt x="35254" y="184150"/>
                  <a:pt x="46037" y="184150"/>
                </a:cubicBezTo>
                <a:close/>
                <a:moveTo>
                  <a:pt x="171450" y="134315"/>
                </a:moveTo>
                <a:cubicBezTo>
                  <a:pt x="167570" y="134315"/>
                  <a:pt x="164042" y="137520"/>
                  <a:pt x="164042" y="141436"/>
                </a:cubicBezTo>
                <a:lnTo>
                  <a:pt x="164042" y="147490"/>
                </a:lnTo>
                <a:cubicBezTo>
                  <a:pt x="164042" y="151407"/>
                  <a:pt x="167570" y="154611"/>
                  <a:pt x="171450" y="154611"/>
                </a:cubicBezTo>
                <a:lnTo>
                  <a:pt x="177095" y="154611"/>
                </a:lnTo>
                <a:cubicBezTo>
                  <a:pt x="180975" y="154611"/>
                  <a:pt x="184503" y="151407"/>
                  <a:pt x="184503" y="147490"/>
                </a:cubicBezTo>
                <a:lnTo>
                  <a:pt x="184503" y="141436"/>
                </a:lnTo>
                <a:cubicBezTo>
                  <a:pt x="184503" y="137520"/>
                  <a:pt x="180975" y="134315"/>
                  <a:pt x="177095" y="134315"/>
                </a:cubicBezTo>
                <a:lnTo>
                  <a:pt x="171450" y="134315"/>
                </a:lnTo>
                <a:close/>
                <a:moveTo>
                  <a:pt x="99306" y="134315"/>
                </a:moveTo>
                <a:lnTo>
                  <a:pt x="99306" y="154611"/>
                </a:lnTo>
                <a:lnTo>
                  <a:pt x="119415" y="154611"/>
                </a:lnTo>
                <a:lnTo>
                  <a:pt x="119415" y="134315"/>
                </a:lnTo>
                <a:lnTo>
                  <a:pt x="99306" y="134315"/>
                </a:lnTo>
                <a:close/>
                <a:moveTo>
                  <a:pt x="37051" y="134315"/>
                </a:moveTo>
                <a:cubicBezTo>
                  <a:pt x="36332" y="134315"/>
                  <a:pt x="35613" y="135027"/>
                  <a:pt x="35613" y="135739"/>
                </a:cubicBezTo>
                <a:lnTo>
                  <a:pt x="35613" y="153187"/>
                </a:lnTo>
                <a:cubicBezTo>
                  <a:pt x="35613" y="153899"/>
                  <a:pt x="36332" y="154611"/>
                  <a:pt x="37051" y="154611"/>
                </a:cubicBezTo>
                <a:lnTo>
                  <a:pt x="54663" y="154611"/>
                </a:lnTo>
                <a:cubicBezTo>
                  <a:pt x="55742" y="154611"/>
                  <a:pt x="56101" y="153899"/>
                  <a:pt x="56101" y="153187"/>
                </a:cubicBezTo>
                <a:lnTo>
                  <a:pt x="56101" y="135739"/>
                </a:lnTo>
                <a:cubicBezTo>
                  <a:pt x="56101" y="135027"/>
                  <a:pt x="55742" y="134315"/>
                  <a:pt x="54663" y="134315"/>
                </a:cubicBezTo>
                <a:lnTo>
                  <a:pt x="37051" y="134315"/>
                </a:lnTo>
                <a:close/>
                <a:moveTo>
                  <a:pt x="171450" y="125413"/>
                </a:moveTo>
                <a:lnTo>
                  <a:pt x="177095" y="125413"/>
                </a:lnTo>
                <a:cubicBezTo>
                  <a:pt x="185914" y="125413"/>
                  <a:pt x="193322" y="132535"/>
                  <a:pt x="193322" y="141436"/>
                </a:cubicBezTo>
                <a:lnTo>
                  <a:pt x="193322" y="147490"/>
                </a:lnTo>
                <a:cubicBezTo>
                  <a:pt x="193322" y="156036"/>
                  <a:pt x="185914" y="163157"/>
                  <a:pt x="177095" y="163157"/>
                </a:cubicBezTo>
                <a:lnTo>
                  <a:pt x="171450" y="163157"/>
                </a:lnTo>
                <a:cubicBezTo>
                  <a:pt x="162631" y="163157"/>
                  <a:pt x="155575" y="156036"/>
                  <a:pt x="155575" y="147490"/>
                </a:cubicBezTo>
                <a:lnTo>
                  <a:pt x="155575" y="141436"/>
                </a:lnTo>
                <a:cubicBezTo>
                  <a:pt x="155575" y="132535"/>
                  <a:pt x="162631" y="125413"/>
                  <a:pt x="171450" y="125413"/>
                </a:cubicBezTo>
                <a:close/>
                <a:moveTo>
                  <a:pt x="95073" y="125413"/>
                </a:moveTo>
                <a:lnTo>
                  <a:pt x="123648" y="125413"/>
                </a:lnTo>
                <a:cubicBezTo>
                  <a:pt x="126117" y="125413"/>
                  <a:pt x="128234" y="127550"/>
                  <a:pt x="128234" y="130042"/>
                </a:cubicBezTo>
                <a:lnTo>
                  <a:pt x="128234" y="158884"/>
                </a:lnTo>
                <a:cubicBezTo>
                  <a:pt x="128234" y="161377"/>
                  <a:pt x="126117" y="163157"/>
                  <a:pt x="123648" y="163157"/>
                </a:cubicBezTo>
                <a:lnTo>
                  <a:pt x="95073" y="163157"/>
                </a:lnTo>
                <a:cubicBezTo>
                  <a:pt x="92604" y="163157"/>
                  <a:pt x="90487" y="161377"/>
                  <a:pt x="90487" y="158884"/>
                </a:cubicBezTo>
                <a:lnTo>
                  <a:pt x="90487" y="130042"/>
                </a:lnTo>
                <a:cubicBezTo>
                  <a:pt x="90487" y="127550"/>
                  <a:pt x="92604" y="125413"/>
                  <a:pt x="95073" y="125413"/>
                </a:cubicBezTo>
                <a:close/>
                <a:moveTo>
                  <a:pt x="37051" y="125413"/>
                </a:moveTo>
                <a:lnTo>
                  <a:pt x="54663" y="125413"/>
                </a:lnTo>
                <a:cubicBezTo>
                  <a:pt x="60414" y="125413"/>
                  <a:pt x="64727" y="130042"/>
                  <a:pt x="64727" y="135739"/>
                </a:cubicBezTo>
                <a:lnTo>
                  <a:pt x="64727" y="153187"/>
                </a:lnTo>
                <a:cubicBezTo>
                  <a:pt x="64727" y="158884"/>
                  <a:pt x="60414" y="163157"/>
                  <a:pt x="54663" y="163157"/>
                </a:cubicBezTo>
                <a:lnTo>
                  <a:pt x="37051" y="163157"/>
                </a:lnTo>
                <a:cubicBezTo>
                  <a:pt x="31660" y="163157"/>
                  <a:pt x="26987" y="158884"/>
                  <a:pt x="26987" y="153187"/>
                </a:cubicBezTo>
                <a:lnTo>
                  <a:pt x="26987" y="135739"/>
                </a:lnTo>
                <a:cubicBezTo>
                  <a:pt x="26987" y="130042"/>
                  <a:pt x="31660" y="125413"/>
                  <a:pt x="37051" y="125413"/>
                </a:cubicBezTo>
                <a:close/>
                <a:moveTo>
                  <a:pt x="165453" y="75221"/>
                </a:moveTo>
                <a:cubicBezTo>
                  <a:pt x="165100" y="75221"/>
                  <a:pt x="164042" y="75933"/>
                  <a:pt x="164042" y="77001"/>
                </a:cubicBezTo>
                <a:lnTo>
                  <a:pt x="164042" y="94449"/>
                </a:lnTo>
                <a:cubicBezTo>
                  <a:pt x="164042" y="95161"/>
                  <a:pt x="165100" y="95873"/>
                  <a:pt x="165453" y="95873"/>
                </a:cubicBezTo>
                <a:lnTo>
                  <a:pt x="183092" y="95873"/>
                </a:lnTo>
                <a:cubicBezTo>
                  <a:pt x="183797" y="95873"/>
                  <a:pt x="184503" y="95161"/>
                  <a:pt x="184503" y="94449"/>
                </a:cubicBezTo>
                <a:lnTo>
                  <a:pt x="184503" y="77001"/>
                </a:lnTo>
                <a:cubicBezTo>
                  <a:pt x="184503" y="75933"/>
                  <a:pt x="183797" y="75221"/>
                  <a:pt x="183092" y="75221"/>
                </a:cubicBezTo>
                <a:lnTo>
                  <a:pt x="165453" y="75221"/>
                </a:lnTo>
                <a:close/>
                <a:moveTo>
                  <a:pt x="109184" y="75221"/>
                </a:moveTo>
                <a:cubicBezTo>
                  <a:pt x="103540" y="75221"/>
                  <a:pt x="99306" y="79850"/>
                  <a:pt x="99306" y="85547"/>
                </a:cubicBezTo>
                <a:cubicBezTo>
                  <a:pt x="99306" y="91244"/>
                  <a:pt x="103540" y="95873"/>
                  <a:pt x="109184" y="95873"/>
                </a:cubicBezTo>
                <a:cubicBezTo>
                  <a:pt x="114829" y="95873"/>
                  <a:pt x="119415" y="91244"/>
                  <a:pt x="119415" y="85547"/>
                </a:cubicBezTo>
                <a:cubicBezTo>
                  <a:pt x="119415" y="79850"/>
                  <a:pt x="114829" y="75221"/>
                  <a:pt x="109184" y="75221"/>
                </a:cubicBezTo>
                <a:close/>
                <a:moveTo>
                  <a:pt x="35613" y="75221"/>
                </a:moveTo>
                <a:lnTo>
                  <a:pt x="35613" y="95873"/>
                </a:lnTo>
                <a:lnTo>
                  <a:pt x="56101" y="95873"/>
                </a:lnTo>
                <a:lnTo>
                  <a:pt x="56101" y="75221"/>
                </a:lnTo>
                <a:lnTo>
                  <a:pt x="35613" y="75221"/>
                </a:lnTo>
                <a:close/>
                <a:moveTo>
                  <a:pt x="165453" y="66675"/>
                </a:moveTo>
                <a:lnTo>
                  <a:pt x="183092" y="66675"/>
                </a:lnTo>
                <a:cubicBezTo>
                  <a:pt x="188383" y="66675"/>
                  <a:pt x="193322" y="70948"/>
                  <a:pt x="193322" y="77001"/>
                </a:cubicBezTo>
                <a:lnTo>
                  <a:pt x="193322" y="94449"/>
                </a:lnTo>
                <a:cubicBezTo>
                  <a:pt x="193322" y="99790"/>
                  <a:pt x="188383" y="104419"/>
                  <a:pt x="183092" y="104419"/>
                </a:cubicBezTo>
                <a:lnTo>
                  <a:pt x="165453" y="104419"/>
                </a:lnTo>
                <a:cubicBezTo>
                  <a:pt x="160161" y="104419"/>
                  <a:pt x="155575" y="99790"/>
                  <a:pt x="155575" y="94449"/>
                </a:cubicBezTo>
                <a:lnTo>
                  <a:pt x="155575" y="77001"/>
                </a:lnTo>
                <a:cubicBezTo>
                  <a:pt x="155575" y="70948"/>
                  <a:pt x="160161" y="66675"/>
                  <a:pt x="165453" y="66675"/>
                </a:cubicBezTo>
                <a:close/>
                <a:moveTo>
                  <a:pt x="109184" y="66675"/>
                </a:moveTo>
                <a:cubicBezTo>
                  <a:pt x="119767" y="66675"/>
                  <a:pt x="128234" y="75221"/>
                  <a:pt x="128234" y="85547"/>
                </a:cubicBezTo>
                <a:cubicBezTo>
                  <a:pt x="128234" y="95873"/>
                  <a:pt x="119767" y="104419"/>
                  <a:pt x="109184" y="104419"/>
                </a:cubicBezTo>
                <a:cubicBezTo>
                  <a:pt x="98954" y="104419"/>
                  <a:pt x="90487" y="95873"/>
                  <a:pt x="90487" y="85547"/>
                </a:cubicBezTo>
                <a:cubicBezTo>
                  <a:pt x="90487" y="75221"/>
                  <a:pt x="98954" y="66675"/>
                  <a:pt x="109184" y="66675"/>
                </a:cubicBezTo>
                <a:close/>
                <a:moveTo>
                  <a:pt x="31300" y="66675"/>
                </a:moveTo>
                <a:lnTo>
                  <a:pt x="60774" y="66675"/>
                </a:lnTo>
                <a:cubicBezTo>
                  <a:pt x="62930" y="66675"/>
                  <a:pt x="64727" y="68812"/>
                  <a:pt x="64727" y="70948"/>
                </a:cubicBezTo>
                <a:lnTo>
                  <a:pt x="64727" y="100146"/>
                </a:lnTo>
                <a:cubicBezTo>
                  <a:pt x="64727" y="102639"/>
                  <a:pt x="62930" y="104419"/>
                  <a:pt x="60774" y="104419"/>
                </a:cubicBezTo>
                <a:lnTo>
                  <a:pt x="31300" y="104419"/>
                </a:lnTo>
                <a:cubicBezTo>
                  <a:pt x="28784" y="104419"/>
                  <a:pt x="26987" y="102639"/>
                  <a:pt x="26987" y="100146"/>
                </a:cubicBezTo>
                <a:lnTo>
                  <a:pt x="26987" y="70948"/>
                </a:lnTo>
                <a:cubicBezTo>
                  <a:pt x="26987" y="68812"/>
                  <a:pt x="28784" y="66675"/>
                  <a:pt x="31300" y="66675"/>
                </a:cubicBezTo>
                <a:close/>
                <a:moveTo>
                  <a:pt x="8984" y="50126"/>
                </a:moveTo>
                <a:lnTo>
                  <a:pt x="8984" y="241614"/>
                </a:lnTo>
                <a:lnTo>
                  <a:pt x="211318" y="241614"/>
                </a:lnTo>
                <a:lnTo>
                  <a:pt x="211318" y="50126"/>
                </a:lnTo>
                <a:lnTo>
                  <a:pt x="8984" y="50126"/>
                </a:lnTo>
                <a:close/>
                <a:moveTo>
                  <a:pt x="150622" y="19050"/>
                </a:moveTo>
                <a:cubicBezTo>
                  <a:pt x="152908" y="19050"/>
                  <a:pt x="155194" y="21248"/>
                  <a:pt x="155194" y="23446"/>
                </a:cubicBezTo>
                <a:cubicBezTo>
                  <a:pt x="155194" y="26011"/>
                  <a:pt x="152908" y="28209"/>
                  <a:pt x="150622" y="28209"/>
                </a:cubicBezTo>
                <a:cubicBezTo>
                  <a:pt x="147955" y="28209"/>
                  <a:pt x="146050" y="26011"/>
                  <a:pt x="146050" y="23446"/>
                </a:cubicBezTo>
                <a:cubicBezTo>
                  <a:pt x="146050" y="21248"/>
                  <a:pt x="147955" y="19050"/>
                  <a:pt x="150622" y="19050"/>
                </a:cubicBezTo>
                <a:close/>
                <a:moveTo>
                  <a:pt x="86824" y="19050"/>
                </a:moveTo>
                <a:lnTo>
                  <a:pt x="133482" y="19050"/>
                </a:lnTo>
                <a:cubicBezTo>
                  <a:pt x="135975" y="19050"/>
                  <a:pt x="137756" y="21248"/>
                  <a:pt x="137756" y="23446"/>
                </a:cubicBezTo>
                <a:cubicBezTo>
                  <a:pt x="137756" y="26011"/>
                  <a:pt x="135975" y="28209"/>
                  <a:pt x="133482" y="28209"/>
                </a:cubicBezTo>
                <a:lnTo>
                  <a:pt x="86824" y="28209"/>
                </a:lnTo>
                <a:cubicBezTo>
                  <a:pt x="84331" y="28209"/>
                  <a:pt x="82550" y="26011"/>
                  <a:pt x="82550" y="23446"/>
                </a:cubicBezTo>
                <a:cubicBezTo>
                  <a:pt x="82550" y="21248"/>
                  <a:pt x="84331" y="19050"/>
                  <a:pt x="86824" y="19050"/>
                </a:cubicBezTo>
                <a:close/>
                <a:moveTo>
                  <a:pt x="21922" y="8655"/>
                </a:moveTo>
                <a:cubicBezTo>
                  <a:pt x="14735" y="8655"/>
                  <a:pt x="8984" y="14785"/>
                  <a:pt x="8984" y="21998"/>
                </a:cubicBezTo>
                <a:lnTo>
                  <a:pt x="8984" y="41110"/>
                </a:lnTo>
                <a:lnTo>
                  <a:pt x="211318" y="41110"/>
                </a:lnTo>
                <a:lnTo>
                  <a:pt x="211318" y="21998"/>
                </a:lnTo>
                <a:cubicBezTo>
                  <a:pt x="211318" y="14785"/>
                  <a:pt x="205568" y="8655"/>
                  <a:pt x="198021" y="8655"/>
                </a:cubicBezTo>
                <a:lnTo>
                  <a:pt x="21922" y="8655"/>
                </a:lnTo>
                <a:close/>
                <a:moveTo>
                  <a:pt x="21922" y="0"/>
                </a:moveTo>
                <a:lnTo>
                  <a:pt x="198021" y="0"/>
                </a:lnTo>
                <a:cubicBezTo>
                  <a:pt x="210240" y="0"/>
                  <a:pt x="220303" y="9737"/>
                  <a:pt x="220303" y="21998"/>
                </a:cubicBezTo>
                <a:lnTo>
                  <a:pt x="220303" y="269381"/>
                </a:lnTo>
                <a:cubicBezTo>
                  <a:pt x="220303" y="282003"/>
                  <a:pt x="210240" y="291740"/>
                  <a:pt x="198021" y="291740"/>
                </a:cubicBezTo>
                <a:lnTo>
                  <a:pt x="21922" y="291740"/>
                </a:lnTo>
                <a:cubicBezTo>
                  <a:pt x="9703" y="291740"/>
                  <a:pt x="0" y="282003"/>
                  <a:pt x="0" y="269381"/>
                </a:cubicBezTo>
                <a:lnTo>
                  <a:pt x="0" y="21998"/>
                </a:lnTo>
                <a:cubicBezTo>
                  <a:pt x="0" y="9737"/>
                  <a:pt x="9703" y="0"/>
                  <a:pt x="219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17145" rIns="34290" bIns="17145" anchor="ctr"/>
          <a:lstStyle/>
          <a:p>
            <a:endParaRPr lang="ru-RU"/>
          </a:p>
        </p:txBody>
      </p:sp>
      <p:pic>
        <p:nvPicPr>
          <p:cNvPr id="13337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60" y="92869"/>
            <a:ext cx="1779853" cy="26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Freeform 956">
            <a:extLst/>
          </p:cNvPr>
          <p:cNvSpPr>
            <a:spLocks noChangeAspect="1" noChangeArrowheads="1"/>
          </p:cNvSpPr>
          <p:nvPr/>
        </p:nvSpPr>
        <p:spPr bwMode="auto">
          <a:xfrm>
            <a:off x="3432871" y="923925"/>
            <a:ext cx="312025" cy="370880"/>
          </a:xfrm>
          <a:custGeom>
            <a:avLst/>
            <a:gdLst>
              <a:gd name="T0" fmla="*/ 1320447 w 245702"/>
              <a:gd name="T1" fmla="*/ 4959199 h 291740"/>
              <a:gd name="T2" fmla="*/ 3953560 w 245702"/>
              <a:gd name="T3" fmla="*/ 4436584 h 291740"/>
              <a:gd name="T4" fmla="*/ 2645647 w 245702"/>
              <a:gd name="T5" fmla="*/ 4619124 h 291740"/>
              <a:gd name="T6" fmla="*/ 3341184 w 245702"/>
              <a:gd name="T7" fmla="*/ 3739395 h 291740"/>
              <a:gd name="T8" fmla="*/ 3953421 w 245702"/>
              <a:gd name="T9" fmla="*/ 3921931 h 291740"/>
              <a:gd name="T10" fmla="*/ 3341184 w 245702"/>
              <a:gd name="T11" fmla="*/ 3739395 h 291740"/>
              <a:gd name="T12" fmla="*/ 1478482 w 245702"/>
              <a:gd name="T13" fmla="*/ 3133495 h 291740"/>
              <a:gd name="T14" fmla="*/ 607696 w 245702"/>
              <a:gd name="T15" fmla="*/ 3133495 h 291740"/>
              <a:gd name="T16" fmla="*/ 1993788 w 245702"/>
              <a:gd name="T17" fmla="*/ 2345036 h 291740"/>
              <a:gd name="T18" fmla="*/ 685886 w 245702"/>
              <a:gd name="T19" fmla="*/ 2527578 h 291740"/>
              <a:gd name="T20" fmla="*/ 4131999 w 245702"/>
              <a:gd name="T21" fmla="*/ 1802585 h 291740"/>
              <a:gd name="T22" fmla="*/ 4332824 w 245702"/>
              <a:gd name="T23" fmla="*/ 2011593 h 291740"/>
              <a:gd name="T24" fmla="*/ 2751864 w 245702"/>
              <a:gd name="T25" fmla="*/ 1647850 h 291740"/>
              <a:gd name="T26" fmla="*/ 1722327 w 245702"/>
              <a:gd name="T27" fmla="*/ 1830405 h 291740"/>
              <a:gd name="T28" fmla="*/ 687281 w 245702"/>
              <a:gd name="T29" fmla="*/ 1647850 h 291740"/>
              <a:gd name="T30" fmla="*/ 1265257 w 245702"/>
              <a:gd name="T31" fmla="*/ 1830405 h 291740"/>
              <a:gd name="T32" fmla="*/ 687281 w 245702"/>
              <a:gd name="T33" fmla="*/ 1647850 h 291740"/>
              <a:gd name="T34" fmla="*/ 1148335 w 245702"/>
              <a:gd name="T35" fmla="*/ 4548423 h 291740"/>
              <a:gd name="T36" fmla="*/ 4153514 w 245702"/>
              <a:gd name="T37" fmla="*/ 1110744 h 291740"/>
              <a:gd name="T38" fmla="*/ 4691424 w 245702"/>
              <a:gd name="T39" fmla="*/ 1651242 h 291740"/>
              <a:gd name="T40" fmla="*/ 4275447 w 245702"/>
              <a:gd name="T41" fmla="*/ 1110744 h 291740"/>
              <a:gd name="T42" fmla="*/ 3439508 w 245702"/>
              <a:gd name="T43" fmla="*/ 918995 h 291740"/>
              <a:gd name="T44" fmla="*/ 2590635 w 245702"/>
              <a:gd name="T45" fmla="*/ 1101512 h 291740"/>
              <a:gd name="T46" fmla="*/ 1636670 w 245702"/>
              <a:gd name="T47" fmla="*/ 918995 h 291740"/>
              <a:gd name="T48" fmla="*/ 2149100 w 245702"/>
              <a:gd name="T49" fmla="*/ 1101512 h 291740"/>
              <a:gd name="T50" fmla="*/ 1636670 w 245702"/>
              <a:gd name="T51" fmla="*/ 918995 h 291740"/>
              <a:gd name="T52" fmla="*/ 4820533 w 245702"/>
              <a:gd name="T53" fmla="*/ 1399017 h 291740"/>
              <a:gd name="T54" fmla="*/ 4583834 w 245702"/>
              <a:gd name="T55" fmla="*/ 2011593 h 291740"/>
              <a:gd name="T56" fmla="*/ 4461907 w 245702"/>
              <a:gd name="T57" fmla="*/ 2134106 h 291740"/>
              <a:gd name="T58" fmla="*/ 596040 w 245702"/>
              <a:gd name="T59" fmla="*/ 5341156 h 291740"/>
              <a:gd name="T60" fmla="*/ 488453 w 245702"/>
              <a:gd name="T61" fmla="*/ 5233043 h 291740"/>
              <a:gd name="T62" fmla="*/ 3672956 w 245702"/>
              <a:gd name="T63" fmla="*/ 1348564 h 291740"/>
              <a:gd name="T64" fmla="*/ 4031599 w 245702"/>
              <a:gd name="T65" fmla="*/ 988168 h 291740"/>
              <a:gd name="T66" fmla="*/ 301581 w 245702"/>
              <a:gd name="T67" fmla="*/ 943033 h 291740"/>
              <a:gd name="T68" fmla="*/ 1034140 w 245702"/>
              <a:gd name="T69" fmla="*/ 0 h 291740"/>
              <a:gd name="T70" fmla="*/ 4639360 w 245702"/>
              <a:gd name="T71" fmla="*/ 683858 h 291740"/>
              <a:gd name="T72" fmla="*/ 4459830 w 245702"/>
              <a:gd name="T73" fmla="*/ 172807 h 291740"/>
              <a:gd name="T74" fmla="*/ 1034140 w 245702"/>
              <a:gd name="T75" fmla="*/ 1115781 h 291740"/>
              <a:gd name="T76" fmla="*/ 4459830 w 245702"/>
              <a:gd name="T77" fmla="*/ 5643767 h 291740"/>
              <a:gd name="T78" fmla="*/ 4639360 w 245702"/>
              <a:gd name="T79" fmla="*/ 2634710 h 291740"/>
              <a:gd name="T80" fmla="*/ 93376 w 245702"/>
              <a:gd name="T81" fmla="*/ 5823729 h 291740"/>
              <a:gd name="T82" fmla="*/ 28697 w 245702"/>
              <a:gd name="T83" fmla="*/ 964646 h 2917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45702" h="291740">
                <a:moveTo>
                  <a:pt x="43623" y="225686"/>
                </a:moveTo>
                <a:lnTo>
                  <a:pt x="34978" y="257095"/>
                </a:lnTo>
                <a:lnTo>
                  <a:pt x="66317" y="248431"/>
                </a:lnTo>
                <a:lnTo>
                  <a:pt x="43623" y="225686"/>
                </a:lnTo>
                <a:close/>
                <a:moveTo>
                  <a:pt x="132871" y="222250"/>
                </a:moveTo>
                <a:lnTo>
                  <a:pt x="198559" y="222250"/>
                </a:lnTo>
                <a:cubicBezTo>
                  <a:pt x="200701" y="222250"/>
                  <a:pt x="202843" y="224155"/>
                  <a:pt x="202843" y="226822"/>
                </a:cubicBezTo>
                <a:cubicBezTo>
                  <a:pt x="202843" y="229489"/>
                  <a:pt x="200701" y="231394"/>
                  <a:pt x="198559" y="231394"/>
                </a:cubicBezTo>
                <a:lnTo>
                  <a:pt x="132871" y="231394"/>
                </a:lnTo>
                <a:cubicBezTo>
                  <a:pt x="130372" y="231394"/>
                  <a:pt x="128587" y="229489"/>
                  <a:pt x="128587" y="226822"/>
                </a:cubicBezTo>
                <a:cubicBezTo>
                  <a:pt x="128587" y="224155"/>
                  <a:pt x="130372" y="222250"/>
                  <a:pt x="132871" y="222250"/>
                </a:cubicBezTo>
                <a:close/>
                <a:moveTo>
                  <a:pt x="167803" y="187325"/>
                </a:moveTo>
                <a:lnTo>
                  <a:pt x="198552" y="187325"/>
                </a:lnTo>
                <a:cubicBezTo>
                  <a:pt x="200697" y="187325"/>
                  <a:pt x="202843" y="189230"/>
                  <a:pt x="202843" y="191897"/>
                </a:cubicBezTo>
                <a:cubicBezTo>
                  <a:pt x="202843" y="194564"/>
                  <a:pt x="200697" y="196469"/>
                  <a:pt x="198552" y="196469"/>
                </a:cubicBezTo>
                <a:lnTo>
                  <a:pt x="167803" y="196469"/>
                </a:lnTo>
                <a:cubicBezTo>
                  <a:pt x="165300" y="196469"/>
                  <a:pt x="163512" y="194564"/>
                  <a:pt x="163512" y="191897"/>
                </a:cubicBezTo>
                <a:cubicBezTo>
                  <a:pt x="163512" y="189230"/>
                  <a:pt x="165300" y="187325"/>
                  <a:pt x="167803" y="187325"/>
                </a:cubicBezTo>
                <a:close/>
                <a:moveTo>
                  <a:pt x="34463" y="152400"/>
                </a:moveTo>
                <a:lnTo>
                  <a:pt x="69952" y="152400"/>
                </a:lnTo>
                <a:cubicBezTo>
                  <a:pt x="72102" y="152400"/>
                  <a:pt x="74253" y="154305"/>
                  <a:pt x="74253" y="156972"/>
                </a:cubicBezTo>
                <a:cubicBezTo>
                  <a:pt x="74253" y="159639"/>
                  <a:pt x="72102" y="161544"/>
                  <a:pt x="69952" y="161544"/>
                </a:cubicBezTo>
                <a:lnTo>
                  <a:pt x="34463" y="161544"/>
                </a:lnTo>
                <a:cubicBezTo>
                  <a:pt x="32313" y="161544"/>
                  <a:pt x="30520" y="159639"/>
                  <a:pt x="30520" y="156972"/>
                </a:cubicBezTo>
                <a:cubicBezTo>
                  <a:pt x="30162" y="154686"/>
                  <a:pt x="32313" y="152400"/>
                  <a:pt x="34463" y="152400"/>
                </a:cubicBezTo>
                <a:close/>
                <a:moveTo>
                  <a:pt x="34446" y="117475"/>
                </a:moveTo>
                <a:lnTo>
                  <a:pt x="100134" y="117475"/>
                </a:lnTo>
                <a:cubicBezTo>
                  <a:pt x="102633" y="117475"/>
                  <a:pt x="104418" y="119761"/>
                  <a:pt x="104418" y="122047"/>
                </a:cubicBezTo>
                <a:cubicBezTo>
                  <a:pt x="104418" y="124714"/>
                  <a:pt x="102633" y="126619"/>
                  <a:pt x="100134" y="126619"/>
                </a:cubicBezTo>
                <a:lnTo>
                  <a:pt x="34446" y="126619"/>
                </a:lnTo>
                <a:cubicBezTo>
                  <a:pt x="32304" y="126619"/>
                  <a:pt x="30162" y="124714"/>
                  <a:pt x="30162" y="122047"/>
                </a:cubicBezTo>
                <a:cubicBezTo>
                  <a:pt x="30162" y="119761"/>
                  <a:pt x="32304" y="117475"/>
                  <a:pt x="34446" y="117475"/>
                </a:cubicBezTo>
                <a:close/>
                <a:moveTo>
                  <a:pt x="207520" y="90300"/>
                </a:moveTo>
                <a:lnTo>
                  <a:pt x="64155" y="233990"/>
                </a:lnTo>
                <a:lnTo>
                  <a:pt x="74601" y="244459"/>
                </a:lnTo>
                <a:lnTo>
                  <a:pt x="217606" y="100770"/>
                </a:lnTo>
                <a:lnTo>
                  <a:pt x="207520" y="90300"/>
                </a:lnTo>
                <a:close/>
                <a:moveTo>
                  <a:pt x="86500" y="82550"/>
                </a:moveTo>
                <a:lnTo>
                  <a:pt x="138207" y="82550"/>
                </a:lnTo>
                <a:cubicBezTo>
                  <a:pt x="140362" y="82550"/>
                  <a:pt x="142516" y="84455"/>
                  <a:pt x="142516" y="87122"/>
                </a:cubicBezTo>
                <a:cubicBezTo>
                  <a:pt x="142516" y="89408"/>
                  <a:pt x="140362" y="91694"/>
                  <a:pt x="138207" y="91694"/>
                </a:cubicBezTo>
                <a:lnTo>
                  <a:pt x="86500" y="91694"/>
                </a:lnTo>
                <a:cubicBezTo>
                  <a:pt x="84345" y="91694"/>
                  <a:pt x="82550" y="89789"/>
                  <a:pt x="82550" y="87122"/>
                </a:cubicBezTo>
                <a:cubicBezTo>
                  <a:pt x="82550" y="84836"/>
                  <a:pt x="84345" y="82550"/>
                  <a:pt x="86500" y="82550"/>
                </a:cubicBezTo>
                <a:close/>
                <a:moveTo>
                  <a:pt x="34516" y="82550"/>
                </a:moveTo>
                <a:lnTo>
                  <a:pt x="63545" y="82550"/>
                </a:lnTo>
                <a:cubicBezTo>
                  <a:pt x="66085" y="82550"/>
                  <a:pt x="67899" y="84836"/>
                  <a:pt x="67899" y="87122"/>
                </a:cubicBezTo>
                <a:cubicBezTo>
                  <a:pt x="67899" y="89789"/>
                  <a:pt x="66085" y="91694"/>
                  <a:pt x="63545" y="91694"/>
                </a:cubicBezTo>
                <a:lnTo>
                  <a:pt x="34516" y="91694"/>
                </a:lnTo>
                <a:cubicBezTo>
                  <a:pt x="32339" y="91694"/>
                  <a:pt x="30162" y="89789"/>
                  <a:pt x="30162" y="87122"/>
                </a:cubicBezTo>
                <a:cubicBezTo>
                  <a:pt x="30162" y="84836"/>
                  <a:pt x="32339" y="82550"/>
                  <a:pt x="34516" y="82550"/>
                </a:cubicBezTo>
                <a:close/>
                <a:moveTo>
                  <a:pt x="190590" y="73693"/>
                </a:moveTo>
                <a:lnTo>
                  <a:pt x="47586" y="217382"/>
                </a:lnTo>
                <a:lnTo>
                  <a:pt x="57672" y="227852"/>
                </a:lnTo>
                <a:lnTo>
                  <a:pt x="201036" y="84163"/>
                </a:lnTo>
                <a:lnTo>
                  <a:pt x="190590" y="73693"/>
                </a:lnTo>
                <a:close/>
                <a:moveTo>
                  <a:pt x="208600" y="55642"/>
                </a:moveTo>
                <a:lnTo>
                  <a:pt x="196713" y="67556"/>
                </a:lnTo>
                <a:lnTo>
                  <a:pt x="224089" y="94272"/>
                </a:lnTo>
                <a:lnTo>
                  <a:pt x="235616" y="82719"/>
                </a:lnTo>
                <a:cubicBezTo>
                  <a:pt x="236337" y="81997"/>
                  <a:pt x="236697" y="80914"/>
                  <a:pt x="236697" y="79831"/>
                </a:cubicBezTo>
                <a:cubicBezTo>
                  <a:pt x="236697" y="78387"/>
                  <a:pt x="236337" y="77303"/>
                  <a:pt x="235616" y="76581"/>
                </a:cubicBezTo>
                <a:lnTo>
                  <a:pt x="214724" y="55642"/>
                </a:lnTo>
                <a:cubicBezTo>
                  <a:pt x="213283" y="54198"/>
                  <a:pt x="210041" y="54198"/>
                  <a:pt x="208600" y="55642"/>
                </a:cubicBezTo>
                <a:close/>
                <a:moveTo>
                  <a:pt x="130109" y="46037"/>
                </a:moveTo>
                <a:lnTo>
                  <a:pt x="172742" y="46037"/>
                </a:lnTo>
                <a:cubicBezTo>
                  <a:pt x="175632" y="46037"/>
                  <a:pt x="177439" y="47942"/>
                  <a:pt x="177439" y="50609"/>
                </a:cubicBezTo>
                <a:cubicBezTo>
                  <a:pt x="177439" y="52895"/>
                  <a:pt x="175632" y="55181"/>
                  <a:pt x="172742" y="55181"/>
                </a:cubicBezTo>
                <a:lnTo>
                  <a:pt x="130109" y="55181"/>
                </a:lnTo>
                <a:cubicBezTo>
                  <a:pt x="127580" y="55181"/>
                  <a:pt x="125412" y="53276"/>
                  <a:pt x="125412" y="50609"/>
                </a:cubicBezTo>
                <a:cubicBezTo>
                  <a:pt x="125412" y="47942"/>
                  <a:pt x="127580" y="46037"/>
                  <a:pt x="130109" y="46037"/>
                </a:cubicBezTo>
                <a:close/>
                <a:moveTo>
                  <a:pt x="82198" y="46037"/>
                </a:moveTo>
                <a:lnTo>
                  <a:pt x="107933" y="46037"/>
                </a:lnTo>
                <a:cubicBezTo>
                  <a:pt x="110506" y="46037"/>
                  <a:pt x="112344" y="47942"/>
                  <a:pt x="112344" y="50609"/>
                </a:cubicBezTo>
                <a:cubicBezTo>
                  <a:pt x="112344" y="53276"/>
                  <a:pt x="110506" y="55181"/>
                  <a:pt x="107933" y="55181"/>
                </a:cubicBezTo>
                <a:lnTo>
                  <a:pt x="82198" y="55181"/>
                </a:lnTo>
                <a:cubicBezTo>
                  <a:pt x="79625" y="55181"/>
                  <a:pt x="77787" y="53276"/>
                  <a:pt x="77787" y="50609"/>
                </a:cubicBezTo>
                <a:cubicBezTo>
                  <a:pt x="77787" y="47942"/>
                  <a:pt x="79625" y="46037"/>
                  <a:pt x="82198" y="46037"/>
                </a:cubicBezTo>
                <a:close/>
                <a:moveTo>
                  <a:pt x="211662" y="45714"/>
                </a:moveTo>
                <a:cubicBezTo>
                  <a:pt x="214994" y="45714"/>
                  <a:pt x="218326" y="46977"/>
                  <a:pt x="220847" y="49504"/>
                </a:cubicBezTo>
                <a:lnTo>
                  <a:pt x="242100" y="70083"/>
                </a:lnTo>
                <a:cubicBezTo>
                  <a:pt x="244261" y="72610"/>
                  <a:pt x="245702" y="76220"/>
                  <a:pt x="245702" y="79831"/>
                </a:cubicBezTo>
                <a:cubicBezTo>
                  <a:pt x="245702" y="83080"/>
                  <a:pt x="244621" y="86690"/>
                  <a:pt x="242100" y="89217"/>
                </a:cubicBezTo>
                <a:lnTo>
                  <a:pt x="230213" y="100770"/>
                </a:lnTo>
                <a:cubicBezTo>
                  <a:pt x="232014" y="102575"/>
                  <a:pt x="232014" y="105103"/>
                  <a:pt x="230213" y="106908"/>
                </a:cubicBezTo>
                <a:cubicBezTo>
                  <a:pt x="229493" y="107630"/>
                  <a:pt x="228052" y="107991"/>
                  <a:pt x="226971" y="107991"/>
                </a:cubicBezTo>
                <a:cubicBezTo>
                  <a:pt x="225890" y="107991"/>
                  <a:pt x="224810" y="107630"/>
                  <a:pt x="224089" y="106908"/>
                </a:cubicBezTo>
                <a:lnTo>
                  <a:pt x="77483" y="253846"/>
                </a:lnTo>
                <a:cubicBezTo>
                  <a:pt x="77123" y="254568"/>
                  <a:pt x="76403" y="254929"/>
                  <a:pt x="75682" y="255290"/>
                </a:cubicBezTo>
                <a:lnTo>
                  <a:pt x="29935" y="267565"/>
                </a:lnTo>
                <a:cubicBezTo>
                  <a:pt x="29575" y="267565"/>
                  <a:pt x="29215" y="267926"/>
                  <a:pt x="28494" y="267926"/>
                </a:cubicBezTo>
                <a:cubicBezTo>
                  <a:pt x="27414" y="267926"/>
                  <a:pt x="26333" y="267565"/>
                  <a:pt x="25613" y="266482"/>
                </a:cubicBezTo>
                <a:cubicBezTo>
                  <a:pt x="24532" y="265399"/>
                  <a:pt x="23812" y="263955"/>
                  <a:pt x="24532" y="262150"/>
                </a:cubicBezTo>
                <a:lnTo>
                  <a:pt x="36779" y="216299"/>
                </a:lnTo>
                <a:cubicBezTo>
                  <a:pt x="37140" y="215577"/>
                  <a:pt x="37500" y="214855"/>
                  <a:pt x="37860" y="214133"/>
                </a:cubicBezTo>
                <a:lnTo>
                  <a:pt x="184466" y="67556"/>
                </a:lnTo>
                <a:cubicBezTo>
                  <a:pt x="182665" y="65751"/>
                  <a:pt x="182665" y="62862"/>
                  <a:pt x="184466" y="61057"/>
                </a:cubicBezTo>
                <a:cubicBezTo>
                  <a:pt x="186267" y="59252"/>
                  <a:pt x="189149" y="59252"/>
                  <a:pt x="190590" y="61057"/>
                </a:cubicBezTo>
                <a:lnTo>
                  <a:pt x="202477" y="49504"/>
                </a:lnTo>
                <a:cubicBezTo>
                  <a:pt x="204998" y="46977"/>
                  <a:pt x="208330" y="45714"/>
                  <a:pt x="211662" y="45714"/>
                </a:cubicBezTo>
                <a:close/>
                <a:moveTo>
                  <a:pt x="47249" y="15146"/>
                </a:moveTo>
                <a:lnTo>
                  <a:pt x="15148" y="47241"/>
                </a:lnTo>
                <a:lnTo>
                  <a:pt x="47249" y="47241"/>
                </a:lnTo>
                <a:lnTo>
                  <a:pt x="47249" y="15146"/>
                </a:lnTo>
                <a:close/>
                <a:moveTo>
                  <a:pt x="51938" y="0"/>
                </a:moveTo>
                <a:lnTo>
                  <a:pt x="228313" y="0"/>
                </a:lnTo>
                <a:cubicBezTo>
                  <a:pt x="230837" y="0"/>
                  <a:pt x="233002" y="1803"/>
                  <a:pt x="233002" y="4327"/>
                </a:cubicBezTo>
                <a:lnTo>
                  <a:pt x="233002" y="34259"/>
                </a:lnTo>
                <a:cubicBezTo>
                  <a:pt x="233002" y="36783"/>
                  <a:pt x="230837" y="38947"/>
                  <a:pt x="228313" y="38947"/>
                </a:cubicBezTo>
                <a:cubicBezTo>
                  <a:pt x="225788" y="38947"/>
                  <a:pt x="223984" y="36783"/>
                  <a:pt x="223984" y="34259"/>
                </a:cubicBezTo>
                <a:lnTo>
                  <a:pt x="223984" y="8655"/>
                </a:lnTo>
                <a:lnTo>
                  <a:pt x="55906" y="8655"/>
                </a:lnTo>
                <a:lnTo>
                  <a:pt x="55906" y="51568"/>
                </a:lnTo>
                <a:cubicBezTo>
                  <a:pt x="55906" y="54093"/>
                  <a:pt x="54102" y="55896"/>
                  <a:pt x="51938" y="55896"/>
                </a:cubicBezTo>
                <a:lnTo>
                  <a:pt x="9017" y="55896"/>
                </a:lnTo>
                <a:lnTo>
                  <a:pt x="9017" y="282724"/>
                </a:lnTo>
                <a:lnTo>
                  <a:pt x="223984" y="282724"/>
                </a:lnTo>
                <a:lnTo>
                  <a:pt x="223984" y="131986"/>
                </a:lnTo>
                <a:cubicBezTo>
                  <a:pt x="223984" y="129822"/>
                  <a:pt x="225788" y="127658"/>
                  <a:pt x="228313" y="127658"/>
                </a:cubicBezTo>
                <a:cubicBezTo>
                  <a:pt x="230837" y="127658"/>
                  <a:pt x="233002" y="129822"/>
                  <a:pt x="233002" y="131986"/>
                </a:cubicBezTo>
                <a:lnTo>
                  <a:pt x="233002" y="287051"/>
                </a:lnTo>
                <a:cubicBezTo>
                  <a:pt x="233002" y="289576"/>
                  <a:pt x="230837" y="291740"/>
                  <a:pt x="228313" y="291740"/>
                </a:cubicBezTo>
                <a:lnTo>
                  <a:pt x="4689" y="291740"/>
                </a:lnTo>
                <a:cubicBezTo>
                  <a:pt x="2164" y="291740"/>
                  <a:pt x="0" y="289576"/>
                  <a:pt x="0" y="287051"/>
                </a:cubicBezTo>
                <a:lnTo>
                  <a:pt x="0" y="51568"/>
                </a:lnTo>
                <a:cubicBezTo>
                  <a:pt x="0" y="50486"/>
                  <a:pt x="721" y="49044"/>
                  <a:pt x="1442" y="48323"/>
                </a:cubicBezTo>
                <a:lnTo>
                  <a:pt x="48692" y="1442"/>
                </a:lnTo>
                <a:cubicBezTo>
                  <a:pt x="49413" y="361"/>
                  <a:pt x="50495" y="0"/>
                  <a:pt x="519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290" tIns="17145" rIns="34290" bIns="17145" anchor="ctr"/>
          <a:lstStyle/>
          <a:p>
            <a:pPr defTabSz="685663">
              <a:defRPr/>
            </a:pPr>
            <a:endParaRPr lang="en-US" dirty="0">
              <a:latin typeface="+mj-lt"/>
              <a:cs typeface="+mn-cs"/>
            </a:endParaRPr>
          </a:p>
        </p:txBody>
      </p:sp>
      <p:sp>
        <p:nvSpPr>
          <p:cNvPr id="13339" name="TextBox 2"/>
          <p:cNvSpPr txBox="1">
            <a:spLocks noChangeArrowheads="1"/>
          </p:cNvSpPr>
          <p:nvPr/>
        </p:nvSpPr>
        <p:spPr bwMode="auto">
          <a:xfrm>
            <a:off x="511507" y="199430"/>
            <a:ext cx="5468774" cy="33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17145" rIns="34290" bIns="17145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ru-RU" altLang="ru-RU" dirty="0"/>
              <a:t> </a:t>
            </a:r>
            <a:r>
              <a:rPr lang="ru-RU" dirty="0"/>
              <a:t>ПРИОРИТЕТНЫЕ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491674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 flipH="1">
            <a:off x="8835791" y="3028949"/>
            <a:ext cx="355132" cy="1981199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 bwMode="auto">
          <a:xfrm flipH="1">
            <a:off x="9013356" y="1387217"/>
            <a:ext cx="180109" cy="1638632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 bwMode="auto">
          <a:xfrm flipH="1">
            <a:off x="3597283" y="3016546"/>
            <a:ext cx="2567947" cy="1976278"/>
          </a:xfrm>
          <a:prstGeom prst="rect">
            <a:avLst/>
          </a:prstGeom>
          <a:solidFill>
            <a:schemeClr val="accent4">
              <a:alpha val="3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50" dirty="0"/>
              <a:t>Организационно-методическое и программно-методическое обеспечение, все типы программ и практик </a:t>
            </a:r>
            <a:r>
              <a:rPr lang="ru-RU" sz="1050" dirty="0" err="1"/>
              <a:t>профориентационной</a:t>
            </a:r>
            <a:r>
              <a:rPr lang="ru-RU" sz="1050" dirty="0"/>
              <a:t> </a:t>
            </a:r>
            <a:r>
              <a:rPr lang="ru-RU" sz="1050" dirty="0" smtClean="0"/>
              <a:t>направленности </a:t>
            </a:r>
            <a:endParaRPr lang="ru-RU" sz="1050" dirty="0"/>
          </a:p>
        </p:txBody>
      </p:sp>
      <p:sp>
        <p:nvSpPr>
          <p:cNvPr id="53" name="Rectangle 52"/>
          <p:cNvSpPr/>
          <p:nvPr/>
        </p:nvSpPr>
        <p:spPr bwMode="auto">
          <a:xfrm flipH="1">
            <a:off x="3276600" y="3050028"/>
            <a:ext cx="320683" cy="19812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 flipH="1">
            <a:off x="2314" y="3025848"/>
            <a:ext cx="3350486" cy="1984301"/>
          </a:xfrm>
          <a:prstGeom prst="rect">
            <a:avLst/>
          </a:prstGeom>
          <a:solidFill>
            <a:schemeClr val="accent3">
              <a:alpha val="3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50" dirty="0"/>
              <a:t>Развитие региональной системы профессионального информирования формирование единой региональной информационной среды разработка механизмов использования в ходе </a:t>
            </a:r>
            <a:r>
              <a:rPr lang="ru-RU" sz="1050" dirty="0" err="1"/>
              <a:t>профинформационной</a:t>
            </a:r>
            <a:r>
              <a:rPr lang="ru-RU" sz="1050" dirty="0"/>
              <a:t> работы, реализуемой в системе образования, профильных Интернет-ресурсов Министерства труда и Министерства экономического развития Иркутской области; освещение в региональных, отраслевых и местных СМИ ключевых проектов </a:t>
            </a:r>
            <a:endParaRPr lang="en-US" sz="1050" dirty="0"/>
          </a:p>
        </p:txBody>
      </p:sp>
      <p:sp>
        <p:nvSpPr>
          <p:cNvPr id="56" name="Rectangle 55"/>
          <p:cNvSpPr/>
          <p:nvPr/>
        </p:nvSpPr>
        <p:spPr bwMode="auto">
          <a:xfrm flipH="1">
            <a:off x="6150709" y="3033872"/>
            <a:ext cx="346176" cy="1993604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 bwMode="auto">
          <a:xfrm flipH="1">
            <a:off x="6484027" y="3016546"/>
            <a:ext cx="2360285" cy="1993604"/>
          </a:xfrm>
          <a:prstGeom prst="rect">
            <a:avLst/>
          </a:prstGeom>
          <a:solidFill>
            <a:srgbClr val="0070C0">
              <a:alpha val="3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50" dirty="0"/>
              <a:t>Координация, мониторинг и оценка </a:t>
            </a:r>
            <a:r>
              <a:rPr lang="ru-RU" sz="1050" dirty="0" smtClean="0"/>
              <a:t>с </a:t>
            </a:r>
            <a:r>
              <a:rPr lang="ru-RU" sz="1050" dirty="0"/>
              <a:t>использованием механизмов административного и государственно-общественного управления региональной системой сопровождения профессионального самоопределения </a:t>
            </a:r>
            <a:endParaRPr lang="en-US" sz="1050" dirty="0"/>
          </a:p>
        </p:txBody>
      </p:sp>
      <p:sp>
        <p:nvSpPr>
          <p:cNvPr id="58" name="Rectangle 57"/>
          <p:cNvSpPr/>
          <p:nvPr/>
        </p:nvSpPr>
        <p:spPr bwMode="auto">
          <a:xfrm flipH="1">
            <a:off x="7664169" y="1396031"/>
            <a:ext cx="1349188" cy="1620515"/>
          </a:xfrm>
          <a:prstGeom prst="rect">
            <a:avLst/>
          </a:prstGeom>
          <a:solidFill>
            <a:schemeClr val="accent6">
              <a:alpha val="3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/>
              <a:t>Кадровое обеспечение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 flipH="1">
            <a:off x="7315200" y="1361508"/>
            <a:ext cx="384654" cy="1620515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 bwMode="auto">
          <a:xfrm flipH="1">
            <a:off x="5433566" y="1396030"/>
            <a:ext cx="1984478" cy="1620515"/>
          </a:xfrm>
          <a:prstGeom prst="rect">
            <a:avLst/>
          </a:prstGeom>
          <a:solidFill>
            <a:srgbClr val="FFFF66">
              <a:alpha val="3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50" dirty="0"/>
              <a:t>Развитие региональной и муниципальной инфраструктуры сопровождения профессионального самоопределения обучающихся</a:t>
            </a:r>
            <a:endParaRPr lang="en-US" sz="1050" dirty="0"/>
          </a:p>
        </p:txBody>
      </p:sp>
      <p:sp>
        <p:nvSpPr>
          <p:cNvPr id="17" name="Rectangle 16"/>
          <p:cNvSpPr/>
          <p:nvPr/>
        </p:nvSpPr>
        <p:spPr bwMode="auto">
          <a:xfrm flipH="1">
            <a:off x="5105400" y="1386044"/>
            <a:ext cx="306830" cy="1620515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 flipH="1">
            <a:off x="2021641" y="1386045"/>
            <a:ext cx="3282607" cy="1620515"/>
          </a:xfrm>
          <a:prstGeom prst="rect">
            <a:avLst/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50" dirty="0"/>
              <a:t>Многоуровневое </a:t>
            </a:r>
            <a:r>
              <a:rPr lang="ru-RU" sz="1050" dirty="0" err="1"/>
              <a:t>межинституциональное</a:t>
            </a:r>
            <a:r>
              <a:rPr lang="ru-RU" sz="1050" dirty="0"/>
              <a:t> взаимодействие и социальное партнерство, формирование механизмов вовлечения работодателей в деятельность по сопровождению профессионального самоопределения; организацию взаимодействия с родителями </a:t>
            </a:r>
            <a:endParaRPr lang="en-US" sz="1050" dirty="0"/>
          </a:p>
        </p:txBody>
      </p:sp>
      <p:sp>
        <p:nvSpPr>
          <p:cNvPr id="32" name="Rectangle 31"/>
          <p:cNvSpPr/>
          <p:nvPr/>
        </p:nvSpPr>
        <p:spPr bwMode="auto">
          <a:xfrm flipH="1">
            <a:off x="1818348" y="1405334"/>
            <a:ext cx="307763" cy="1620515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 flipH="1">
            <a:off x="2096" y="1410299"/>
            <a:ext cx="1970134" cy="1620515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/>
              <a:t>Нормативно-правовое обеспечение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95" y="380240"/>
            <a:ext cx="9141904" cy="495383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Содержание работ по реализации концепции</a:t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организационно-педагогическое сопровождение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детей и молодёжи в регионе</a:t>
            </a:r>
          </a:p>
        </p:txBody>
      </p:sp>
    </p:spTree>
    <p:extLst>
      <p:ext uri="{BB962C8B-B14F-4D97-AF65-F5344CB8AC3E}">
        <p14:creationId xmlns:p14="http://schemas.microsoft.com/office/powerpoint/2010/main" val="1769707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17" y="1954028"/>
            <a:ext cx="2235113" cy="2050641"/>
          </a:xfrm>
          <a:prstGeom prst="rect">
            <a:avLst/>
          </a:prstGeom>
        </p:spPr>
      </p:pic>
      <p:sp>
        <p:nvSpPr>
          <p:cNvPr id="22" name="Rectangle 327"/>
          <p:cNvSpPr>
            <a:spLocks noChangeArrowheads="1"/>
          </p:cNvSpPr>
          <p:nvPr/>
        </p:nvSpPr>
        <p:spPr bwMode="auto">
          <a:xfrm>
            <a:off x="5867400" y="2863148"/>
            <a:ext cx="383894" cy="3383"/>
          </a:xfrm>
          <a:prstGeom prst="rect">
            <a:avLst/>
          </a:prstGeom>
          <a:solidFill>
            <a:schemeClr val="bg1">
              <a:lumMod val="65000"/>
            </a:schemeClr>
          </a:solidFill>
          <a:ln w="0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373"/>
          <p:cNvSpPr>
            <a:spLocks/>
          </p:cNvSpPr>
          <p:nvPr/>
        </p:nvSpPr>
        <p:spPr bwMode="auto">
          <a:xfrm>
            <a:off x="5148936" y="1627382"/>
            <a:ext cx="366386" cy="217611"/>
          </a:xfrm>
          <a:custGeom>
            <a:avLst/>
            <a:gdLst>
              <a:gd name="T0" fmla="*/ 383 w 1129"/>
              <a:gd name="T1" fmla="*/ 0 h 387"/>
              <a:gd name="T2" fmla="*/ 1129 w 1129"/>
              <a:gd name="T3" fmla="*/ 0 h 387"/>
              <a:gd name="T4" fmla="*/ 1129 w 1129"/>
              <a:gd name="T5" fmla="*/ 6 h 387"/>
              <a:gd name="T6" fmla="*/ 387 w 1129"/>
              <a:gd name="T7" fmla="*/ 6 h 387"/>
              <a:gd name="T8" fmla="*/ 6 w 1129"/>
              <a:gd name="T9" fmla="*/ 387 h 387"/>
              <a:gd name="T10" fmla="*/ 0 w 1129"/>
              <a:gd name="T11" fmla="*/ 383 h 387"/>
              <a:gd name="T12" fmla="*/ 383 w 1129"/>
              <a:gd name="T13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9" h="387">
                <a:moveTo>
                  <a:pt x="383" y="0"/>
                </a:moveTo>
                <a:lnTo>
                  <a:pt x="1129" y="0"/>
                </a:lnTo>
                <a:lnTo>
                  <a:pt x="1129" y="6"/>
                </a:lnTo>
                <a:lnTo>
                  <a:pt x="387" y="6"/>
                </a:lnTo>
                <a:lnTo>
                  <a:pt x="6" y="387"/>
                </a:lnTo>
                <a:lnTo>
                  <a:pt x="0" y="383"/>
                </a:lnTo>
                <a:lnTo>
                  <a:pt x="38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4"/>
          <p:cNvSpPr>
            <a:spLocks/>
          </p:cNvSpPr>
          <p:nvPr/>
        </p:nvSpPr>
        <p:spPr bwMode="auto">
          <a:xfrm>
            <a:off x="4965743" y="3723901"/>
            <a:ext cx="366386" cy="217611"/>
          </a:xfrm>
          <a:custGeom>
            <a:avLst/>
            <a:gdLst>
              <a:gd name="T0" fmla="*/ 6 w 1129"/>
              <a:gd name="T1" fmla="*/ 0 h 387"/>
              <a:gd name="T2" fmla="*/ 387 w 1129"/>
              <a:gd name="T3" fmla="*/ 381 h 387"/>
              <a:gd name="T4" fmla="*/ 1129 w 1129"/>
              <a:gd name="T5" fmla="*/ 381 h 387"/>
              <a:gd name="T6" fmla="*/ 1129 w 1129"/>
              <a:gd name="T7" fmla="*/ 387 h 387"/>
              <a:gd name="T8" fmla="*/ 385 w 1129"/>
              <a:gd name="T9" fmla="*/ 387 h 387"/>
              <a:gd name="T10" fmla="*/ 0 w 1129"/>
              <a:gd name="T11" fmla="*/ 4 h 387"/>
              <a:gd name="T12" fmla="*/ 6 w 1129"/>
              <a:gd name="T13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9" h="387">
                <a:moveTo>
                  <a:pt x="6" y="0"/>
                </a:moveTo>
                <a:lnTo>
                  <a:pt x="387" y="381"/>
                </a:lnTo>
                <a:lnTo>
                  <a:pt x="1129" y="381"/>
                </a:lnTo>
                <a:lnTo>
                  <a:pt x="1129" y="387"/>
                </a:lnTo>
                <a:lnTo>
                  <a:pt x="385" y="387"/>
                </a:lnTo>
                <a:lnTo>
                  <a:pt x="0" y="4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372"/>
          <p:cNvSpPr>
            <a:spLocks noChangeArrowheads="1"/>
          </p:cNvSpPr>
          <p:nvPr/>
        </p:nvSpPr>
        <p:spPr bwMode="auto">
          <a:xfrm>
            <a:off x="2892706" y="2866531"/>
            <a:ext cx="383894" cy="3383"/>
          </a:xfrm>
          <a:prstGeom prst="rect">
            <a:avLst/>
          </a:prstGeom>
          <a:solidFill>
            <a:schemeClr val="bg1">
              <a:lumMod val="65000"/>
            </a:schemeClr>
          </a:solidFill>
          <a:ln w="0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19"/>
          <p:cNvSpPr>
            <a:spLocks/>
          </p:cNvSpPr>
          <p:nvPr/>
        </p:nvSpPr>
        <p:spPr bwMode="auto">
          <a:xfrm>
            <a:off x="3700003" y="3654577"/>
            <a:ext cx="366385" cy="218737"/>
          </a:xfrm>
          <a:custGeom>
            <a:avLst/>
            <a:gdLst>
              <a:gd name="T0" fmla="*/ 1124 w 1129"/>
              <a:gd name="T1" fmla="*/ 0 h 389"/>
              <a:gd name="T2" fmla="*/ 1129 w 1129"/>
              <a:gd name="T3" fmla="*/ 4 h 389"/>
              <a:gd name="T4" fmla="*/ 745 w 1129"/>
              <a:gd name="T5" fmla="*/ 389 h 389"/>
              <a:gd name="T6" fmla="*/ 0 w 1129"/>
              <a:gd name="T7" fmla="*/ 389 h 389"/>
              <a:gd name="T8" fmla="*/ 0 w 1129"/>
              <a:gd name="T9" fmla="*/ 381 h 389"/>
              <a:gd name="T10" fmla="*/ 743 w 1129"/>
              <a:gd name="T11" fmla="*/ 381 h 389"/>
              <a:gd name="T12" fmla="*/ 1124 w 1129"/>
              <a:gd name="T13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9" h="389">
                <a:moveTo>
                  <a:pt x="1124" y="0"/>
                </a:moveTo>
                <a:lnTo>
                  <a:pt x="1129" y="4"/>
                </a:lnTo>
                <a:lnTo>
                  <a:pt x="745" y="389"/>
                </a:lnTo>
                <a:lnTo>
                  <a:pt x="0" y="389"/>
                </a:lnTo>
                <a:lnTo>
                  <a:pt x="0" y="381"/>
                </a:lnTo>
                <a:lnTo>
                  <a:pt x="743" y="381"/>
                </a:lnTo>
                <a:lnTo>
                  <a:pt x="112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509"/>
          <p:cNvSpPr>
            <a:spLocks/>
          </p:cNvSpPr>
          <p:nvPr/>
        </p:nvSpPr>
        <p:spPr bwMode="auto">
          <a:xfrm>
            <a:off x="3565222" y="1601682"/>
            <a:ext cx="366385" cy="217611"/>
          </a:xfrm>
          <a:custGeom>
            <a:avLst/>
            <a:gdLst>
              <a:gd name="T0" fmla="*/ 0 w 1129"/>
              <a:gd name="T1" fmla="*/ 0 h 387"/>
              <a:gd name="T2" fmla="*/ 746 w 1129"/>
              <a:gd name="T3" fmla="*/ 0 h 387"/>
              <a:gd name="T4" fmla="*/ 1129 w 1129"/>
              <a:gd name="T5" fmla="*/ 383 h 387"/>
              <a:gd name="T6" fmla="*/ 1125 w 1129"/>
              <a:gd name="T7" fmla="*/ 387 h 387"/>
              <a:gd name="T8" fmla="*/ 744 w 1129"/>
              <a:gd name="T9" fmla="*/ 6 h 387"/>
              <a:gd name="T10" fmla="*/ 0 w 1129"/>
              <a:gd name="T11" fmla="*/ 6 h 387"/>
              <a:gd name="T12" fmla="*/ 0 w 1129"/>
              <a:gd name="T13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9" h="387">
                <a:moveTo>
                  <a:pt x="0" y="0"/>
                </a:moveTo>
                <a:lnTo>
                  <a:pt x="746" y="0"/>
                </a:lnTo>
                <a:lnTo>
                  <a:pt x="1129" y="383"/>
                </a:lnTo>
                <a:lnTo>
                  <a:pt x="1125" y="387"/>
                </a:lnTo>
                <a:lnTo>
                  <a:pt x="744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Inhaltsplatzhalter 4"/>
          <p:cNvSpPr txBox="1">
            <a:spLocks/>
          </p:cNvSpPr>
          <p:nvPr/>
        </p:nvSpPr>
        <p:spPr>
          <a:xfrm>
            <a:off x="5562600" y="1147266"/>
            <a:ext cx="3260703" cy="7176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Региональный атлас перспективных компетенций</a:t>
            </a:r>
          </a:p>
          <a:p>
            <a:pPr>
              <a:spcAft>
                <a:spcPts val="0"/>
              </a:spcAft>
            </a:pP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Inhaltsplatzhalter 4"/>
          <p:cNvSpPr txBox="1">
            <a:spLocks/>
          </p:cNvSpPr>
          <p:nvPr/>
        </p:nvSpPr>
        <p:spPr>
          <a:xfrm>
            <a:off x="6084908" y="2451155"/>
            <a:ext cx="2948920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 err="1" smtClean="0">
                <a:solidFill>
                  <a:schemeClr val="accent5"/>
                </a:solidFill>
                <a:latin typeface="+mj-lt"/>
              </a:rPr>
              <a:t>Фаблабы</a:t>
            </a:r>
            <a:r>
              <a:rPr lang="ru-RU" sz="1600" b="1" dirty="0" smtClean="0">
                <a:solidFill>
                  <a:schemeClr val="accent5"/>
                </a:solidFill>
                <a:latin typeface="+mj-lt"/>
              </a:rPr>
              <a:t> в системе СПО</a:t>
            </a:r>
          </a:p>
        </p:txBody>
      </p:sp>
      <p:sp>
        <p:nvSpPr>
          <p:cNvPr id="59" name="Inhaltsplatzhalter 4"/>
          <p:cNvSpPr txBox="1">
            <a:spLocks/>
          </p:cNvSpPr>
          <p:nvPr/>
        </p:nvSpPr>
        <p:spPr>
          <a:xfrm>
            <a:off x="5406331" y="3654577"/>
            <a:ext cx="3627497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Единая региональная программа сопровождения профессионального самоопределения школьников</a:t>
            </a:r>
          </a:p>
        </p:txBody>
      </p:sp>
      <p:sp>
        <p:nvSpPr>
          <p:cNvPr id="60" name="Inhaltsplatzhalter 4"/>
          <p:cNvSpPr txBox="1">
            <a:spLocks/>
          </p:cNvSpPr>
          <p:nvPr/>
        </p:nvSpPr>
        <p:spPr>
          <a:xfrm>
            <a:off x="-125616" y="2605805"/>
            <a:ext cx="4057223" cy="52835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Муниципальные системы профориентации</a:t>
            </a:r>
          </a:p>
          <a:p>
            <a:pPr marL="0" indent="0" algn="r">
              <a:lnSpc>
                <a:spcPct val="100000"/>
              </a:lnSpc>
              <a:buNone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Inhaltsplatzhalter 4"/>
          <p:cNvSpPr txBox="1">
            <a:spLocks/>
          </p:cNvSpPr>
          <p:nvPr/>
        </p:nvSpPr>
        <p:spPr>
          <a:xfrm>
            <a:off x="174346" y="3934887"/>
            <a:ext cx="4088016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Летние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профориентационные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площадки</a:t>
            </a:r>
            <a:endParaRPr lang="en-US" sz="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3" name="Inhaltsplatzhalter 4"/>
          <p:cNvSpPr txBox="1">
            <a:spLocks/>
          </p:cNvSpPr>
          <p:nvPr/>
        </p:nvSpPr>
        <p:spPr>
          <a:xfrm>
            <a:off x="152400" y="1363064"/>
            <a:ext cx="4038600" cy="4714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Лестница профессиональных проб</a:t>
            </a:r>
          </a:p>
          <a:p>
            <a:pPr>
              <a:spcAft>
                <a:spcPts val="0"/>
              </a:spcAft>
            </a:pP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33350"/>
            <a:ext cx="8368363" cy="495383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Комплексные региональные проекты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4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6766" y="424913"/>
            <a:ext cx="7814795" cy="4343400"/>
          </a:xfrm>
          <a:prstGeom prst="rect">
            <a:avLst/>
          </a:prstGeom>
        </p:spPr>
      </p:pic>
      <p:sp>
        <p:nvSpPr>
          <p:cNvPr id="26" name="Объект 2"/>
          <p:cNvSpPr txBox="1">
            <a:spLocks/>
          </p:cNvSpPr>
          <p:nvPr/>
        </p:nvSpPr>
        <p:spPr>
          <a:xfrm>
            <a:off x="4431704" y="4086520"/>
            <a:ext cx="510299" cy="575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812710" y="4263644"/>
            <a:ext cx="1026758" cy="575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900" dirty="0">
                <a:solidFill>
                  <a:schemeClr val="accent5">
                    <a:lumMod val="75000"/>
                  </a:schemeClr>
                </a:solidFill>
              </a:rPr>
              <a:t>Министерство образования Иркутской области</a:t>
            </a: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787902" y="2013212"/>
            <a:ext cx="2278448" cy="575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sz="13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3102327" y="1028414"/>
            <a:ext cx="318978" cy="575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643405" y="970536"/>
            <a:ext cx="2278448" cy="575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sz="13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4527365" y="206976"/>
            <a:ext cx="318978" cy="575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5612937" y="1367457"/>
            <a:ext cx="318978" cy="575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40" name="Объект 2"/>
          <p:cNvSpPr txBox="1">
            <a:spLocks/>
          </p:cNvSpPr>
          <p:nvPr/>
        </p:nvSpPr>
        <p:spPr>
          <a:xfrm>
            <a:off x="5456869" y="3054759"/>
            <a:ext cx="318978" cy="575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7303" y="55581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Организационно-управленческая структура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62328" y="818426"/>
            <a:ext cx="1550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Межведомственный координационный совет по кадровой политике и профессиональной ориентации молодежи Иркутской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76279" y="1149302"/>
            <a:ext cx="173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региональные органы государственного управления Иркутской области</a:t>
            </a:r>
            <a:endParaRPr lang="ru-RU" sz="900" b="1" dirty="0"/>
          </a:p>
        </p:txBody>
      </p:sp>
      <p:sp>
        <p:nvSpPr>
          <p:cNvPr id="6" name="Стрелка вниз 5"/>
          <p:cNvSpPr/>
          <p:nvPr/>
        </p:nvSpPr>
        <p:spPr bwMode="auto">
          <a:xfrm rot="10800000">
            <a:off x="4317411" y="3963976"/>
            <a:ext cx="228585" cy="304800"/>
          </a:xfrm>
          <a:prstGeom prst="downArrow">
            <a:avLst/>
          </a:prstGeom>
          <a:solidFill>
            <a:srgbClr val="FF5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98353" y="1343330"/>
            <a:ext cx="18692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ГАУ ДПО ИО «Региональный институт кадровой политики и непрерывного профессионального образования</a:t>
            </a:r>
            <a:r>
              <a:rPr lang="ru-RU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ru-RU" sz="9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86600" y="2028793"/>
            <a:ext cx="11849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ОГКУ Молодёжный кадровый центр</a:t>
            </a:r>
            <a:endParaRPr lang="ru-RU" sz="9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71468" y="2715901"/>
            <a:ext cx="1752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ГАУ ДПО ИО «Институт развития образования Иркутской области</a:t>
            </a:r>
            <a:endParaRPr lang="ru-RU" sz="9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81268" y="2093756"/>
            <a:ext cx="1078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организации и учреждения</a:t>
            </a:r>
            <a:endParaRPr lang="ru-RU" sz="9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3435" y="3045912"/>
            <a:ext cx="1984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организации и предприятия, действующие в Иркутской области и выполняющие функции операторов и провайдеров федеральных программ и проектов </a:t>
            </a: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профориентационной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направленности</a:t>
            </a:r>
            <a:endParaRPr lang="ru-RU" sz="9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16660" y="2254139"/>
            <a:ext cx="1226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органы местного самоуправления городских округов и муниципальных районов Иркутской области</a:t>
            </a:r>
            <a:endParaRPr lang="ru-RU" sz="9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41242" y="3511678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предприятия-работодатели и их объединения, действующие на территории Иркутской области</a:t>
            </a:r>
            <a:endParaRPr lang="ru-RU" sz="900" b="1" dirty="0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3492140" y="2704524"/>
            <a:ext cx="2268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региональные и муниципальные СМИ.</a:t>
            </a:r>
          </a:p>
        </p:txBody>
      </p:sp>
    </p:spTree>
    <p:extLst>
      <p:ext uri="{BB962C8B-B14F-4D97-AF65-F5344CB8AC3E}">
        <p14:creationId xmlns:p14="http://schemas.microsoft.com/office/powerpoint/2010/main" val="1259971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Механизмы реализации Концепции</a:t>
            </a:r>
            <a:endParaRPr lang="en-US" dirty="0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380630" y="1669566"/>
            <a:ext cx="160770" cy="221219"/>
          </a:xfrm>
          <a:custGeom>
            <a:avLst/>
            <a:gdLst>
              <a:gd name="T0" fmla="*/ 36 w 239"/>
              <a:gd name="T1" fmla="*/ 63 h 327"/>
              <a:gd name="T2" fmla="*/ 77 w 239"/>
              <a:gd name="T3" fmla="*/ 24 h 327"/>
              <a:gd name="T4" fmla="*/ 239 w 239"/>
              <a:gd name="T5" fmla="*/ 58 h 327"/>
              <a:gd name="T6" fmla="*/ 88 w 239"/>
              <a:gd name="T7" fmla="*/ 327 h 327"/>
              <a:gd name="T8" fmla="*/ 6 w 239"/>
              <a:gd name="T9" fmla="*/ 181 h 327"/>
              <a:gd name="T10" fmla="*/ 36 w 239"/>
              <a:gd name="T11" fmla="*/ 63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" h="327">
                <a:moveTo>
                  <a:pt x="36" y="63"/>
                </a:moveTo>
                <a:cubicBezTo>
                  <a:pt x="43" y="53"/>
                  <a:pt x="56" y="35"/>
                  <a:pt x="77" y="24"/>
                </a:cubicBezTo>
                <a:cubicBezTo>
                  <a:pt x="121" y="0"/>
                  <a:pt x="185" y="16"/>
                  <a:pt x="239" y="58"/>
                </a:cubicBezTo>
                <a:cubicBezTo>
                  <a:pt x="189" y="148"/>
                  <a:pt x="139" y="237"/>
                  <a:pt x="88" y="327"/>
                </a:cubicBezTo>
                <a:cubicBezTo>
                  <a:pt x="78" y="319"/>
                  <a:pt x="12" y="269"/>
                  <a:pt x="6" y="181"/>
                </a:cubicBezTo>
                <a:cubicBezTo>
                  <a:pt x="5" y="167"/>
                  <a:pt x="0" y="112"/>
                  <a:pt x="36" y="6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023079" y="3146074"/>
            <a:ext cx="182635" cy="204500"/>
          </a:xfrm>
          <a:custGeom>
            <a:avLst/>
            <a:gdLst>
              <a:gd name="T0" fmla="*/ 14 w 270"/>
              <a:gd name="T1" fmla="*/ 178 h 302"/>
              <a:gd name="T2" fmla="*/ 1 w 270"/>
              <a:gd name="T3" fmla="*/ 123 h 302"/>
              <a:gd name="T4" fmla="*/ 112 w 270"/>
              <a:gd name="T5" fmla="*/ 0 h 302"/>
              <a:gd name="T6" fmla="*/ 270 w 270"/>
              <a:gd name="T7" fmla="*/ 265 h 302"/>
              <a:gd name="T8" fmla="*/ 102 w 270"/>
              <a:gd name="T9" fmla="*/ 263 h 302"/>
              <a:gd name="T10" fmla="*/ 14 w 270"/>
              <a:gd name="T11" fmla="*/ 178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0" h="302">
                <a:moveTo>
                  <a:pt x="14" y="178"/>
                </a:moveTo>
                <a:cubicBezTo>
                  <a:pt x="10" y="168"/>
                  <a:pt x="0" y="147"/>
                  <a:pt x="1" y="123"/>
                </a:cubicBezTo>
                <a:cubicBezTo>
                  <a:pt x="3" y="73"/>
                  <a:pt x="48" y="26"/>
                  <a:pt x="112" y="0"/>
                </a:cubicBezTo>
                <a:cubicBezTo>
                  <a:pt x="165" y="88"/>
                  <a:pt x="217" y="176"/>
                  <a:pt x="270" y="265"/>
                </a:cubicBezTo>
                <a:cubicBezTo>
                  <a:pt x="258" y="270"/>
                  <a:pt x="181" y="302"/>
                  <a:pt x="102" y="263"/>
                </a:cubicBezTo>
                <a:cubicBezTo>
                  <a:pt x="89" y="257"/>
                  <a:pt x="39" y="233"/>
                  <a:pt x="14" y="17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3" name="Группа 2"/>
          <p:cNvGrpSpPr/>
          <p:nvPr/>
        </p:nvGrpSpPr>
        <p:grpSpPr>
          <a:xfrm>
            <a:off x="2834012" y="1269208"/>
            <a:ext cx="3459048" cy="3099239"/>
            <a:chOff x="2834012" y="1269208"/>
            <a:chExt cx="3459048" cy="3099239"/>
          </a:xfrm>
        </p:grpSpPr>
        <p:grpSp>
          <p:nvGrpSpPr>
            <p:cNvPr id="4" name="Group 3"/>
            <p:cNvGrpSpPr/>
            <p:nvPr/>
          </p:nvGrpSpPr>
          <p:grpSpPr>
            <a:xfrm>
              <a:off x="3446338" y="1269208"/>
              <a:ext cx="1572972" cy="1560109"/>
              <a:chOff x="989214" y="1523690"/>
              <a:chExt cx="1572972" cy="156010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2347397" y="1523690"/>
                <a:ext cx="214789" cy="124758"/>
              </a:xfrm>
              <a:custGeom>
                <a:avLst/>
                <a:gdLst>
                  <a:gd name="T0" fmla="*/ 202 w 317"/>
                  <a:gd name="T1" fmla="*/ 6 h 184"/>
                  <a:gd name="T2" fmla="*/ 256 w 317"/>
                  <a:gd name="T3" fmla="*/ 23 h 184"/>
                  <a:gd name="T4" fmla="*/ 308 w 317"/>
                  <a:gd name="T5" fmla="*/ 180 h 184"/>
                  <a:gd name="T6" fmla="*/ 0 w 317"/>
                  <a:gd name="T7" fmla="*/ 184 h 184"/>
                  <a:gd name="T8" fmla="*/ 85 w 317"/>
                  <a:gd name="T9" fmla="*/ 40 h 184"/>
                  <a:gd name="T10" fmla="*/ 202 w 317"/>
                  <a:gd name="T11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84">
                    <a:moveTo>
                      <a:pt x="202" y="6"/>
                    </a:moveTo>
                    <a:cubicBezTo>
                      <a:pt x="214" y="8"/>
                      <a:pt x="236" y="10"/>
                      <a:pt x="256" y="23"/>
                    </a:cubicBezTo>
                    <a:cubicBezTo>
                      <a:pt x="299" y="49"/>
                      <a:pt x="317" y="112"/>
                      <a:pt x="308" y="180"/>
                    </a:cubicBezTo>
                    <a:cubicBezTo>
                      <a:pt x="205" y="181"/>
                      <a:pt x="103" y="183"/>
                      <a:pt x="0" y="184"/>
                    </a:cubicBezTo>
                    <a:cubicBezTo>
                      <a:pt x="1" y="172"/>
                      <a:pt x="12" y="89"/>
                      <a:pt x="85" y="40"/>
                    </a:cubicBezTo>
                    <a:cubicBezTo>
                      <a:pt x="96" y="32"/>
                      <a:pt x="142" y="0"/>
                      <a:pt x="202" y="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989214" y="1527548"/>
                <a:ext cx="1494516" cy="1556251"/>
              </a:xfrm>
              <a:custGeom>
                <a:avLst/>
                <a:gdLst>
                  <a:gd name="T0" fmla="*/ 2208 w 2211"/>
                  <a:gd name="T1" fmla="*/ 1 h 2301"/>
                  <a:gd name="T2" fmla="*/ 2201 w 2211"/>
                  <a:gd name="T3" fmla="*/ 1 h 2301"/>
                  <a:gd name="T4" fmla="*/ 2171 w 2211"/>
                  <a:gd name="T5" fmla="*/ 0 h 2301"/>
                  <a:gd name="T6" fmla="*/ 2170 w 2211"/>
                  <a:gd name="T7" fmla="*/ 0 h 2301"/>
                  <a:gd name="T8" fmla="*/ 2151 w 2211"/>
                  <a:gd name="T9" fmla="*/ 0 h 2301"/>
                  <a:gd name="T10" fmla="*/ 2139 w 2211"/>
                  <a:gd name="T11" fmla="*/ 0 h 2301"/>
                  <a:gd name="T12" fmla="*/ 561 w 2211"/>
                  <a:gd name="T13" fmla="*/ 0 h 2301"/>
                  <a:gd name="T14" fmla="*/ 477 w 2211"/>
                  <a:gd name="T15" fmla="*/ 49 h 2301"/>
                  <a:gd name="T16" fmla="*/ 0 w 2211"/>
                  <a:gd name="T17" fmla="*/ 876 h 2301"/>
                  <a:gd name="T18" fmla="*/ 25 w 2211"/>
                  <a:gd name="T19" fmla="*/ 919 h 2301"/>
                  <a:gd name="T20" fmla="*/ 797 w 2211"/>
                  <a:gd name="T21" fmla="*/ 2258 h 2301"/>
                  <a:gd name="T22" fmla="*/ 822 w 2211"/>
                  <a:gd name="T23" fmla="*/ 2301 h 2301"/>
                  <a:gd name="T24" fmla="*/ 2121 w 2211"/>
                  <a:gd name="T25" fmla="*/ 53 h 2301"/>
                  <a:gd name="T26" fmla="*/ 2211 w 2211"/>
                  <a:gd name="T27" fmla="*/ 1 h 2301"/>
                  <a:gd name="T28" fmla="*/ 2208 w 2211"/>
                  <a:gd name="T29" fmla="*/ 1 h 2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11" h="2301">
                    <a:moveTo>
                      <a:pt x="2208" y="1"/>
                    </a:moveTo>
                    <a:cubicBezTo>
                      <a:pt x="2208" y="1"/>
                      <a:pt x="2205" y="1"/>
                      <a:pt x="2201" y="1"/>
                    </a:cubicBezTo>
                    <a:cubicBezTo>
                      <a:pt x="2198" y="1"/>
                      <a:pt x="2187" y="0"/>
                      <a:pt x="2171" y="0"/>
                    </a:cubicBezTo>
                    <a:cubicBezTo>
                      <a:pt x="2170" y="0"/>
                      <a:pt x="2170" y="0"/>
                      <a:pt x="2170" y="0"/>
                    </a:cubicBezTo>
                    <a:cubicBezTo>
                      <a:pt x="2164" y="0"/>
                      <a:pt x="2158" y="0"/>
                      <a:pt x="2151" y="0"/>
                    </a:cubicBezTo>
                    <a:cubicBezTo>
                      <a:pt x="2139" y="0"/>
                      <a:pt x="2139" y="0"/>
                      <a:pt x="2139" y="0"/>
                    </a:cubicBezTo>
                    <a:cubicBezTo>
                      <a:pt x="561" y="0"/>
                      <a:pt x="561" y="0"/>
                      <a:pt x="561" y="0"/>
                    </a:cubicBezTo>
                    <a:cubicBezTo>
                      <a:pt x="526" y="0"/>
                      <a:pt x="495" y="19"/>
                      <a:pt x="477" y="49"/>
                    </a:cubicBezTo>
                    <a:cubicBezTo>
                      <a:pt x="0" y="876"/>
                      <a:pt x="0" y="876"/>
                      <a:pt x="0" y="876"/>
                    </a:cubicBezTo>
                    <a:cubicBezTo>
                      <a:pt x="25" y="919"/>
                      <a:pt x="25" y="919"/>
                      <a:pt x="25" y="919"/>
                    </a:cubicBezTo>
                    <a:cubicBezTo>
                      <a:pt x="797" y="2258"/>
                      <a:pt x="797" y="2258"/>
                      <a:pt x="797" y="2258"/>
                    </a:cubicBezTo>
                    <a:cubicBezTo>
                      <a:pt x="822" y="2301"/>
                      <a:pt x="822" y="2301"/>
                      <a:pt x="822" y="2301"/>
                    </a:cubicBezTo>
                    <a:cubicBezTo>
                      <a:pt x="2121" y="53"/>
                      <a:pt x="2121" y="53"/>
                      <a:pt x="2121" y="53"/>
                    </a:cubicBezTo>
                    <a:cubicBezTo>
                      <a:pt x="2139" y="20"/>
                      <a:pt x="2174" y="1"/>
                      <a:pt x="2211" y="1"/>
                    </a:cubicBezTo>
                    <a:cubicBezTo>
                      <a:pt x="2211" y="1"/>
                      <a:pt x="2209" y="1"/>
                      <a:pt x="2208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282227" y="1357029"/>
              <a:ext cx="1825058" cy="1120244"/>
              <a:chOff x="1829075" y="1629155"/>
              <a:chExt cx="1825058" cy="1120244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3472784" y="2544899"/>
                <a:ext cx="181349" cy="204500"/>
              </a:xfrm>
              <a:custGeom>
                <a:avLst/>
                <a:gdLst>
                  <a:gd name="T0" fmla="*/ 255 w 269"/>
                  <a:gd name="T1" fmla="*/ 124 h 302"/>
                  <a:gd name="T2" fmla="*/ 268 w 269"/>
                  <a:gd name="T3" fmla="*/ 179 h 302"/>
                  <a:gd name="T4" fmla="*/ 157 w 269"/>
                  <a:gd name="T5" fmla="*/ 302 h 302"/>
                  <a:gd name="T6" fmla="*/ 0 w 269"/>
                  <a:gd name="T7" fmla="*/ 37 h 302"/>
                  <a:gd name="T8" fmla="*/ 167 w 269"/>
                  <a:gd name="T9" fmla="*/ 39 h 302"/>
                  <a:gd name="T10" fmla="*/ 255 w 269"/>
                  <a:gd name="T11" fmla="*/ 12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9" h="302">
                    <a:moveTo>
                      <a:pt x="255" y="124"/>
                    </a:moveTo>
                    <a:cubicBezTo>
                      <a:pt x="259" y="135"/>
                      <a:pt x="269" y="155"/>
                      <a:pt x="268" y="179"/>
                    </a:cubicBezTo>
                    <a:cubicBezTo>
                      <a:pt x="266" y="229"/>
                      <a:pt x="221" y="276"/>
                      <a:pt x="157" y="302"/>
                    </a:cubicBezTo>
                    <a:cubicBezTo>
                      <a:pt x="105" y="214"/>
                      <a:pt x="52" y="126"/>
                      <a:pt x="0" y="37"/>
                    </a:cubicBezTo>
                    <a:cubicBezTo>
                      <a:pt x="11" y="32"/>
                      <a:pt x="88" y="0"/>
                      <a:pt x="167" y="39"/>
                    </a:cubicBezTo>
                    <a:cubicBezTo>
                      <a:pt x="180" y="45"/>
                      <a:pt x="230" y="69"/>
                      <a:pt x="255" y="12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829075" y="1629155"/>
                <a:ext cx="1816055" cy="999345"/>
              </a:xfrm>
              <a:custGeom>
                <a:avLst/>
                <a:gdLst>
                  <a:gd name="T0" fmla="*/ 2684 w 2686"/>
                  <a:gd name="T1" fmla="*/ 1475 h 1478"/>
                  <a:gd name="T2" fmla="*/ 2681 w 2686"/>
                  <a:gd name="T3" fmla="*/ 1469 h 1478"/>
                  <a:gd name="T4" fmla="*/ 2667 w 2686"/>
                  <a:gd name="T5" fmla="*/ 1442 h 1478"/>
                  <a:gd name="T6" fmla="*/ 2666 w 2686"/>
                  <a:gd name="T7" fmla="*/ 1441 h 1478"/>
                  <a:gd name="T8" fmla="*/ 2657 w 2686"/>
                  <a:gd name="T9" fmla="*/ 1425 h 1478"/>
                  <a:gd name="T10" fmla="*/ 2651 w 2686"/>
                  <a:gd name="T11" fmla="*/ 1415 h 1478"/>
                  <a:gd name="T12" fmla="*/ 1862 w 2686"/>
                  <a:gd name="T13" fmla="*/ 48 h 1478"/>
                  <a:gd name="T14" fmla="*/ 1778 w 2686"/>
                  <a:gd name="T15" fmla="*/ 0 h 1478"/>
                  <a:gd name="T16" fmla="*/ 823 w 2686"/>
                  <a:gd name="T17" fmla="*/ 0 h 1478"/>
                  <a:gd name="T18" fmla="*/ 798 w 2686"/>
                  <a:gd name="T19" fmla="*/ 43 h 1478"/>
                  <a:gd name="T20" fmla="*/ 25 w 2686"/>
                  <a:gd name="T21" fmla="*/ 1382 h 1478"/>
                  <a:gd name="T22" fmla="*/ 0 w 2686"/>
                  <a:gd name="T23" fmla="*/ 1425 h 1478"/>
                  <a:gd name="T24" fmla="*/ 2596 w 2686"/>
                  <a:gd name="T25" fmla="*/ 1425 h 1478"/>
                  <a:gd name="T26" fmla="*/ 2686 w 2686"/>
                  <a:gd name="T27" fmla="*/ 1478 h 1478"/>
                  <a:gd name="T28" fmla="*/ 2684 w 2686"/>
                  <a:gd name="T29" fmla="*/ 1475 h 1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86" h="1478">
                    <a:moveTo>
                      <a:pt x="2684" y="1475"/>
                    </a:moveTo>
                    <a:cubicBezTo>
                      <a:pt x="2684" y="1475"/>
                      <a:pt x="2683" y="1472"/>
                      <a:pt x="2681" y="1469"/>
                    </a:cubicBezTo>
                    <a:cubicBezTo>
                      <a:pt x="2680" y="1466"/>
                      <a:pt x="2675" y="1456"/>
                      <a:pt x="2667" y="1442"/>
                    </a:cubicBezTo>
                    <a:cubicBezTo>
                      <a:pt x="2666" y="1441"/>
                      <a:pt x="2666" y="1441"/>
                      <a:pt x="2666" y="1441"/>
                    </a:cubicBezTo>
                    <a:cubicBezTo>
                      <a:pt x="2663" y="1436"/>
                      <a:pt x="2660" y="1431"/>
                      <a:pt x="2657" y="1425"/>
                    </a:cubicBezTo>
                    <a:cubicBezTo>
                      <a:pt x="2651" y="1415"/>
                      <a:pt x="2651" y="1415"/>
                      <a:pt x="2651" y="1415"/>
                    </a:cubicBezTo>
                    <a:cubicBezTo>
                      <a:pt x="1862" y="48"/>
                      <a:pt x="1862" y="48"/>
                      <a:pt x="1862" y="48"/>
                    </a:cubicBezTo>
                    <a:cubicBezTo>
                      <a:pt x="1844" y="18"/>
                      <a:pt x="1812" y="0"/>
                      <a:pt x="1778" y="0"/>
                    </a:cubicBezTo>
                    <a:cubicBezTo>
                      <a:pt x="823" y="0"/>
                      <a:pt x="823" y="0"/>
                      <a:pt x="823" y="0"/>
                    </a:cubicBezTo>
                    <a:cubicBezTo>
                      <a:pt x="798" y="43"/>
                      <a:pt x="798" y="43"/>
                      <a:pt x="798" y="43"/>
                    </a:cubicBezTo>
                    <a:cubicBezTo>
                      <a:pt x="25" y="1382"/>
                      <a:pt x="25" y="1382"/>
                      <a:pt x="25" y="1382"/>
                    </a:cubicBezTo>
                    <a:cubicBezTo>
                      <a:pt x="0" y="1425"/>
                      <a:pt x="0" y="1425"/>
                      <a:pt x="0" y="1425"/>
                    </a:cubicBezTo>
                    <a:cubicBezTo>
                      <a:pt x="2596" y="1425"/>
                      <a:pt x="2596" y="1425"/>
                      <a:pt x="2596" y="1425"/>
                    </a:cubicBezTo>
                    <a:cubicBezTo>
                      <a:pt x="2633" y="1425"/>
                      <a:pt x="2668" y="1445"/>
                      <a:pt x="2686" y="1478"/>
                    </a:cubicBezTo>
                    <a:cubicBezTo>
                      <a:pt x="2685" y="1477"/>
                      <a:pt x="2685" y="1476"/>
                      <a:pt x="2684" y="147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844846" y="2321639"/>
              <a:ext cx="1448214" cy="1633423"/>
              <a:chOff x="2394984" y="2592486"/>
              <a:chExt cx="1448214" cy="1633423"/>
            </a:xfrm>
          </p:grpSpPr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3135811" y="4004690"/>
                <a:ext cx="160770" cy="221219"/>
              </a:xfrm>
              <a:custGeom>
                <a:avLst/>
                <a:gdLst>
                  <a:gd name="T0" fmla="*/ 203 w 239"/>
                  <a:gd name="T1" fmla="*/ 265 h 327"/>
                  <a:gd name="T2" fmla="*/ 162 w 239"/>
                  <a:gd name="T3" fmla="*/ 303 h 327"/>
                  <a:gd name="T4" fmla="*/ 0 w 239"/>
                  <a:gd name="T5" fmla="*/ 269 h 327"/>
                  <a:gd name="T6" fmla="*/ 151 w 239"/>
                  <a:gd name="T7" fmla="*/ 0 h 327"/>
                  <a:gd name="T8" fmla="*/ 233 w 239"/>
                  <a:gd name="T9" fmla="*/ 146 h 327"/>
                  <a:gd name="T10" fmla="*/ 203 w 239"/>
                  <a:gd name="T11" fmla="*/ 265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9" h="327">
                    <a:moveTo>
                      <a:pt x="203" y="265"/>
                    </a:moveTo>
                    <a:cubicBezTo>
                      <a:pt x="197" y="274"/>
                      <a:pt x="184" y="292"/>
                      <a:pt x="162" y="303"/>
                    </a:cubicBezTo>
                    <a:cubicBezTo>
                      <a:pt x="118" y="327"/>
                      <a:pt x="54" y="311"/>
                      <a:pt x="0" y="269"/>
                    </a:cubicBezTo>
                    <a:cubicBezTo>
                      <a:pt x="50" y="179"/>
                      <a:pt x="100" y="90"/>
                      <a:pt x="151" y="0"/>
                    </a:cubicBezTo>
                    <a:cubicBezTo>
                      <a:pt x="161" y="8"/>
                      <a:pt x="227" y="58"/>
                      <a:pt x="233" y="146"/>
                    </a:cubicBezTo>
                    <a:cubicBezTo>
                      <a:pt x="234" y="160"/>
                      <a:pt x="239" y="215"/>
                      <a:pt x="203" y="26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2394984" y="2592486"/>
                <a:ext cx="1448214" cy="1592264"/>
              </a:xfrm>
              <a:custGeom>
                <a:avLst/>
                <a:gdLst>
                  <a:gd name="T0" fmla="*/ 1299 w 2141"/>
                  <a:gd name="T1" fmla="*/ 2349 h 2353"/>
                  <a:gd name="T2" fmla="*/ 1303 w 2141"/>
                  <a:gd name="T3" fmla="*/ 2344 h 2353"/>
                  <a:gd name="T4" fmla="*/ 1319 w 2141"/>
                  <a:gd name="T5" fmla="*/ 2318 h 2353"/>
                  <a:gd name="T6" fmla="*/ 1319 w 2141"/>
                  <a:gd name="T7" fmla="*/ 2317 h 2353"/>
                  <a:gd name="T8" fmla="*/ 1329 w 2141"/>
                  <a:gd name="T9" fmla="*/ 2301 h 2353"/>
                  <a:gd name="T10" fmla="*/ 1334 w 2141"/>
                  <a:gd name="T11" fmla="*/ 2291 h 2353"/>
                  <a:gd name="T12" fmla="*/ 2124 w 2141"/>
                  <a:gd name="T13" fmla="*/ 924 h 2353"/>
                  <a:gd name="T14" fmla="*/ 2124 w 2141"/>
                  <a:gd name="T15" fmla="*/ 827 h 2353"/>
                  <a:gd name="T16" fmla="*/ 1646 w 2141"/>
                  <a:gd name="T17" fmla="*/ 0 h 2353"/>
                  <a:gd name="T18" fmla="*/ 1596 w 2141"/>
                  <a:gd name="T19" fmla="*/ 0 h 2353"/>
                  <a:gd name="T20" fmla="*/ 50 w 2141"/>
                  <a:gd name="T21" fmla="*/ 0 h 2353"/>
                  <a:gd name="T22" fmla="*/ 0 w 2141"/>
                  <a:gd name="T23" fmla="*/ 0 h 2353"/>
                  <a:gd name="T24" fmla="*/ 1298 w 2141"/>
                  <a:gd name="T25" fmla="*/ 2248 h 2353"/>
                  <a:gd name="T26" fmla="*/ 1297 w 2141"/>
                  <a:gd name="T27" fmla="*/ 2353 h 2353"/>
                  <a:gd name="T28" fmla="*/ 1299 w 2141"/>
                  <a:gd name="T29" fmla="*/ 2349 h 2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41" h="2353">
                    <a:moveTo>
                      <a:pt x="1299" y="2349"/>
                    </a:moveTo>
                    <a:cubicBezTo>
                      <a:pt x="1299" y="2349"/>
                      <a:pt x="1301" y="2347"/>
                      <a:pt x="1303" y="2344"/>
                    </a:cubicBezTo>
                    <a:cubicBezTo>
                      <a:pt x="1305" y="2342"/>
                      <a:pt x="1310" y="2332"/>
                      <a:pt x="1319" y="2318"/>
                    </a:cubicBezTo>
                    <a:cubicBezTo>
                      <a:pt x="1319" y="2317"/>
                      <a:pt x="1319" y="2317"/>
                      <a:pt x="1319" y="2317"/>
                    </a:cubicBezTo>
                    <a:cubicBezTo>
                      <a:pt x="1322" y="2312"/>
                      <a:pt x="1325" y="2307"/>
                      <a:pt x="1329" y="2301"/>
                    </a:cubicBezTo>
                    <a:cubicBezTo>
                      <a:pt x="1334" y="2291"/>
                      <a:pt x="1334" y="2291"/>
                      <a:pt x="1334" y="2291"/>
                    </a:cubicBezTo>
                    <a:cubicBezTo>
                      <a:pt x="2124" y="924"/>
                      <a:pt x="2124" y="924"/>
                      <a:pt x="2124" y="924"/>
                    </a:cubicBezTo>
                    <a:cubicBezTo>
                      <a:pt x="2141" y="894"/>
                      <a:pt x="2141" y="857"/>
                      <a:pt x="2124" y="827"/>
                    </a:cubicBezTo>
                    <a:cubicBezTo>
                      <a:pt x="1646" y="0"/>
                      <a:pt x="1646" y="0"/>
                      <a:pt x="1646" y="0"/>
                    </a:cubicBezTo>
                    <a:cubicBezTo>
                      <a:pt x="1596" y="0"/>
                      <a:pt x="1596" y="0"/>
                      <a:pt x="1596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98" y="2248"/>
                      <a:pt x="1298" y="2248"/>
                      <a:pt x="1298" y="2248"/>
                    </a:cubicBezTo>
                    <a:cubicBezTo>
                      <a:pt x="1317" y="2281"/>
                      <a:pt x="1317" y="2321"/>
                      <a:pt x="1297" y="2353"/>
                    </a:cubicBezTo>
                    <a:cubicBezTo>
                      <a:pt x="1298" y="2352"/>
                      <a:pt x="1299" y="2351"/>
                      <a:pt x="1299" y="23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108710" y="2808337"/>
              <a:ext cx="1572971" cy="1560110"/>
              <a:chOff x="1661874" y="3083799"/>
              <a:chExt cx="1572971" cy="1560110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661874" y="4519151"/>
                <a:ext cx="214789" cy="124758"/>
              </a:xfrm>
              <a:custGeom>
                <a:avLst/>
                <a:gdLst>
                  <a:gd name="T0" fmla="*/ 115 w 317"/>
                  <a:gd name="T1" fmla="*/ 178 h 184"/>
                  <a:gd name="T2" fmla="*/ 61 w 317"/>
                  <a:gd name="T3" fmla="*/ 161 h 184"/>
                  <a:gd name="T4" fmla="*/ 9 w 317"/>
                  <a:gd name="T5" fmla="*/ 4 h 184"/>
                  <a:gd name="T6" fmla="*/ 317 w 317"/>
                  <a:gd name="T7" fmla="*/ 0 h 184"/>
                  <a:gd name="T8" fmla="*/ 232 w 317"/>
                  <a:gd name="T9" fmla="*/ 144 h 184"/>
                  <a:gd name="T10" fmla="*/ 115 w 317"/>
                  <a:gd name="T11" fmla="*/ 17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84">
                    <a:moveTo>
                      <a:pt x="115" y="178"/>
                    </a:moveTo>
                    <a:cubicBezTo>
                      <a:pt x="103" y="176"/>
                      <a:pt x="81" y="174"/>
                      <a:pt x="61" y="161"/>
                    </a:cubicBezTo>
                    <a:cubicBezTo>
                      <a:pt x="18" y="135"/>
                      <a:pt x="0" y="72"/>
                      <a:pt x="9" y="4"/>
                    </a:cubicBezTo>
                    <a:cubicBezTo>
                      <a:pt x="112" y="3"/>
                      <a:pt x="214" y="1"/>
                      <a:pt x="317" y="0"/>
                    </a:cubicBezTo>
                    <a:cubicBezTo>
                      <a:pt x="316" y="13"/>
                      <a:pt x="305" y="95"/>
                      <a:pt x="232" y="144"/>
                    </a:cubicBezTo>
                    <a:cubicBezTo>
                      <a:pt x="221" y="152"/>
                      <a:pt x="175" y="184"/>
                      <a:pt x="115" y="17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740329" y="3083799"/>
                <a:ext cx="1494516" cy="1556251"/>
              </a:xfrm>
              <a:custGeom>
                <a:avLst/>
                <a:gdLst>
                  <a:gd name="T0" fmla="*/ 3 w 2211"/>
                  <a:gd name="T1" fmla="*/ 2300 h 2301"/>
                  <a:gd name="T2" fmla="*/ 10 w 2211"/>
                  <a:gd name="T3" fmla="*/ 2300 h 2301"/>
                  <a:gd name="T4" fmla="*/ 40 w 2211"/>
                  <a:gd name="T5" fmla="*/ 2301 h 2301"/>
                  <a:gd name="T6" fmla="*/ 41 w 2211"/>
                  <a:gd name="T7" fmla="*/ 2301 h 2301"/>
                  <a:gd name="T8" fmla="*/ 60 w 2211"/>
                  <a:gd name="T9" fmla="*/ 2301 h 2301"/>
                  <a:gd name="T10" fmla="*/ 72 w 2211"/>
                  <a:gd name="T11" fmla="*/ 2301 h 2301"/>
                  <a:gd name="T12" fmla="*/ 1650 w 2211"/>
                  <a:gd name="T13" fmla="*/ 2301 h 2301"/>
                  <a:gd name="T14" fmla="*/ 1734 w 2211"/>
                  <a:gd name="T15" fmla="*/ 2253 h 2301"/>
                  <a:gd name="T16" fmla="*/ 2211 w 2211"/>
                  <a:gd name="T17" fmla="*/ 1425 h 2301"/>
                  <a:gd name="T18" fmla="*/ 2186 w 2211"/>
                  <a:gd name="T19" fmla="*/ 1382 h 2301"/>
                  <a:gd name="T20" fmla="*/ 1414 w 2211"/>
                  <a:gd name="T21" fmla="*/ 43 h 2301"/>
                  <a:gd name="T22" fmla="*/ 1389 w 2211"/>
                  <a:gd name="T23" fmla="*/ 0 h 2301"/>
                  <a:gd name="T24" fmla="*/ 90 w 2211"/>
                  <a:gd name="T25" fmla="*/ 2248 h 2301"/>
                  <a:gd name="T26" fmla="*/ 0 w 2211"/>
                  <a:gd name="T27" fmla="*/ 2300 h 2301"/>
                  <a:gd name="T28" fmla="*/ 3 w 2211"/>
                  <a:gd name="T29" fmla="*/ 2300 h 2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11" h="2301">
                    <a:moveTo>
                      <a:pt x="3" y="2300"/>
                    </a:moveTo>
                    <a:cubicBezTo>
                      <a:pt x="3" y="2300"/>
                      <a:pt x="6" y="2300"/>
                      <a:pt x="10" y="2300"/>
                    </a:cubicBezTo>
                    <a:cubicBezTo>
                      <a:pt x="13" y="2300"/>
                      <a:pt x="24" y="2301"/>
                      <a:pt x="40" y="2301"/>
                    </a:cubicBezTo>
                    <a:cubicBezTo>
                      <a:pt x="41" y="2301"/>
                      <a:pt x="41" y="2301"/>
                      <a:pt x="41" y="2301"/>
                    </a:cubicBezTo>
                    <a:cubicBezTo>
                      <a:pt x="47" y="2301"/>
                      <a:pt x="53" y="2301"/>
                      <a:pt x="60" y="2301"/>
                    </a:cubicBezTo>
                    <a:cubicBezTo>
                      <a:pt x="72" y="2301"/>
                      <a:pt x="72" y="2301"/>
                      <a:pt x="72" y="2301"/>
                    </a:cubicBezTo>
                    <a:cubicBezTo>
                      <a:pt x="1650" y="2301"/>
                      <a:pt x="1650" y="2301"/>
                      <a:pt x="1650" y="2301"/>
                    </a:cubicBezTo>
                    <a:cubicBezTo>
                      <a:pt x="1685" y="2301"/>
                      <a:pt x="1717" y="2282"/>
                      <a:pt x="1734" y="2253"/>
                    </a:cubicBezTo>
                    <a:cubicBezTo>
                      <a:pt x="2211" y="1425"/>
                      <a:pt x="2211" y="1425"/>
                      <a:pt x="2211" y="1425"/>
                    </a:cubicBezTo>
                    <a:cubicBezTo>
                      <a:pt x="2186" y="1382"/>
                      <a:pt x="2186" y="1382"/>
                      <a:pt x="2186" y="1382"/>
                    </a:cubicBezTo>
                    <a:cubicBezTo>
                      <a:pt x="1414" y="43"/>
                      <a:pt x="1414" y="43"/>
                      <a:pt x="1414" y="43"/>
                    </a:cubicBezTo>
                    <a:cubicBezTo>
                      <a:pt x="1389" y="0"/>
                      <a:pt x="1389" y="0"/>
                      <a:pt x="1389" y="0"/>
                    </a:cubicBezTo>
                    <a:cubicBezTo>
                      <a:pt x="90" y="2248"/>
                      <a:pt x="90" y="2248"/>
                      <a:pt x="90" y="2248"/>
                    </a:cubicBezTo>
                    <a:cubicBezTo>
                      <a:pt x="72" y="2281"/>
                      <a:pt x="37" y="2300"/>
                      <a:pt x="0" y="2300"/>
                    </a:cubicBezTo>
                    <a:cubicBezTo>
                      <a:pt x="0" y="2300"/>
                      <a:pt x="2" y="2300"/>
                      <a:pt x="3" y="23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shade val="30000"/>
                      <a:satMod val="115000"/>
                    </a:schemeClr>
                  </a:gs>
                  <a:gs pos="5000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032080" y="3266974"/>
              <a:ext cx="1816055" cy="999345"/>
            </a:xfrm>
            <a:custGeom>
              <a:avLst/>
              <a:gdLst>
                <a:gd name="T0" fmla="*/ 2 w 2686"/>
                <a:gd name="T1" fmla="*/ 4 h 1478"/>
                <a:gd name="T2" fmla="*/ 5 w 2686"/>
                <a:gd name="T3" fmla="*/ 9 h 1478"/>
                <a:gd name="T4" fmla="*/ 19 w 2686"/>
                <a:gd name="T5" fmla="*/ 36 h 1478"/>
                <a:gd name="T6" fmla="*/ 20 w 2686"/>
                <a:gd name="T7" fmla="*/ 37 h 1478"/>
                <a:gd name="T8" fmla="*/ 29 w 2686"/>
                <a:gd name="T9" fmla="*/ 53 h 1478"/>
                <a:gd name="T10" fmla="*/ 35 w 2686"/>
                <a:gd name="T11" fmla="*/ 63 h 1478"/>
                <a:gd name="T12" fmla="*/ 824 w 2686"/>
                <a:gd name="T13" fmla="*/ 1430 h 1478"/>
                <a:gd name="T14" fmla="*/ 908 w 2686"/>
                <a:gd name="T15" fmla="*/ 1478 h 1478"/>
                <a:gd name="T16" fmla="*/ 1863 w 2686"/>
                <a:gd name="T17" fmla="*/ 1478 h 1478"/>
                <a:gd name="T18" fmla="*/ 1888 w 2686"/>
                <a:gd name="T19" fmla="*/ 1435 h 1478"/>
                <a:gd name="T20" fmla="*/ 2661 w 2686"/>
                <a:gd name="T21" fmla="*/ 96 h 1478"/>
                <a:gd name="T22" fmla="*/ 2686 w 2686"/>
                <a:gd name="T23" fmla="*/ 53 h 1478"/>
                <a:gd name="T24" fmla="*/ 90 w 2686"/>
                <a:gd name="T25" fmla="*/ 53 h 1478"/>
                <a:gd name="T26" fmla="*/ 0 w 2686"/>
                <a:gd name="T27" fmla="*/ 0 h 1478"/>
                <a:gd name="T28" fmla="*/ 2 w 2686"/>
                <a:gd name="T29" fmla="*/ 4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86" h="1478">
                  <a:moveTo>
                    <a:pt x="2" y="4"/>
                  </a:moveTo>
                  <a:cubicBezTo>
                    <a:pt x="2" y="4"/>
                    <a:pt x="3" y="6"/>
                    <a:pt x="5" y="9"/>
                  </a:cubicBezTo>
                  <a:cubicBezTo>
                    <a:pt x="6" y="12"/>
                    <a:pt x="11" y="22"/>
                    <a:pt x="19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3" y="42"/>
                    <a:pt x="26" y="47"/>
                    <a:pt x="29" y="5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824" y="1430"/>
                    <a:pt x="824" y="1430"/>
                    <a:pt x="824" y="1430"/>
                  </a:cubicBezTo>
                  <a:cubicBezTo>
                    <a:pt x="842" y="1460"/>
                    <a:pt x="874" y="1478"/>
                    <a:pt x="908" y="1478"/>
                  </a:cubicBezTo>
                  <a:cubicBezTo>
                    <a:pt x="1863" y="1478"/>
                    <a:pt x="1863" y="1478"/>
                    <a:pt x="1863" y="1478"/>
                  </a:cubicBezTo>
                  <a:cubicBezTo>
                    <a:pt x="1888" y="1435"/>
                    <a:pt x="1888" y="1435"/>
                    <a:pt x="1888" y="1435"/>
                  </a:cubicBezTo>
                  <a:cubicBezTo>
                    <a:pt x="2661" y="96"/>
                    <a:pt x="2661" y="96"/>
                    <a:pt x="2661" y="96"/>
                  </a:cubicBezTo>
                  <a:cubicBezTo>
                    <a:pt x="2686" y="53"/>
                    <a:pt x="2686" y="53"/>
                    <a:pt x="2686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53" y="53"/>
                    <a:pt x="18" y="33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14000">
                  <a:srgbClr val="0070C0"/>
                </a:gs>
                <a:gs pos="97000">
                  <a:srgbClr val="00B0F0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834012" y="1712010"/>
              <a:ext cx="1448214" cy="1590978"/>
            </a:xfrm>
            <a:custGeom>
              <a:avLst/>
              <a:gdLst>
                <a:gd name="T0" fmla="*/ 842 w 2141"/>
                <a:gd name="T1" fmla="*/ 3 h 2352"/>
                <a:gd name="T2" fmla="*/ 838 w 2141"/>
                <a:gd name="T3" fmla="*/ 8 h 2352"/>
                <a:gd name="T4" fmla="*/ 822 w 2141"/>
                <a:gd name="T5" fmla="*/ 34 h 2352"/>
                <a:gd name="T6" fmla="*/ 822 w 2141"/>
                <a:gd name="T7" fmla="*/ 35 h 2352"/>
                <a:gd name="T8" fmla="*/ 812 w 2141"/>
                <a:gd name="T9" fmla="*/ 51 h 2352"/>
                <a:gd name="T10" fmla="*/ 807 w 2141"/>
                <a:gd name="T11" fmla="*/ 61 h 2352"/>
                <a:gd name="T12" fmla="*/ 17 w 2141"/>
                <a:gd name="T13" fmla="*/ 1428 h 2352"/>
                <a:gd name="T14" fmla="*/ 17 w 2141"/>
                <a:gd name="T15" fmla="*/ 1525 h 2352"/>
                <a:gd name="T16" fmla="*/ 495 w 2141"/>
                <a:gd name="T17" fmla="*/ 2352 h 2352"/>
                <a:gd name="T18" fmla="*/ 545 w 2141"/>
                <a:gd name="T19" fmla="*/ 2352 h 2352"/>
                <a:gd name="T20" fmla="*/ 2091 w 2141"/>
                <a:gd name="T21" fmla="*/ 2352 h 2352"/>
                <a:gd name="T22" fmla="*/ 2141 w 2141"/>
                <a:gd name="T23" fmla="*/ 2352 h 2352"/>
                <a:gd name="T24" fmla="*/ 843 w 2141"/>
                <a:gd name="T25" fmla="*/ 104 h 2352"/>
                <a:gd name="T26" fmla="*/ 844 w 2141"/>
                <a:gd name="T27" fmla="*/ 0 h 2352"/>
                <a:gd name="T28" fmla="*/ 842 w 2141"/>
                <a:gd name="T29" fmla="*/ 3 h 2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41" h="2352">
                  <a:moveTo>
                    <a:pt x="842" y="3"/>
                  </a:moveTo>
                  <a:cubicBezTo>
                    <a:pt x="842" y="3"/>
                    <a:pt x="840" y="5"/>
                    <a:pt x="838" y="8"/>
                  </a:cubicBezTo>
                  <a:cubicBezTo>
                    <a:pt x="837" y="10"/>
                    <a:pt x="831" y="20"/>
                    <a:pt x="822" y="34"/>
                  </a:cubicBezTo>
                  <a:cubicBezTo>
                    <a:pt x="822" y="35"/>
                    <a:pt x="822" y="35"/>
                    <a:pt x="822" y="35"/>
                  </a:cubicBezTo>
                  <a:cubicBezTo>
                    <a:pt x="819" y="40"/>
                    <a:pt x="816" y="46"/>
                    <a:pt x="812" y="51"/>
                  </a:cubicBezTo>
                  <a:cubicBezTo>
                    <a:pt x="807" y="61"/>
                    <a:pt x="807" y="61"/>
                    <a:pt x="807" y="61"/>
                  </a:cubicBezTo>
                  <a:cubicBezTo>
                    <a:pt x="17" y="1428"/>
                    <a:pt x="17" y="1428"/>
                    <a:pt x="17" y="1428"/>
                  </a:cubicBezTo>
                  <a:cubicBezTo>
                    <a:pt x="0" y="1458"/>
                    <a:pt x="0" y="1495"/>
                    <a:pt x="17" y="1525"/>
                  </a:cubicBezTo>
                  <a:cubicBezTo>
                    <a:pt x="495" y="2352"/>
                    <a:pt x="495" y="2352"/>
                    <a:pt x="495" y="2352"/>
                  </a:cubicBezTo>
                  <a:cubicBezTo>
                    <a:pt x="545" y="2352"/>
                    <a:pt x="545" y="2352"/>
                    <a:pt x="545" y="2352"/>
                  </a:cubicBezTo>
                  <a:cubicBezTo>
                    <a:pt x="2091" y="2352"/>
                    <a:pt x="2091" y="2352"/>
                    <a:pt x="2091" y="2352"/>
                  </a:cubicBezTo>
                  <a:cubicBezTo>
                    <a:pt x="2141" y="2352"/>
                    <a:pt x="2141" y="2352"/>
                    <a:pt x="2141" y="2352"/>
                  </a:cubicBezTo>
                  <a:cubicBezTo>
                    <a:pt x="843" y="104"/>
                    <a:pt x="843" y="104"/>
                    <a:pt x="843" y="104"/>
                  </a:cubicBezTo>
                  <a:cubicBezTo>
                    <a:pt x="824" y="71"/>
                    <a:pt x="824" y="32"/>
                    <a:pt x="844" y="0"/>
                  </a:cubicBezTo>
                  <a:cubicBezTo>
                    <a:pt x="843" y="0"/>
                    <a:pt x="842" y="1"/>
                    <a:pt x="842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5317582" y="4297694"/>
            <a:ext cx="2743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/>
                </a:solidFill>
              </a:rPr>
              <a:t>М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еханизмы государственно-общественного управления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53865" y="3868910"/>
            <a:ext cx="28672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И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нформационно-аналитические и контрольно-оценочные механизмы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14642" y="1010734"/>
            <a:ext cx="29852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/>
                </a:solidFill>
              </a:rPr>
              <a:t>О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рганизационно-педагогические и методические механизмы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384069" y="1031865"/>
            <a:ext cx="2889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/>
                </a:solidFill>
              </a:rPr>
              <a:t>О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рганизационно-технические (инфраструктурные) механизмы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988064" y="2494130"/>
            <a:ext cx="3016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/>
                </a:solidFill>
              </a:rPr>
              <a:t>Г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осударственно-частное партнерство, межведомственное взаимодействие и сетевое сотрудничество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18390" y="2550450"/>
            <a:ext cx="2462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/>
                </a:solidFill>
              </a:rPr>
              <a:t>Н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ормативно-правовые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механизмы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59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 txBox="1">
            <a:spLocks/>
          </p:cNvSpPr>
          <p:nvPr/>
        </p:nvSpPr>
        <p:spPr bwMode="auto">
          <a:xfrm>
            <a:off x="7162801" y="1550789"/>
            <a:ext cx="1818042" cy="11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tIns="17145" rIns="34290" bIns="17145">
            <a:spAutoFit/>
          </a:bodyPr>
          <a:lstStyle>
            <a:lvl1pPr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Разработан, утвержден и введён региональный минимум </a:t>
            </a: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профориентационных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услуг для обучающихся по программам общего, среднего профессионального и высшего образования</a:t>
            </a:r>
          </a:p>
        </p:txBody>
      </p:sp>
      <p:sp>
        <p:nvSpPr>
          <p:cNvPr id="16387" name="Subtitle 2"/>
          <p:cNvSpPr txBox="1">
            <a:spLocks/>
          </p:cNvSpPr>
          <p:nvPr/>
        </p:nvSpPr>
        <p:spPr bwMode="auto">
          <a:xfrm>
            <a:off x="135654" y="3581158"/>
            <a:ext cx="2247195" cy="11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tIns="17145" rIns="34290" bIns="17145">
            <a:spAutoFit/>
          </a:bodyPr>
          <a:lstStyle>
            <a:lvl1pPr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менее чем в 50% муниципальных образований функционируют инфраструктурные подразделения, обеспечивающие организацию и координацию работы всех субъектов по сопровождению профессионального самоопределения детей и молодёжи.</a:t>
            </a:r>
          </a:p>
        </p:txBody>
      </p:sp>
      <p:sp>
        <p:nvSpPr>
          <p:cNvPr id="16388" name="Subtitle 2"/>
          <p:cNvSpPr txBox="1">
            <a:spLocks/>
          </p:cNvSpPr>
          <p:nvPr/>
        </p:nvSpPr>
        <p:spPr bwMode="auto">
          <a:xfrm>
            <a:off x="3117869" y="1463873"/>
            <a:ext cx="1882868" cy="128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17145" rIns="34290" bIns="17145">
            <a:spAutoFit/>
          </a:bodyPr>
          <a:lstStyle>
            <a:lvl1pPr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менее 65% школьников каждой возрастной группы ежегодно вовлечены в прохождение профессиональных проб различного типа в рамках регионального комплексного проекта «Лестница профессиональных проб».</a:t>
            </a:r>
          </a:p>
        </p:txBody>
      </p:sp>
      <p:sp>
        <p:nvSpPr>
          <p:cNvPr id="16389" name="Subtitle 2"/>
          <p:cNvSpPr txBox="1">
            <a:spLocks/>
          </p:cNvSpPr>
          <p:nvPr/>
        </p:nvSpPr>
        <p:spPr bwMode="auto">
          <a:xfrm>
            <a:off x="2492213" y="3679412"/>
            <a:ext cx="1918001" cy="4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tIns="17145" rIns="34290" bIns="17145">
            <a:spAutoFit/>
          </a:bodyPr>
          <a:lstStyle>
            <a:lvl1pPr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Осуществляется процесс формирования материально-технической базы</a:t>
            </a:r>
          </a:p>
        </p:txBody>
      </p:sp>
      <p:sp>
        <p:nvSpPr>
          <p:cNvPr id="16390" name="Subtitle 2"/>
          <p:cNvSpPr txBox="1">
            <a:spLocks/>
          </p:cNvSpPr>
          <p:nvPr/>
        </p:nvSpPr>
        <p:spPr bwMode="auto">
          <a:xfrm>
            <a:off x="5735005" y="3580783"/>
            <a:ext cx="1399819" cy="128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tIns="17145" rIns="34290" bIns="17145">
            <a:spAutoFit/>
          </a:bodyPr>
          <a:lstStyle>
            <a:lvl1pPr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Функционирует в форме открытого, постоянно обновляемого Интернет-ресурса, проект «Региональный атлас перспективных компетенций».</a:t>
            </a:r>
          </a:p>
          <a:p>
            <a:pPr algn="ctr" eaLnBrk="1" hangingPunct="1">
              <a:buFont typeface="Arial" pitchFamily="34" charset="0"/>
              <a:buNone/>
            </a:pPr>
            <a:endParaRPr lang="ru-RU" altLang="ru-RU" sz="900" dirty="0">
              <a:solidFill>
                <a:srgbClr val="313033"/>
              </a:solidFill>
              <a:latin typeface="Century Gothic" pitchFamily="34" charset="0"/>
              <a:cs typeface="Open Sans Light" pitchFamily="34" charset="0"/>
            </a:endParaRPr>
          </a:p>
        </p:txBody>
      </p:sp>
      <p:sp>
        <p:nvSpPr>
          <p:cNvPr id="16391" name="Subtitle 2"/>
          <p:cNvSpPr txBox="1">
            <a:spLocks/>
          </p:cNvSpPr>
          <p:nvPr/>
        </p:nvSpPr>
        <p:spPr bwMode="auto">
          <a:xfrm>
            <a:off x="5121021" y="1512689"/>
            <a:ext cx="2007321" cy="100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17145" rIns="34290" bIns="17145">
            <a:spAutoFit/>
          </a:bodyPr>
          <a:lstStyle>
            <a:lvl1pPr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874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900" dirty="0">
                <a:solidFill>
                  <a:srgbClr val="313033"/>
                </a:solidFill>
                <a:latin typeface="Century Gothic" pitchFamily="34" charset="0"/>
                <a:cs typeface="Open Sans Light" pitchFamily="34" charset="0"/>
              </a:rPr>
              <a:t>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Разработан, утвержден и введён региональный минимум </a:t>
            </a: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профориентационных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услуг для обучающихся по программам общего, среднего профессионального и высшего образования</a:t>
            </a:r>
          </a:p>
        </p:txBody>
      </p:sp>
      <p:sp>
        <p:nvSpPr>
          <p:cNvPr id="2" name="Oval 1">
            <a:extLst/>
          </p:cNvPr>
          <p:cNvSpPr/>
          <p:nvPr/>
        </p:nvSpPr>
        <p:spPr>
          <a:xfrm>
            <a:off x="2971979" y="2888900"/>
            <a:ext cx="600231" cy="600075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685663">
              <a:defRPr/>
            </a:pPr>
            <a:endParaRPr lang="en-US" dirty="0">
              <a:latin typeface="+mj-lt"/>
            </a:endParaRPr>
          </a:p>
        </p:txBody>
      </p:sp>
      <p:sp>
        <p:nvSpPr>
          <p:cNvPr id="32" name="Oval 31">
            <a:extLst/>
          </p:cNvPr>
          <p:cNvSpPr/>
          <p:nvPr/>
        </p:nvSpPr>
        <p:spPr>
          <a:xfrm>
            <a:off x="962276" y="751880"/>
            <a:ext cx="600231" cy="600075"/>
          </a:xfrm>
          <a:prstGeom prst="ellipse">
            <a:avLst/>
          </a:prstGeom>
          <a:solidFill>
            <a:srgbClr val="F5B43F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685663">
              <a:defRPr/>
            </a:pPr>
            <a:endParaRPr lang="en-US" dirty="0">
              <a:latin typeface="+mj-lt"/>
            </a:endParaRPr>
          </a:p>
        </p:txBody>
      </p:sp>
      <p:sp>
        <p:nvSpPr>
          <p:cNvPr id="34" name="Oval 33">
            <a:extLst/>
          </p:cNvPr>
          <p:cNvSpPr/>
          <p:nvPr/>
        </p:nvSpPr>
        <p:spPr>
          <a:xfrm>
            <a:off x="7572561" y="782836"/>
            <a:ext cx="600231" cy="600075"/>
          </a:xfrm>
          <a:prstGeom prst="ellipse">
            <a:avLst/>
          </a:prstGeom>
          <a:solidFill>
            <a:srgbClr val="739AA7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685663">
              <a:defRPr/>
            </a:pPr>
            <a:endParaRPr lang="en-US" dirty="0">
              <a:latin typeface="+mj-lt"/>
            </a:endParaRPr>
          </a:p>
        </p:txBody>
      </p:sp>
      <p:sp>
        <p:nvSpPr>
          <p:cNvPr id="35" name="Oval 34">
            <a:extLst/>
          </p:cNvPr>
          <p:cNvSpPr/>
          <p:nvPr/>
        </p:nvSpPr>
        <p:spPr>
          <a:xfrm>
            <a:off x="659021" y="2812852"/>
            <a:ext cx="600231" cy="600075"/>
          </a:xfrm>
          <a:prstGeom prst="ellipse">
            <a:avLst/>
          </a:prstGeom>
          <a:solidFill>
            <a:srgbClr val="F5B43F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685663">
              <a:defRPr/>
            </a:pPr>
            <a:endParaRPr lang="en-US" dirty="0">
              <a:solidFill>
                <a:srgbClr val="313033"/>
              </a:solidFill>
              <a:latin typeface="+mj-lt"/>
            </a:endParaRPr>
          </a:p>
        </p:txBody>
      </p:sp>
      <p:sp>
        <p:nvSpPr>
          <p:cNvPr id="36" name="Oval 35">
            <a:extLst/>
          </p:cNvPr>
          <p:cNvSpPr/>
          <p:nvPr/>
        </p:nvSpPr>
        <p:spPr>
          <a:xfrm>
            <a:off x="5639078" y="724496"/>
            <a:ext cx="600231" cy="600075"/>
          </a:xfrm>
          <a:prstGeom prst="ellipse">
            <a:avLst/>
          </a:prstGeom>
          <a:solidFill>
            <a:srgbClr val="739AA7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685663">
              <a:defRPr/>
            </a:pPr>
            <a:endParaRPr lang="en-US" dirty="0">
              <a:solidFill>
                <a:srgbClr val="313033"/>
              </a:solidFill>
              <a:latin typeface="+mj-lt"/>
            </a:endParaRPr>
          </a:p>
        </p:txBody>
      </p:sp>
      <p:sp>
        <p:nvSpPr>
          <p:cNvPr id="37" name="Oval 36">
            <a:extLst/>
          </p:cNvPr>
          <p:cNvSpPr/>
          <p:nvPr/>
        </p:nvSpPr>
        <p:spPr>
          <a:xfrm>
            <a:off x="5932769" y="2773168"/>
            <a:ext cx="600231" cy="600075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685663">
              <a:defRPr/>
            </a:pPr>
            <a:endParaRPr lang="en-US" dirty="0">
              <a:solidFill>
                <a:srgbClr val="313033"/>
              </a:solidFill>
              <a:latin typeface="+mj-lt"/>
            </a:endParaRPr>
          </a:p>
        </p:txBody>
      </p:sp>
      <p:sp>
        <p:nvSpPr>
          <p:cNvPr id="38" name="Oval 37">
            <a:extLst/>
          </p:cNvPr>
          <p:cNvSpPr/>
          <p:nvPr/>
        </p:nvSpPr>
        <p:spPr>
          <a:xfrm>
            <a:off x="3572210" y="775692"/>
            <a:ext cx="600231" cy="600075"/>
          </a:xfrm>
          <a:prstGeom prst="ellipse">
            <a:avLst/>
          </a:prstGeom>
          <a:solidFill>
            <a:srgbClr val="56BDB2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685663">
              <a:defRPr/>
            </a:pPr>
            <a:endParaRPr lang="en-US" dirty="0">
              <a:solidFill>
                <a:srgbClr val="313033"/>
              </a:solidFill>
              <a:latin typeface="+mj-lt"/>
            </a:endParaRPr>
          </a:p>
        </p:txBody>
      </p:sp>
      <p:sp>
        <p:nvSpPr>
          <p:cNvPr id="16400" name="Freeform 933"/>
          <p:cNvSpPr>
            <a:spLocks noChangeAspect="1" noChangeArrowheads="1"/>
          </p:cNvSpPr>
          <p:nvPr/>
        </p:nvSpPr>
        <p:spPr bwMode="auto">
          <a:xfrm>
            <a:off x="6047396" y="2897291"/>
            <a:ext cx="370976" cy="346472"/>
          </a:xfrm>
          <a:custGeom>
            <a:avLst/>
            <a:gdLst>
              <a:gd name="T0" fmla="*/ 122112228 w 291412"/>
              <a:gd name="T1" fmla="*/ 550941035 h 272690"/>
              <a:gd name="T2" fmla="*/ 225265210 w 291412"/>
              <a:gd name="T3" fmla="*/ 572662227 h 272690"/>
              <a:gd name="T4" fmla="*/ 205981424 w 291412"/>
              <a:gd name="T5" fmla="*/ 634987977 h 272690"/>
              <a:gd name="T6" fmla="*/ 298531747 w 291412"/>
              <a:gd name="T7" fmla="*/ 613267171 h 272690"/>
              <a:gd name="T8" fmla="*/ 373728152 w 291412"/>
              <a:gd name="T9" fmla="*/ 692596366 h 272690"/>
              <a:gd name="T10" fmla="*/ 442174306 w 291412"/>
              <a:gd name="T11" fmla="*/ 629323157 h 272690"/>
              <a:gd name="T12" fmla="*/ 547253326 w 291412"/>
              <a:gd name="T13" fmla="*/ 660484939 h 272690"/>
              <a:gd name="T14" fmla="*/ 571356909 w 291412"/>
              <a:gd name="T15" fmla="*/ 586826395 h 272690"/>
              <a:gd name="T16" fmla="*/ 674508485 w 291412"/>
              <a:gd name="T17" fmla="*/ 549994111 h 272690"/>
              <a:gd name="T18" fmla="*/ 724635912 w 291412"/>
              <a:gd name="T19" fmla="*/ 498998279 h 272690"/>
              <a:gd name="T20" fmla="*/ 661973994 w 291412"/>
              <a:gd name="T21" fmla="*/ 569827195 h 272690"/>
              <a:gd name="T22" fmla="*/ 618595543 w 291412"/>
              <a:gd name="T23" fmla="*/ 637822504 h 272690"/>
              <a:gd name="T24" fmla="*/ 500013643 w 291412"/>
              <a:gd name="T25" fmla="*/ 638764170 h 272690"/>
              <a:gd name="T26" fmla="*/ 373728152 w 291412"/>
              <a:gd name="T27" fmla="*/ 716201008 h 272690"/>
              <a:gd name="T28" fmla="*/ 281179676 w 291412"/>
              <a:gd name="T29" fmla="*/ 669933884 h 272690"/>
              <a:gd name="T30" fmla="*/ 184777268 w 291412"/>
              <a:gd name="T31" fmla="*/ 615156336 h 272690"/>
              <a:gd name="T32" fmla="*/ 115366029 w 291412"/>
              <a:gd name="T33" fmla="*/ 573601795 h 272690"/>
              <a:gd name="T34" fmla="*/ 253095592 w 291412"/>
              <a:gd name="T35" fmla="*/ 439761716 h 272690"/>
              <a:gd name="T36" fmla="*/ 541938944 w 291412"/>
              <a:gd name="T37" fmla="*/ 439761716 h 272690"/>
              <a:gd name="T38" fmla="*/ 116709297 w 291412"/>
              <a:gd name="T39" fmla="*/ 400858504 h 272690"/>
              <a:gd name="T40" fmla="*/ 116709297 w 291412"/>
              <a:gd name="T41" fmla="*/ 315355694 h 272690"/>
              <a:gd name="T42" fmla="*/ 218474286 w 291412"/>
              <a:gd name="T43" fmla="*/ 352938703 h 272690"/>
              <a:gd name="T44" fmla="*/ 109860009 w 291412"/>
              <a:gd name="T45" fmla="*/ 424345606 h 272690"/>
              <a:gd name="T46" fmla="*/ 99095551 w 291412"/>
              <a:gd name="T47" fmla="*/ 297502061 h 272690"/>
              <a:gd name="T48" fmla="*/ 140071730 w 291412"/>
              <a:gd name="T49" fmla="*/ 471856809 h 272690"/>
              <a:gd name="T50" fmla="*/ 557395539 w 291412"/>
              <a:gd name="T51" fmla="*/ 421823717 h 272690"/>
              <a:gd name="T52" fmla="*/ 626945516 w 291412"/>
              <a:gd name="T53" fmla="*/ 418994482 h 272690"/>
              <a:gd name="T54" fmla="*/ 637575936 w 291412"/>
              <a:gd name="T55" fmla="*/ 291549374 h 272690"/>
              <a:gd name="T56" fmla="*/ 547735333 w 291412"/>
              <a:gd name="T57" fmla="*/ 299102004 h 272690"/>
              <a:gd name="T58" fmla="*/ 397034818 w 291412"/>
              <a:gd name="T59" fmla="*/ 181096120 h 272690"/>
              <a:gd name="T60" fmla="*/ 550633663 w 291412"/>
              <a:gd name="T61" fmla="*/ 265116025 h 272690"/>
              <a:gd name="T62" fmla="*/ 653998792 w 291412"/>
              <a:gd name="T63" fmla="*/ 220747031 h 272690"/>
              <a:gd name="T64" fmla="*/ 644338202 w 291412"/>
              <a:gd name="T65" fmla="*/ 315147944 h 272690"/>
              <a:gd name="T66" fmla="*/ 779576916 w 291412"/>
              <a:gd name="T67" fmla="*/ 406720249 h 272690"/>
              <a:gd name="T68" fmla="*/ 397034818 w 291412"/>
              <a:gd name="T69" fmla="*/ 557764639 h 272690"/>
              <a:gd name="T70" fmla="*/ 140071730 w 291412"/>
              <a:gd name="T71" fmla="*/ 220747031 h 272690"/>
              <a:gd name="T72" fmla="*/ 426749410 w 291412"/>
              <a:gd name="T73" fmla="*/ 0 h 272690"/>
              <a:gd name="T74" fmla="*/ 519293953 w 291412"/>
              <a:gd name="T75" fmla="*/ 45331679 h 272690"/>
              <a:gd name="T76" fmla="*/ 618595543 w 291412"/>
              <a:gd name="T77" fmla="*/ 78382661 h 272690"/>
              <a:gd name="T78" fmla="*/ 661973994 w 291412"/>
              <a:gd name="T79" fmla="*/ 146379692 h 272690"/>
              <a:gd name="T80" fmla="*/ 724635912 w 291412"/>
              <a:gd name="T81" fmla="*/ 217202926 h 272690"/>
              <a:gd name="T82" fmla="*/ 678364448 w 291412"/>
              <a:gd name="T83" fmla="*/ 165263084 h 272690"/>
              <a:gd name="T84" fmla="*/ 574245702 w 291412"/>
              <a:gd name="T85" fmla="*/ 144490286 h 272690"/>
              <a:gd name="T86" fmla="*/ 547253326 w 291412"/>
              <a:gd name="T87" fmla="*/ 54777826 h 272690"/>
              <a:gd name="T88" fmla="*/ 442174306 w 291412"/>
              <a:gd name="T89" fmla="*/ 86883066 h 272690"/>
              <a:gd name="T90" fmla="*/ 373728152 w 291412"/>
              <a:gd name="T91" fmla="*/ 23610863 h 272690"/>
              <a:gd name="T92" fmla="*/ 298531747 w 291412"/>
              <a:gd name="T93" fmla="*/ 102937029 h 272690"/>
              <a:gd name="T94" fmla="*/ 205981424 w 291412"/>
              <a:gd name="T95" fmla="*/ 81216650 h 272690"/>
              <a:gd name="T96" fmla="*/ 225265210 w 291412"/>
              <a:gd name="T97" fmla="*/ 144490286 h 272690"/>
              <a:gd name="T98" fmla="*/ 122112228 w 291412"/>
              <a:gd name="T99" fmla="*/ 165263084 h 272690"/>
              <a:gd name="T100" fmla="*/ 71019633 w 291412"/>
              <a:gd name="T101" fmla="*/ 201150121 h 272690"/>
              <a:gd name="T102" fmla="*/ 170314105 w 291412"/>
              <a:gd name="T103" fmla="*/ 164320605 h 272690"/>
              <a:gd name="T104" fmla="*/ 195378603 w 291412"/>
              <a:gd name="T105" fmla="*/ 61382644 h 272690"/>
              <a:gd name="T106" fmla="*/ 299497580 w 291412"/>
              <a:gd name="T107" fmla="*/ 77436757 h 2726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91412"/>
              <a:gd name="T163" fmla="*/ 0 h 272690"/>
              <a:gd name="T164" fmla="*/ 291412 w 291412"/>
              <a:gd name="T165" fmla="*/ 272690 h 2726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91412" h="272690">
                <a:moveTo>
                  <a:pt x="28276" y="189991"/>
                </a:moveTo>
                <a:cubicBezTo>
                  <a:pt x="30432" y="188912"/>
                  <a:pt x="32948" y="189631"/>
                  <a:pt x="34027" y="191789"/>
                </a:cubicBezTo>
                <a:lnTo>
                  <a:pt x="44091" y="208328"/>
                </a:lnTo>
                <a:cubicBezTo>
                  <a:pt x="44450" y="209407"/>
                  <a:pt x="45169" y="209767"/>
                  <a:pt x="45528" y="209767"/>
                </a:cubicBezTo>
                <a:cubicBezTo>
                  <a:pt x="45888" y="209767"/>
                  <a:pt x="46247" y="209767"/>
                  <a:pt x="46966" y="209407"/>
                </a:cubicBezTo>
                <a:lnTo>
                  <a:pt x="62422" y="200418"/>
                </a:lnTo>
                <a:cubicBezTo>
                  <a:pt x="64219" y="199339"/>
                  <a:pt x="66735" y="200059"/>
                  <a:pt x="67813" y="201497"/>
                </a:cubicBezTo>
                <a:cubicBezTo>
                  <a:pt x="72845" y="207609"/>
                  <a:pt x="78237" y="213003"/>
                  <a:pt x="83988" y="218037"/>
                </a:cubicBezTo>
                <a:cubicBezTo>
                  <a:pt x="85785" y="219115"/>
                  <a:pt x="86144" y="221632"/>
                  <a:pt x="85426" y="223430"/>
                </a:cubicBezTo>
                <a:lnTo>
                  <a:pt x="76440" y="238891"/>
                </a:lnTo>
                <a:cubicBezTo>
                  <a:pt x="76080" y="239611"/>
                  <a:pt x="76080" y="239970"/>
                  <a:pt x="76080" y="240330"/>
                </a:cubicBezTo>
                <a:cubicBezTo>
                  <a:pt x="76080" y="240689"/>
                  <a:pt x="76440" y="241408"/>
                  <a:pt x="76799" y="241768"/>
                </a:cubicBezTo>
                <a:lnTo>
                  <a:pt x="94052" y="251476"/>
                </a:lnTo>
                <a:cubicBezTo>
                  <a:pt x="95130" y="252195"/>
                  <a:pt x="96568" y="251836"/>
                  <a:pt x="96927" y="250757"/>
                </a:cubicBezTo>
                <a:lnTo>
                  <a:pt x="105913" y="235296"/>
                </a:lnTo>
                <a:cubicBezTo>
                  <a:pt x="106992" y="233498"/>
                  <a:pt x="109148" y="232779"/>
                  <a:pt x="111305" y="233498"/>
                </a:cubicBezTo>
                <a:cubicBezTo>
                  <a:pt x="118494" y="236374"/>
                  <a:pt x="126042" y="238172"/>
                  <a:pt x="133230" y="239611"/>
                </a:cubicBezTo>
                <a:cubicBezTo>
                  <a:pt x="135387" y="239970"/>
                  <a:pt x="137184" y="241768"/>
                  <a:pt x="137184" y="243925"/>
                </a:cubicBezTo>
                <a:lnTo>
                  <a:pt x="137184" y="261544"/>
                </a:lnTo>
                <a:cubicBezTo>
                  <a:pt x="137184" y="262623"/>
                  <a:pt x="137903" y="263701"/>
                  <a:pt x="139341" y="263701"/>
                </a:cubicBezTo>
                <a:lnTo>
                  <a:pt x="159110" y="263701"/>
                </a:lnTo>
                <a:cubicBezTo>
                  <a:pt x="160188" y="263701"/>
                  <a:pt x="161266" y="262623"/>
                  <a:pt x="161266" y="261544"/>
                </a:cubicBezTo>
                <a:lnTo>
                  <a:pt x="161266" y="243925"/>
                </a:lnTo>
                <a:cubicBezTo>
                  <a:pt x="161266" y="241768"/>
                  <a:pt x="162704" y="239970"/>
                  <a:pt x="164861" y="239611"/>
                </a:cubicBezTo>
                <a:cubicBezTo>
                  <a:pt x="172409" y="238172"/>
                  <a:pt x="179957" y="236374"/>
                  <a:pt x="187145" y="233498"/>
                </a:cubicBezTo>
                <a:cubicBezTo>
                  <a:pt x="188943" y="232779"/>
                  <a:pt x="191099" y="233498"/>
                  <a:pt x="192177" y="235296"/>
                </a:cubicBezTo>
                <a:lnTo>
                  <a:pt x="201163" y="250757"/>
                </a:lnTo>
                <a:cubicBezTo>
                  <a:pt x="201882" y="251836"/>
                  <a:pt x="202961" y="252195"/>
                  <a:pt x="204039" y="251476"/>
                </a:cubicBezTo>
                <a:lnTo>
                  <a:pt x="221292" y="241768"/>
                </a:lnTo>
                <a:cubicBezTo>
                  <a:pt x="221651" y="241408"/>
                  <a:pt x="222011" y="240689"/>
                  <a:pt x="222011" y="240330"/>
                </a:cubicBezTo>
                <a:cubicBezTo>
                  <a:pt x="222011" y="239970"/>
                  <a:pt x="222370" y="239611"/>
                  <a:pt x="222011" y="238891"/>
                </a:cubicBezTo>
                <a:lnTo>
                  <a:pt x="213025" y="223430"/>
                </a:lnTo>
                <a:cubicBezTo>
                  <a:pt x="211946" y="221632"/>
                  <a:pt x="212665" y="219115"/>
                  <a:pt x="214103" y="218037"/>
                </a:cubicBezTo>
                <a:cubicBezTo>
                  <a:pt x="220213" y="213003"/>
                  <a:pt x="225605" y="207609"/>
                  <a:pt x="230277" y="201497"/>
                </a:cubicBezTo>
                <a:cubicBezTo>
                  <a:pt x="231715" y="200059"/>
                  <a:pt x="234231" y="199339"/>
                  <a:pt x="236028" y="200418"/>
                </a:cubicBezTo>
                <a:lnTo>
                  <a:pt x="251484" y="209407"/>
                </a:lnTo>
                <a:cubicBezTo>
                  <a:pt x="251844" y="209767"/>
                  <a:pt x="252562" y="209767"/>
                  <a:pt x="252922" y="209767"/>
                </a:cubicBezTo>
                <a:cubicBezTo>
                  <a:pt x="253281" y="209767"/>
                  <a:pt x="254000" y="209407"/>
                  <a:pt x="254360" y="208328"/>
                </a:cubicBezTo>
                <a:lnTo>
                  <a:pt x="264064" y="191789"/>
                </a:lnTo>
                <a:cubicBezTo>
                  <a:pt x="265143" y="189631"/>
                  <a:pt x="268018" y="188912"/>
                  <a:pt x="270175" y="189991"/>
                </a:cubicBezTo>
                <a:cubicBezTo>
                  <a:pt x="272331" y="191069"/>
                  <a:pt x="272691" y="193586"/>
                  <a:pt x="271972" y="195744"/>
                </a:cubicBezTo>
                <a:lnTo>
                  <a:pt x="261908" y="213003"/>
                </a:lnTo>
                <a:cubicBezTo>
                  <a:pt x="260470" y="215520"/>
                  <a:pt x="257954" y="217318"/>
                  <a:pt x="255078" y="218396"/>
                </a:cubicBezTo>
                <a:cubicBezTo>
                  <a:pt x="252562" y="218756"/>
                  <a:pt x="249327" y="218396"/>
                  <a:pt x="246811" y="216958"/>
                </a:cubicBezTo>
                <a:lnTo>
                  <a:pt x="234591" y="210126"/>
                </a:lnTo>
                <a:cubicBezTo>
                  <a:pt x="230996" y="214441"/>
                  <a:pt x="227043" y="218396"/>
                  <a:pt x="222729" y="222351"/>
                </a:cubicBezTo>
                <a:lnTo>
                  <a:pt x="229559" y="234217"/>
                </a:lnTo>
                <a:cubicBezTo>
                  <a:pt x="230996" y="236734"/>
                  <a:pt x="231715" y="239970"/>
                  <a:pt x="230637" y="242847"/>
                </a:cubicBezTo>
                <a:cubicBezTo>
                  <a:pt x="229918" y="245364"/>
                  <a:pt x="228121" y="247881"/>
                  <a:pt x="225605" y="249319"/>
                </a:cubicBezTo>
                <a:lnTo>
                  <a:pt x="208352" y="259027"/>
                </a:lnTo>
                <a:cubicBezTo>
                  <a:pt x="203320" y="262263"/>
                  <a:pt x="196491" y="260465"/>
                  <a:pt x="193615" y="255072"/>
                </a:cubicBezTo>
                <a:lnTo>
                  <a:pt x="186427" y="243206"/>
                </a:lnTo>
                <a:cubicBezTo>
                  <a:pt x="181035" y="245004"/>
                  <a:pt x="175644" y="246442"/>
                  <a:pt x="170252" y="247521"/>
                </a:cubicBezTo>
                <a:lnTo>
                  <a:pt x="170252" y="261544"/>
                </a:lnTo>
                <a:cubicBezTo>
                  <a:pt x="170252" y="267297"/>
                  <a:pt x="164861" y="272690"/>
                  <a:pt x="159110" y="272690"/>
                </a:cubicBezTo>
                <a:lnTo>
                  <a:pt x="139341" y="272690"/>
                </a:lnTo>
                <a:cubicBezTo>
                  <a:pt x="133230" y="272690"/>
                  <a:pt x="128198" y="267297"/>
                  <a:pt x="128198" y="261544"/>
                </a:cubicBezTo>
                <a:lnTo>
                  <a:pt x="128198" y="247521"/>
                </a:lnTo>
                <a:cubicBezTo>
                  <a:pt x="122807" y="246442"/>
                  <a:pt x="117056" y="245004"/>
                  <a:pt x="111664" y="243206"/>
                </a:cubicBezTo>
                <a:lnTo>
                  <a:pt x="104835" y="255072"/>
                </a:lnTo>
                <a:cubicBezTo>
                  <a:pt x="101600" y="260465"/>
                  <a:pt x="94771" y="262263"/>
                  <a:pt x="89739" y="259027"/>
                </a:cubicBezTo>
                <a:lnTo>
                  <a:pt x="72845" y="249319"/>
                </a:lnTo>
                <a:cubicBezTo>
                  <a:pt x="70329" y="247881"/>
                  <a:pt x="68173" y="245364"/>
                  <a:pt x="67454" y="242847"/>
                </a:cubicBezTo>
                <a:cubicBezTo>
                  <a:pt x="66735" y="239970"/>
                  <a:pt x="67454" y="236734"/>
                  <a:pt x="68892" y="234217"/>
                </a:cubicBezTo>
                <a:lnTo>
                  <a:pt x="75721" y="222351"/>
                </a:lnTo>
                <a:cubicBezTo>
                  <a:pt x="71408" y="218396"/>
                  <a:pt x="67454" y="214441"/>
                  <a:pt x="63500" y="210126"/>
                </a:cubicBezTo>
                <a:lnTo>
                  <a:pt x="51279" y="216958"/>
                </a:lnTo>
                <a:cubicBezTo>
                  <a:pt x="49123" y="218396"/>
                  <a:pt x="45888" y="218756"/>
                  <a:pt x="43012" y="218396"/>
                </a:cubicBezTo>
                <a:cubicBezTo>
                  <a:pt x="40137" y="217318"/>
                  <a:pt x="37980" y="215520"/>
                  <a:pt x="36543" y="213003"/>
                </a:cubicBezTo>
                <a:lnTo>
                  <a:pt x="26478" y="195744"/>
                </a:lnTo>
                <a:cubicBezTo>
                  <a:pt x="25400" y="193586"/>
                  <a:pt x="26119" y="191069"/>
                  <a:pt x="28276" y="189991"/>
                </a:cubicBezTo>
                <a:close/>
                <a:moveTo>
                  <a:pt x="94365" y="167436"/>
                </a:moveTo>
                <a:cubicBezTo>
                  <a:pt x="93285" y="168874"/>
                  <a:pt x="91844" y="170312"/>
                  <a:pt x="90764" y="171390"/>
                </a:cubicBezTo>
                <a:cubicBezTo>
                  <a:pt x="102649" y="190800"/>
                  <a:pt x="123900" y="203739"/>
                  <a:pt x="148031" y="203739"/>
                </a:cubicBezTo>
                <a:cubicBezTo>
                  <a:pt x="172163" y="203739"/>
                  <a:pt x="193413" y="190800"/>
                  <a:pt x="205659" y="171390"/>
                </a:cubicBezTo>
                <a:cubicBezTo>
                  <a:pt x="204218" y="170312"/>
                  <a:pt x="202777" y="168874"/>
                  <a:pt x="202057" y="167436"/>
                </a:cubicBezTo>
                <a:lnTo>
                  <a:pt x="94365" y="167436"/>
                </a:lnTo>
                <a:close/>
                <a:moveTo>
                  <a:pt x="43514" y="120069"/>
                </a:moveTo>
                <a:lnTo>
                  <a:pt x="34028" y="136167"/>
                </a:lnTo>
                <a:lnTo>
                  <a:pt x="43514" y="152624"/>
                </a:lnTo>
                <a:lnTo>
                  <a:pt x="62850" y="152624"/>
                </a:lnTo>
                <a:lnTo>
                  <a:pt x="72335" y="136167"/>
                </a:lnTo>
                <a:lnTo>
                  <a:pt x="62850" y="120069"/>
                </a:lnTo>
                <a:lnTo>
                  <a:pt x="43514" y="120069"/>
                </a:lnTo>
                <a:close/>
                <a:moveTo>
                  <a:pt x="40960" y="111125"/>
                </a:moveTo>
                <a:lnTo>
                  <a:pt x="65403" y="111125"/>
                </a:lnTo>
                <a:cubicBezTo>
                  <a:pt x="67227" y="111125"/>
                  <a:pt x="68322" y="111841"/>
                  <a:pt x="69052" y="113271"/>
                </a:cubicBezTo>
                <a:lnTo>
                  <a:pt x="81456" y="134379"/>
                </a:lnTo>
                <a:cubicBezTo>
                  <a:pt x="82185" y="135452"/>
                  <a:pt x="82185" y="137241"/>
                  <a:pt x="81456" y="138671"/>
                </a:cubicBezTo>
                <a:lnTo>
                  <a:pt x="69052" y="159421"/>
                </a:lnTo>
                <a:cubicBezTo>
                  <a:pt x="68322" y="160494"/>
                  <a:pt x="67227" y="161567"/>
                  <a:pt x="65403" y="161567"/>
                </a:cubicBezTo>
                <a:lnTo>
                  <a:pt x="40960" y="161567"/>
                </a:lnTo>
                <a:cubicBezTo>
                  <a:pt x="39136" y="161567"/>
                  <a:pt x="37677" y="160494"/>
                  <a:pt x="36947" y="159421"/>
                </a:cubicBezTo>
                <a:lnTo>
                  <a:pt x="24543" y="138671"/>
                </a:lnTo>
                <a:cubicBezTo>
                  <a:pt x="23813" y="137241"/>
                  <a:pt x="23813" y="135452"/>
                  <a:pt x="24543" y="134379"/>
                </a:cubicBezTo>
                <a:lnTo>
                  <a:pt x="36947" y="113271"/>
                </a:lnTo>
                <a:cubicBezTo>
                  <a:pt x="37677" y="111841"/>
                  <a:pt x="39136" y="111125"/>
                  <a:pt x="40960" y="111125"/>
                </a:cubicBezTo>
                <a:close/>
                <a:moveTo>
                  <a:pt x="52225" y="92674"/>
                </a:moveTo>
                <a:cubicBezTo>
                  <a:pt x="28454" y="92674"/>
                  <a:pt x="8644" y="112443"/>
                  <a:pt x="8644" y="136166"/>
                </a:cubicBezTo>
                <a:cubicBezTo>
                  <a:pt x="8644" y="160248"/>
                  <a:pt x="28454" y="179657"/>
                  <a:pt x="52225" y="179657"/>
                </a:cubicBezTo>
                <a:cubicBezTo>
                  <a:pt x="66632" y="179657"/>
                  <a:pt x="79958" y="172468"/>
                  <a:pt x="88242" y="160607"/>
                </a:cubicBezTo>
                <a:cubicBezTo>
                  <a:pt x="88963" y="159529"/>
                  <a:pt x="90403" y="158810"/>
                  <a:pt x="91844" y="158810"/>
                </a:cubicBezTo>
                <a:lnTo>
                  <a:pt x="204218" y="158810"/>
                </a:lnTo>
                <a:cubicBezTo>
                  <a:pt x="205659" y="158810"/>
                  <a:pt x="207099" y="159529"/>
                  <a:pt x="207820" y="160607"/>
                </a:cubicBezTo>
                <a:cubicBezTo>
                  <a:pt x="216104" y="172468"/>
                  <a:pt x="229430" y="179657"/>
                  <a:pt x="243837" y="179657"/>
                </a:cubicBezTo>
                <a:cubicBezTo>
                  <a:pt x="258244" y="179657"/>
                  <a:pt x="271210" y="173187"/>
                  <a:pt x="279134" y="161685"/>
                </a:cubicBezTo>
                <a:lnTo>
                  <a:pt x="237714" y="161685"/>
                </a:lnTo>
                <a:cubicBezTo>
                  <a:pt x="236273" y="161685"/>
                  <a:pt x="234833" y="160607"/>
                  <a:pt x="233752" y="159529"/>
                </a:cubicBezTo>
                <a:lnTo>
                  <a:pt x="221866" y="138682"/>
                </a:lnTo>
                <a:cubicBezTo>
                  <a:pt x="220786" y="137244"/>
                  <a:pt x="220786" y="135447"/>
                  <a:pt x="221866" y="134368"/>
                </a:cubicBezTo>
                <a:lnTo>
                  <a:pt x="233752" y="113162"/>
                </a:lnTo>
                <a:cubicBezTo>
                  <a:pt x="234833" y="111724"/>
                  <a:pt x="236273" y="111005"/>
                  <a:pt x="237714" y="111005"/>
                </a:cubicBezTo>
                <a:lnTo>
                  <a:pt x="279134" y="111005"/>
                </a:lnTo>
                <a:cubicBezTo>
                  <a:pt x="271210" y="99863"/>
                  <a:pt x="258244" y="92674"/>
                  <a:pt x="243837" y="92674"/>
                </a:cubicBezTo>
                <a:cubicBezTo>
                  <a:pt x="229430" y="92674"/>
                  <a:pt x="216104" y="99863"/>
                  <a:pt x="207820" y="111724"/>
                </a:cubicBezTo>
                <a:cubicBezTo>
                  <a:pt x="207099" y="113162"/>
                  <a:pt x="205659" y="113881"/>
                  <a:pt x="204218" y="113881"/>
                </a:cubicBezTo>
                <a:lnTo>
                  <a:pt x="91844" y="113881"/>
                </a:lnTo>
                <a:cubicBezTo>
                  <a:pt x="90403" y="113881"/>
                  <a:pt x="88963" y="113162"/>
                  <a:pt x="88242" y="111724"/>
                </a:cubicBezTo>
                <a:cubicBezTo>
                  <a:pt x="79958" y="99863"/>
                  <a:pt x="66632" y="92674"/>
                  <a:pt x="52225" y="92674"/>
                </a:cubicBezTo>
                <a:close/>
                <a:moveTo>
                  <a:pt x="148031" y="68951"/>
                </a:moveTo>
                <a:cubicBezTo>
                  <a:pt x="123900" y="68951"/>
                  <a:pt x="102649" y="81891"/>
                  <a:pt x="90764" y="100941"/>
                </a:cubicBezTo>
                <a:cubicBezTo>
                  <a:pt x="92204" y="102379"/>
                  <a:pt x="93285" y="103457"/>
                  <a:pt x="94365" y="104895"/>
                </a:cubicBezTo>
                <a:lnTo>
                  <a:pt x="202057" y="104895"/>
                </a:lnTo>
                <a:cubicBezTo>
                  <a:pt x="202777" y="103457"/>
                  <a:pt x="204218" y="102379"/>
                  <a:pt x="205299" y="100941"/>
                </a:cubicBezTo>
                <a:cubicBezTo>
                  <a:pt x="193413" y="81891"/>
                  <a:pt x="172163" y="68951"/>
                  <a:pt x="148031" y="68951"/>
                </a:cubicBezTo>
                <a:close/>
                <a:moveTo>
                  <a:pt x="148031" y="60325"/>
                </a:moveTo>
                <a:cubicBezTo>
                  <a:pt x="174684" y="60325"/>
                  <a:pt x="198455" y="73984"/>
                  <a:pt x="212142" y="94831"/>
                </a:cubicBezTo>
                <a:cubicBezTo>
                  <a:pt x="221146" y="88001"/>
                  <a:pt x="231951" y="84048"/>
                  <a:pt x="243837" y="84048"/>
                </a:cubicBezTo>
                <a:cubicBezTo>
                  <a:pt x="264007" y="84048"/>
                  <a:pt x="282015" y="95190"/>
                  <a:pt x="291020" y="113521"/>
                </a:cubicBezTo>
                <a:cubicBezTo>
                  <a:pt x="291740" y="114600"/>
                  <a:pt x="291380" y="116397"/>
                  <a:pt x="290659" y="117834"/>
                </a:cubicBezTo>
                <a:cubicBezTo>
                  <a:pt x="289939" y="118913"/>
                  <a:pt x="288498" y="119991"/>
                  <a:pt x="287058" y="119991"/>
                </a:cubicBezTo>
                <a:lnTo>
                  <a:pt x="240235" y="119991"/>
                </a:lnTo>
                <a:lnTo>
                  <a:pt x="230871" y="136166"/>
                </a:lnTo>
                <a:lnTo>
                  <a:pt x="240235" y="152700"/>
                </a:lnTo>
                <a:lnTo>
                  <a:pt x="287058" y="152700"/>
                </a:lnTo>
                <a:cubicBezTo>
                  <a:pt x="288498" y="152700"/>
                  <a:pt x="289939" y="153418"/>
                  <a:pt x="290659" y="154856"/>
                </a:cubicBezTo>
                <a:cubicBezTo>
                  <a:pt x="291380" y="156294"/>
                  <a:pt x="291740" y="157732"/>
                  <a:pt x="291020" y="159169"/>
                </a:cubicBezTo>
                <a:cubicBezTo>
                  <a:pt x="282015" y="177141"/>
                  <a:pt x="264007" y="188643"/>
                  <a:pt x="243837" y="188643"/>
                </a:cubicBezTo>
                <a:cubicBezTo>
                  <a:pt x="231951" y="188643"/>
                  <a:pt x="221146" y="184689"/>
                  <a:pt x="212142" y="177860"/>
                </a:cubicBezTo>
                <a:cubicBezTo>
                  <a:pt x="198455" y="198707"/>
                  <a:pt x="174684" y="212366"/>
                  <a:pt x="148031" y="212366"/>
                </a:cubicBezTo>
                <a:cubicBezTo>
                  <a:pt x="121378" y="212366"/>
                  <a:pt x="97967" y="198707"/>
                  <a:pt x="84281" y="177860"/>
                </a:cubicBezTo>
                <a:cubicBezTo>
                  <a:pt x="75276" y="184689"/>
                  <a:pt x="64111" y="188643"/>
                  <a:pt x="52225" y="188643"/>
                </a:cubicBezTo>
                <a:cubicBezTo>
                  <a:pt x="23411" y="188643"/>
                  <a:pt x="0" y="164920"/>
                  <a:pt x="0" y="136166"/>
                </a:cubicBezTo>
                <a:cubicBezTo>
                  <a:pt x="0" y="107770"/>
                  <a:pt x="23411" y="84048"/>
                  <a:pt x="52225" y="84048"/>
                </a:cubicBezTo>
                <a:cubicBezTo>
                  <a:pt x="64111" y="84048"/>
                  <a:pt x="75276" y="88001"/>
                  <a:pt x="84281" y="95190"/>
                </a:cubicBezTo>
                <a:cubicBezTo>
                  <a:pt x="97967" y="73984"/>
                  <a:pt x="121378" y="60325"/>
                  <a:pt x="148031" y="60325"/>
                </a:cubicBezTo>
                <a:close/>
                <a:moveTo>
                  <a:pt x="139341" y="0"/>
                </a:moveTo>
                <a:lnTo>
                  <a:pt x="159110" y="0"/>
                </a:lnTo>
                <a:cubicBezTo>
                  <a:pt x="164861" y="0"/>
                  <a:pt x="170252" y="5034"/>
                  <a:pt x="170252" y="11146"/>
                </a:cubicBezTo>
                <a:lnTo>
                  <a:pt x="170252" y="25169"/>
                </a:lnTo>
                <a:cubicBezTo>
                  <a:pt x="175644" y="26248"/>
                  <a:pt x="181035" y="27686"/>
                  <a:pt x="186427" y="29484"/>
                </a:cubicBezTo>
                <a:lnTo>
                  <a:pt x="193615" y="17259"/>
                </a:lnTo>
                <a:cubicBezTo>
                  <a:pt x="195053" y="14742"/>
                  <a:pt x="197210" y="13304"/>
                  <a:pt x="200085" y="12225"/>
                </a:cubicBezTo>
                <a:cubicBezTo>
                  <a:pt x="202961" y="11506"/>
                  <a:pt x="205836" y="11865"/>
                  <a:pt x="208352" y="13304"/>
                </a:cubicBezTo>
                <a:lnTo>
                  <a:pt x="225605" y="23371"/>
                </a:lnTo>
                <a:cubicBezTo>
                  <a:pt x="228121" y="24810"/>
                  <a:pt x="229918" y="26967"/>
                  <a:pt x="230637" y="29843"/>
                </a:cubicBezTo>
                <a:cubicBezTo>
                  <a:pt x="231715" y="32720"/>
                  <a:pt x="230996" y="35596"/>
                  <a:pt x="229559" y="38473"/>
                </a:cubicBezTo>
                <a:lnTo>
                  <a:pt x="222729" y="50338"/>
                </a:lnTo>
                <a:cubicBezTo>
                  <a:pt x="227043" y="53934"/>
                  <a:pt x="230996" y="58249"/>
                  <a:pt x="234591" y="62563"/>
                </a:cubicBezTo>
                <a:lnTo>
                  <a:pt x="246811" y="55732"/>
                </a:lnTo>
                <a:cubicBezTo>
                  <a:pt x="249327" y="53934"/>
                  <a:pt x="252562" y="53574"/>
                  <a:pt x="255078" y="54653"/>
                </a:cubicBezTo>
                <a:cubicBezTo>
                  <a:pt x="257954" y="55013"/>
                  <a:pt x="260470" y="57170"/>
                  <a:pt x="261908" y="59687"/>
                </a:cubicBezTo>
                <a:lnTo>
                  <a:pt x="271972" y="76586"/>
                </a:lnTo>
                <a:cubicBezTo>
                  <a:pt x="272691" y="78744"/>
                  <a:pt x="272331" y="81261"/>
                  <a:pt x="270175" y="82699"/>
                </a:cubicBezTo>
                <a:cubicBezTo>
                  <a:pt x="269456" y="83058"/>
                  <a:pt x="268737" y="83418"/>
                  <a:pt x="268018" y="83418"/>
                </a:cubicBezTo>
                <a:cubicBezTo>
                  <a:pt x="266221" y="83418"/>
                  <a:pt x="264783" y="82339"/>
                  <a:pt x="264064" y="81261"/>
                </a:cubicBezTo>
                <a:lnTo>
                  <a:pt x="254360" y="64002"/>
                </a:lnTo>
                <a:cubicBezTo>
                  <a:pt x="254000" y="63283"/>
                  <a:pt x="253281" y="62923"/>
                  <a:pt x="252922" y="62923"/>
                </a:cubicBezTo>
                <a:cubicBezTo>
                  <a:pt x="252562" y="62563"/>
                  <a:pt x="251844" y="62563"/>
                  <a:pt x="251484" y="63283"/>
                </a:cubicBezTo>
                <a:lnTo>
                  <a:pt x="236028" y="71912"/>
                </a:lnTo>
                <a:cubicBezTo>
                  <a:pt x="234231" y="72991"/>
                  <a:pt x="231715" y="72631"/>
                  <a:pt x="230277" y="71193"/>
                </a:cubicBezTo>
                <a:cubicBezTo>
                  <a:pt x="225605" y="65080"/>
                  <a:pt x="220213" y="59687"/>
                  <a:pt x="214103" y="55013"/>
                </a:cubicBezTo>
                <a:cubicBezTo>
                  <a:pt x="212665" y="53574"/>
                  <a:pt x="211946" y="51057"/>
                  <a:pt x="213025" y="49260"/>
                </a:cubicBezTo>
                <a:lnTo>
                  <a:pt x="222011" y="33799"/>
                </a:lnTo>
                <a:cubicBezTo>
                  <a:pt x="222729" y="32720"/>
                  <a:pt x="222011" y="31641"/>
                  <a:pt x="221292" y="30922"/>
                </a:cubicBezTo>
                <a:lnTo>
                  <a:pt x="204039" y="20854"/>
                </a:lnTo>
                <a:cubicBezTo>
                  <a:pt x="202961" y="20495"/>
                  <a:pt x="201882" y="20854"/>
                  <a:pt x="201163" y="21933"/>
                </a:cubicBezTo>
                <a:lnTo>
                  <a:pt x="192177" y="37035"/>
                </a:lnTo>
                <a:cubicBezTo>
                  <a:pt x="191099" y="39192"/>
                  <a:pt x="188943" y="39911"/>
                  <a:pt x="187145" y="39192"/>
                </a:cubicBezTo>
                <a:cubicBezTo>
                  <a:pt x="179957" y="36316"/>
                  <a:pt x="172409" y="34158"/>
                  <a:pt x="164861" y="33079"/>
                </a:cubicBezTo>
                <a:cubicBezTo>
                  <a:pt x="162704" y="32720"/>
                  <a:pt x="161266" y="30922"/>
                  <a:pt x="161266" y="28765"/>
                </a:cubicBezTo>
                <a:lnTo>
                  <a:pt x="161266" y="11146"/>
                </a:lnTo>
                <a:cubicBezTo>
                  <a:pt x="161266" y="10068"/>
                  <a:pt x="160188" y="8989"/>
                  <a:pt x="159110" y="8989"/>
                </a:cubicBezTo>
                <a:lnTo>
                  <a:pt x="139341" y="8989"/>
                </a:lnTo>
                <a:cubicBezTo>
                  <a:pt x="137903" y="8989"/>
                  <a:pt x="137184" y="10068"/>
                  <a:pt x="137184" y="11146"/>
                </a:cubicBezTo>
                <a:lnTo>
                  <a:pt x="137184" y="28765"/>
                </a:lnTo>
                <a:cubicBezTo>
                  <a:pt x="137184" y="30922"/>
                  <a:pt x="135387" y="32720"/>
                  <a:pt x="133230" y="33079"/>
                </a:cubicBezTo>
                <a:cubicBezTo>
                  <a:pt x="126042" y="34158"/>
                  <a:pt x="118494" y="36316"/>
                  <a:pt x="111305" y="39192"/>
                </a:cubicBezTo>
                <a:cubicBezTo>
                  <a:pt x="109148" y="39911"/>
                  <a:pt x="106992" y="39192"/>
                  <a:pt x="105913" y="37035"/>
                </a:cubicBezTo>
                <a:lnTo>
                  <a:pt x="96927" y="21933"/>
                </a:lnTo>
                <a:cubicBezTo>
                  <a:pt x="96568" y="20854"/>
                  <a:pt x="95130" y="20495"/>
                  <a:pt x="94052" y="20854"/>
                </a:cubicBezTo>
                <a:lnTo>
                  <a:pt x="76799" y="30922"/>
                </a:lnTo>
                <a:cubicBezTo>
                  <a:pt x="76440" y="31282"/>
                  <a:pt x="76080" y="32001"/>
                  <a:pt x="76080" y="32001"/>
                </a:cubicBezTo>
                <a:cubicBezTo>
                  <a:pt x="76080" y="32720"/>
                  <a:pt x="76080" y="33079"/>
                  <a:pt x="76440" y="33799"/>
                </a:cubicBezTo>
                <a:lnTo>
                  <a:pt x="85426" y="49260"/>
                </a:lnTo>
                <a:cubicBezTo>
                  <a:pt x="86144" y="51057"/>
                  <a:pt x="85785" y="53574"/>
                  <a:pt x="83988" y="55013"/>
                </a:cubicBezTo>
                <a:cubicBezTo>
                  <a:pt x="78237" y="59687"/>
                  <a:pt x="72845" y="65080"/>
                  <a:pt x="67813" y="71193"/>
                </a:cubicBezTo>
                <a:cubicBezTo>
                  <a:pt x="66735" y="72631"/>
                  <a:pt x="64219" y="72991"/>
                  <a:pt x="62422" y="71912"/>
                </a:cubicBezTo>
                <a:lnTo>
                  <a:pt x="46966" y="63283"/>
                </a:lnTo>
                <a:cubicBezTo>
                  <a:pt x="46247" y="62563"/>
                  <a:pt x="45888" y="62563"/>
                  <a:pt x="45528" y="62923"/>
                </a:cubicBezTo>
                <a:cubicBezTo>
                  <a:pt x="45169" y="62923"/>
                  <a:pt x="44450" y="63283"/>
                  <a:pt x="44091" y="64002"/>
                </a:cubicBezTo>
                <a:lnTo>
                  <a:pt x="34027" y="81261"/>
                </a:lnTo>
                <a:cubicBezTo>
                  <a:pt x="32948" y="83418"/>
                  <a:pt x="30432" y="83777"/>
                  <a:pt x="28276" y="82699"/>
                </a:cubicBezTo>
                <a:cubicBezTo>
                  <a:pt x="26119" y="81261"/>
                  <a:pt x="25400" y="78744"/>
                  <a:pt x="26478" y="76586"/>
                </a:cubicBezTo>
                <a:lnTo>
                  <a:pt x="36543" y="59687"/>
                </a:lnTo>
                <a:cubicBezTo>
                  <a:pt x="37980" y="57170"/>
                  <a:pt x="40137" y="55013"/>
                  <a:pt x="43012" y="54653"/>
                </a:cubicBezTo>
                <a:cubicBezTo>
                  <a:pt x="45888" y="53574"/>
                  <a:pt x="49123" y="53934"/>
                  <a:pt x="51279" y="55732"/>
                </a:cubicBezTo>
                <a:lnTo>
                  <a:pt x="63500" y="62563"/>
                </a:lnTo>
                <a:cubicBezTo>
                  <a:pt x="67454" y="58249"/>
                  <a:pt x="71408" y="53934"/>
                  <a:pt x="75721" y="50338"/>
                </a:cubicBezTo>
                <a:lnTo>
                  <a:pt x="68892" y="38473"/>
                </a:lnTo>
                <a:cubicBezTo>
                  <a:pt x="67454" y="35596"/>
                  <a:pt x="66735" y="32720"/>
                  <a:pt x="67454" y="29843"/>
                </a:cubicBezTo>
                <a:cubicBezTo>
                  <a:pt x="68173" y="26967"/>
                  <a:pt x="70329" y="24810"/>
                  <a:pt x="72845" y="23371"/>
                </a:cubicBezTo>
                <a:lnTo>
                  <a:pt x="89739" y="13304"/>
                </a:lnTo>
                <a:cubicBezTo>
                  <a:pt x="92255" y="11865"/>
                  <a:pt x="95490" y="11506"/>
                  <a:pt x="98006" y="12225"/>
                </a:cubicBezTo>
                <a:cubicBezTo>
                  <a:pt x="100881" y="13304"/>
                  <a:pt x="103397" y="14742"/>
                  <a:pt x="104835" y="17259"/>
                </a:cubicBezTo>
                <a:lnTo>
                  <a:pt x="111664" y="29484"/>
                </a:lnTo>
                <a:cubicBezTo>
                  <a:pt x="117056" y="27686"/>
                  <a:pt x="122807" y="26248"/>
                  <a:pt x="128198" y="25169"/>
                </a:cubicBezTo>
                <a:lnTo>
                  <a:pt x="128198" y="11146"/>
                </a:lnTo>
                <a:cubicBezTo>
                  <a:pt x="128198" y="5034"/>
                  <a:pt x="133230" y="0"/>
                  <a:pt x="1393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17145" rIns="34290" bIns="17145" anchor="ctr"/>
          <a:lstStyle/>
          <a:p>
            <a:endParaRPr lang="ru-RU"/>
          </a:p>
        </p:txBody>
      </p:sp>
      <p:sp>
        <p:nvSpPr>
          <p:cNvPr id="16401" name="Freeform 11"/>
          <p:cNvSpPr>
            <a:spLocks noChangeAspect="1" noChangeArrowheads="1"/>
          </p:cNvSpPr>
          <p:nvPr/>
        </p:nvSpPr>
        <p:spPr bwMode="auto">
          <a:xfrm>
            <a:off x="5732567" y="819150"/>
            <a:ext cx="279870" cy="371475"/>
          </a:xfrm>
          <a:custGeom>
            <a:avLst/>
            <a:gdLst>
              <a:gd name="T0" fmla="*/ 2147483646 w 614"/>
              <a:gd name="T1" fmla="*/ 2147483646 h 810"/>
              <a:gd name="T2" fmla="*/ 2147483646 w 614"/>
              <a:gd name="T3" fmla="*/ 2147483646 h 810"/>
              <a:gd name="T4" fmla="*/ 2147483646 w 614"/>
              <a:gd name="T5" fmla="*/ 2147483646 h 810"/>
              <a:gd name="T6" fmla="*/ 2147483646 w 614"/>
              <a:gd name="T7" fmla="*/ 2147483646 h 810"/>
              <a:gd name="T8" fmla="*/ 2147483646 w 614"/>
              <a:gd name="T9" fmla="*/ 2147483646 h 810"/>
              <a:gd name="T10" fmla="*/ 2147483646 w 614"/>
              <a:gd name="T11" fmla="*/ 2147483646 h 810"/>
              <a:gd name="T12" fmla="*/ 2147483646 w 614"/>
              <a:gd name="T13" fmla="*/ 2147483646 h 810"/>
              <a:gd name="T14" fmla="*/ 2147483646 w 614"/>
              <a:gd name="T15" fmla="*/ 2147483646 h 810"/>
              <a:gd name="T16" fmla="*/ 2147483646 w 614"/>
              <a:gd name="T17" fmla="*/ 2147483646 h 810"/>
              <a:gd name="T18" fmla="*/ 2147483646 w 614"/>
              <a:gd name="T19" fmla="*/ 2147483646 h 810"/>
              <a:gd name="T20" fmla="*/ 2147483646 w 614"/>
              <a:gd name="T21" fmla="*/ 2147483646 h 810"/>
              <a:gd name="T22" fmla="*/ 2147483646 w 614"/>
              <a:gd name="T23" fmla="*/ 2147483646 h 810"/>
              <a:gd name="T24" fmla="*/ 2147483646 w 614"/>
              <a:gd name="T25" fmla="*/ 2147483646 h 810"/>
              <a:gd name="T26" fmla="*/ 2147483646 w 614"/>
              <a:gd name="T27" fmla="*/ 2147483646 h 810"/>
              <a:gd name="T28" fmla="*/ 2147483646 w 614"/>
              <a:gd name="T29" fmla="*/ 2147483646 h 810"/>
              <a:gd name="T30" fmla="*/ 2147483646 w 614"/>
              <a:gd name="T31" fmla="*/ 2147483646 h 810"/>
              <a:gd name="T32" fmla="*/ 2147483646 w 614"/>
              <a:gd name="T33" fmla="*/ 2147483646 h 810"/>
              <a:gd name="T34" fmla="*/ 2147483646 w 614"/>
              <a:gd name="T35" fmla="*/ 2147483646 h 810"/>
              <a:gd name="T36" fmla="*/ 2147483646 w 614"/>
              <a:gd name="T37" fmla="*/ 2147483646 h 810"/>
              <a:gd name="T38" fmla="*/ 2147483646 w 614"/>
              <a:gd name="T39" fmla="*/ 2147483646 h 810"/>
              <a:gd name="T40" fmla="*/ 2147483646 w 614"/>
              <a:gd name="T41" fmla="*/ 2147483646 h 810"/>
              <a:gd name="T42" fmla="*/ 2147483646 w 614"/>
              <a:gd name="T43" fmla="*/ 2147483646 h 810"/>
              <a:gd name="T44" fmla="*/ 2147483646 w 614"/>
              <a:gd name="T45" fmla="*/ 2147483646 h 810"/>
              <a:gd name="T46" fmla="*/ 2147483646 w 614"/>
              <a:gd name="T47" fmla="*/ 2147483646 h 810"/>
              <a:gd name="T48" fmla="*/ 2147483646 w 614"/>
              <a:gd name="T49" fmla="*/ 2147483646 h 810"/>
              <a:gd name="T50" fmla="*/ 2147483646 w 614"/>
              <a:gd name="T51" fmla="*/ 2147483646 h 810"/>
              <a:gd name="T52" fmla="*/ 2147483646 w 614"/>
              <a:gd name="T53" fmla="*/ 2147483646 h 810"/>
              <a:gd name="T54" fmla="*/ 2147483646 w 614"/>
              <a:gd name="T55" fmla="*/ 2147483646 h 810"/>
              <a:gd name="T56" fmla="*/ 2147483646 w 614"/>
              <a:gd name="T57" fmla="*/ 2147483646 h 810"/>
              <a:gd name="T58" fmla="*/ 2147483646 w 614"/>
              <a:gd name="T59" fmla="*/ 2147483646 h 810"/>
              <a:gd name="T60" fmla="*/ 2147483646 w 614"/>
              <a:gd name="T61" fmla="*/ 2147483646 h 810"/>
              <a:gd name="T62" fmla="*/ 2147483646 w 614"/>
              <a:gd name="T63" fmla="*/ 2147483646 h 810"/>
              <a:gd name="T64" fmla="*/ 2147483646 w 614"/>
              <a:gd name="T65" fmla="*/ 2147483646 h 810"/>
              <a:gd name="T66" fmla="*/ 2147483646 w 614"/>
              <a:gd name="T67" fmla="*/ 2147483646 h 810"/>
              <a:gd name="T68" fmla="*/ 2147483646 w 614"/>
              <a:gd name="T69" fmla="*/ 2147483646 h 810"/>
              <a:gd name="T70" fmla="*/ 2147483646 w 614"/>
              <a:gd name="T71" fmla="*/ 2147483646 h 810"/>
              <a:gd name="T72" fmla="*/ 2147483646 w 614"/>
              <a:gd name="T73" fmla="*/ 2147483646 h 810"/>
              <a:gd name="T74" fmla="*/ 2147483646 w 614"/>
              <a:gd name="T75" fmla="*/ 2147483646 h 810"/>
              <a:gd name="T76" fmla="*/ 2147483646 w 614"/>
              <a:gd name="T77" fmla="*/ 2147483646 h 810"/>
              <a:gd name="T78" fmla="*/ 2147483646 w 614"/>
              <a:gd name="T79" fmla="*/ 2147483646 h 810"/>
              <a:gd name="T80" fmla="*/ 2147483646 w 614"/>
              <a:gd name="T81" fmla="*/ 2147483646 h 810"/>
              <a:gd name="T82" fmla="*/ 2147483646 w 614"/>
              <a:gd name="T83" fmla="*/ 2147483646 h 810"/>
              <a:gd name="T84" fmla="*/ 2147483646 w 614"/>
              <a:gd name="T85" fmla="*/ 2147483646 h 810"/>
              <a:gd name="T86" fmla="*/ 2147483646 w 614"/>
              <a:gd name="T87" fmla="*/ 0 h 810"/>
              <a:gd name="T88" fmla="*/ 2147483646 w 614"/>
              <a:gd name="T89" fmla="*/ 2147483646 h 810"/>
              <a:gd name="T90" fmla="*/ 2147483646 w 614"/>
              <a:gd name="T91" fmla="*/ 2147483646 h 810"/>
              <a:gd name="T92" fmla="*/ 2147483646 w 614"/>
              <a:gd name="T93" fmla="*/ 2147483646 h 810"/>
              <a:gd name="T94" fmla="*/ 2147483646 w 614"/>
              <a:gd name="T95" fmla="*/ 2147483646 h 810"/>
              <a:gd name="T96" fmla="*/ 2147483646 w 614"/>
              <a:gd name="T97" fmla="*/ 2147483646 h 810"/>
              <a:gd name="T98" fmla="*/ 2147483646 w 614"/>
              <a:gd name="T99" fmla="*/ 2147483646 h 81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14"/>
              <a:gd name="T151" fmla="*/ 0 h 810"/>
              <a:gd name="T152" fmla="*/ 614 w 614"/>
              <a:gd name="T153" fmla="*/ 810 h 81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14" h="810">
                <a:moveTo>
                  <a:pt x="507" y="505"/>
                </a:moveTo>
                <a:lnTo>
                  <a:pt x="507" y="505"/>
                </a:lnTo>
                <a:cubicBezTo>
                  <a:pt x="485" y="527"/>
                  <a:pt x="470" y="553"/>
                  <a:pt x="462" y="582"/>
                </a:cubicBezTo>
                <a:lnTo>
                  <a:pt x="318" y="582"/>
                </a:lnTo>
                <a:lnTo>
                  <a:pt x="318" y="495"/>
                </a:lnTo>
                <a:cubicBezTo>
                  <a:pt x="327" y="500"/>
                  <a:pt x="337" y="502"/>
                  <a:pt x="348" y="502"/>
                </a:cubicBezTo>
                <a:cubicBezTo>
                  <a:pt x="368" y="502"/>
                  <a:pt x="387" y="494"/>
                  <a:pt x="400" y="478"/>
                </a:cubicBezTo>
                <a:cubicBezTo>
                  <a:pt x="412" y="463"/>
                  <a:pt x="418" y="443"/>
                  <a:pt x="414" y="423"/>
                </a:cubicBezTo>
                <a:cubicBezTo>
                  <a:pt x="409" y="396"/>
                  <a:pt x="387" y="373"/>
                  <a:pt x="359" y="369"/>
                </a:cubicBezTo>
                <a:cubicBezTo>
                  <a:pt x="344" y="366"/>
                  <a:pt x="330" y="369"/>
                  <a:pt x="318" y="375"/>
                </a:cubicBezTo>
                <a:lnTo>
                  <a:pt x="318" y="319"/>
                </a:lnTo>
                <a:lnTo>
                  <a:pt x="435" y="319"/>
                </a:lnTo>
                <a:cubicBezTo>
                  <a:pt x="439" y="319"/>
                  <a:pt x="442" y="317"/>
                  <a:pt x="445" y="314"/>
                </a:cubicBezTo>
                <a:cubicBezTo>
                  <a:pt x="447" y="311"/>
                  <a:pt x="448" y="307"/>
                  <a:pt x="447" y="303"/>
                </a:cubicBezTo>
                <a:cubicBezTo>
                  <a:pt x="447" y="301"/>
                  <a:pt x="445" y="299"/>
                  <a:pt x="443" y="297"/>
                </a:cubicBezTo>
                <a:cubicBezTo>
                  <a:pt x="432" y="287"/>
                  <a:pt x="427" y="274"/>
                  <a:pt x="428" y="260"/>
                </a:cubicBezTo>
                <a:cubicBezTo>
                  <a:pt x="430" y="240"/>
                  <a:pt x="447" y="224"/>
                  <a:pt x="466" y="222"/>
                </a:cubicBezTo>
                <a:cubicBezTo>
                  <a:pt x="478" y="220"/>
                  <a:pt x="490" y="224"/>
                  <a:pt x="499" y="232"/>
                </a:cubicBezTo>
                <a:cubicBezTo>
                  <a:pt x="508" y="240"/>
                  <a:pt x="513" y="252"/>
                  <a:pt x="513" y="264"/>
                </a:cubicBezTo>
                <a:cubicBezTo>
                  <a:pt x="513" y="277"/>
                  <a:pt x="508" y="289"/>
                  <a:pt x="498" y="297"/>
                </a:cubicBezTo>
                <a:cubicBezTo>
                  <a:pt x="494" y="300"/>
                  <a:pt x="493" y="306"/>
                  <a:pt x="495" y="310"/>
                </a:cubicBezTo>
                <a:cubicBezTo>
                  <a:pt x="497" y="316"/>
                  <a:pt x="501" y="319"/>
                  <a:pt x="506" y="319"/>
                </a:cubicBezTo>
                <a:lnTo>
                  <a:pt x="588" y="319"/>
                </a:lnTo>
                <a:cubicBezTo>
                  <a:pt x="584" y="389"/>
                  <a:pt x="556" y="454"/>
                  <a:pt x="507" y="505"/>
                </a:cubicBezTo>
                <a:close/>
                <a:moveTo>
                  <a:pt x="457" y="628"/>
                </a:moveTo>
                <a:lnTo>
                  <a:pt x="457" y="712"/>
                </a:lnTo>
                <a:cubicBezTo>
                  <a:pt x="457" y="714"/>
                  <a:pt x="455" y="716"/>
                  <a:pt x="452" y="716"/>
                </a:cubicBezTo>
                <a:lnTo>
                  <a:pt x="158" y="716"/>
                </a:lnTo>
                <a:cubicBezTo>
                  <a:pt x="156" y="716"/>
                  <a:pt x="154" y="714"/>
                  <a:pt x="154" y="712"/>
                </a:cubicBezTo>
                <a:lnTo>
                  <a:pt x="154" y="674"/>
                </a:lnTo>
                <a:lnTo>
                  <a:pt x="404" y="674"/>
                </a:lnTo>
                <a:cubicBezTo>
                  <a:pt x="410" y="674"/>
                  <a:pt x="416" y="669"/>
                  <a:pt x="416" y="662"/>
                </a:cubicBezTo>
                <a:cubicBezTo>
                  <a:pt x="416" y="655"/>
                  <a:pt x="410" y="650"/>
                  <a:pt x="404" y="650"/>
                </a:cubicBezTo>
                <a:lnTo>
                  <a:pt x="154" y="650"/>
                </a:lnTo>
                <a:lnTo>
                  <a:pt x="154" y="625"/>
                </a:lnTo>
                <a:cubicBezTo>
                  <a:pt x="154" y="619"/>
                  <a:pt x="154" y="613"/>
                  <a:pt x="154" y="607"/>
                </a:cubicBezTo>
                <a:lnTo>
                  <a:pt x="458" y="607"/>
                </a:lnTo>
                <a:cubicBezTo>
                  <a:pt x="457" y="614"/>
                  <a:pt x="457" y="621"/>
                  <a:pt x="457" y="628"/>
                </a:cubicBezTo>
                <a:lnTo>
                  <a:pt x="368" y="784"/>
                </a:lnTo>
                <a:lnTo>
                  <a:pt x="243" y="784"/>
                </a:lnTo>
                <a:cubicBezTo>
                  <a:pt x="216" y="784"/>
                  <a:pt x="194" y="765"/>
                  <a:pt x="188" y="740"/>
                </a:cubicBezTo>
                <a:lnTo>
                  <a:pt x="422" y="740"/>
                </a:lnTo>
                <a:cubicBezTo>
                  <a:pt x="417" y="765"/>
                  <a:pt x="394" y="784"/>
                  <a:pt x="368" y="784"/>
                </a:cubicBezTo>
                <a:lnTo>
                  <a:pt x="457" y="628"/>
                </a:lnTo>
                <a:close/>
                <a:moveTo>
                  <a:pt x="105" y="503"/>
                </a:moveTo>
                <a:lnTo>
                  <a:pt x="105" y="503"/>
                </a:lnTo>
                <a:cubicBezTo>
                  <a:pt x="56" y="453"/>
                  <a:pt x="28" y="388"/>
                  <a:pt x="25" y="319"/>
                </a:cubicBezTo>
                <a:lnTo>
                  <a:pt x="141" y="319"/>
                </a:lnTo>
                <a:cubicBezTo>
                  <a:pt x="148" y="319"/>
                  <a:pt x="153" y="314"/>
                  <a:pt x="154" y="308"/>
                </a:cubicBezTo>
                <a:cubicBezTo>
                  <a:pt x="154" y="304"/>
                  <a:pt x="152" y="300"/>
                  <a:pt x="149" y="297"/>
                </a:cubicBezTo>
                <a:cubicBezTo>
                  <a:pt x="138" y="287"/>
                  <a:pt x="132" y="272"/>
                  <a:pt x="135" y="257"/>
                </a:cubicBezTo>
                <a:cubicBezTo>
                  <a:pt x="137" y="239"/>
                  <a:pt x="152" y="225"/>
                  <a:pt x="169" y="222"/>
                </a:cubicBezTo>
                <a:cubicBezTo>
                  <a:pt x="182" y="219"/>
                  <a:pt x="195" y="223"/>
                  <a:pt x="204" y="231"/>
                </a:cubicBezTo>
                <a:cubicBezTo>
                  <a:pt x="214" y="239"/>
                  <a:pt x="220" y="252"/>
                  <a:pt x="220" y="264"/>
                </a:cubicBezTo>
                <a:cubicBezTo>
                  <a:pt x="220" y="277"/>
                  <a:pt x="214" y="289"/>
                  <a:pt x="204" y="297"/>
                </a:cubicBezTo>
                <a:cubicBezTo>
                  <a:pt x="200" y="300"/>
                  <a:pt x="199" y="306"/>
                  <a:pt x="200" y="310"/>
                </a:cubicBezTo>
                <a:cubicBezTo>
                  <a:pt x="202" y="316"/>
                  <a:pt x="207" y="319"/>
                  <a:pt x="212" y="319"/>
                </a:cubicBezTo>
                <a:lnTo>
                  <a:pt x="293" y="319"/>
                </a:lnTo>
                <a:lnTo>
                  <a:pt x="293" y="400"/>
                </a:lnTo>
                <a:cubicBezTo>
                  <a:pt x="293" y="403"/>
                  <a:pt x="295" y="406"/>
                  <a:pt x="297" y="409"/>
                </a:cubicBezTo>
                <a:cubicBezTo>
                  <a:pt x="300" y="411"/>
                  <a:pt x="303" y="412"/>
                  <a:pt x="306" y="412"/>
                </a:cubicBezTo>
                <a:cubicBezTo>
                  <a:pt x="310" y="411"/>
                  <a:pt x="313" y="410"/>
                  <a:pt x="315" y="407"/>
                </a:cubicBezTo>
                <a:cubicBezTo>
                  <a:pt x="325" y="396"/>
                  <a:pt x="340" y="390"/>
                  <a:pt x="355" y="393"/>
                </a:cubicBezTo>
                <a:cubicBezTo>
                  <a:pt x="373" y="396"/>
                  <a:pt x="387" y="410"/>
                  <a:pt x="390" y="427"/>
                </a:cubicBezTo>
                <a:cubicBezTo>
                  <a:pt x="392" y="440"/>
                  <a:pt x="389" y="452"/>
                  <a:pt x="381" y="462"/>
                </a:cubicBezTo>
                <a:cubicBezTo>
                  <a:pt x="364" y="482"/>
                  <a:pt x="331" y="482"/>
                  <a:pt x="315" y="462"/>
                </a:cubicBezTo>
                <a:cubicBezTo>
                  <a:pt x="311" y="458"/>
                  <a:pt x="306" y="457"/>
                  <a:pt x="301" y="459"/>
                </a:cubicBezTo>
                <a:cubicBezTo>
                  <a:pt x="296" y="461"/>
                  <a:pt x="293" y="465"/>
                  <a:pt x="293" y="470"/>
                </a:cubicBezTo>
                <a:lnTo>
                  <a:pt x="293" y="582"/>
                </a:lnTo>
                <a:lnTo>
                  <a:pt x="149" y="582"/>
                </a:lnTo>
                <a:cubicBezTo>
                  <a:pt x="142" y="553"/>
                  <a:pt x="126" y="525"/>
                  <a:pt x="105" y="503"/>
                </a:cubicBezTo>
                <a:lnTo>
                  <a:pt x="293" y="25"/>
                </a:lnTo>
                <a:lnTo>
                  <a:pt x="293" y="105"/>
                </a:lnTo>
                <a:cubicBezTo>
                  <a:pt x="293" y="110"/>
                  <a:pt x="296" y="114"/>
                  <a:pt x="299" y="116"/>
                </a:cubicBezTo>
                <a:cubicBezTo>
                  <a:pt x="303" y="118"/>
                  <a:pt x="308" y="118"/>
                  <a:pt x="311" y="116"/>
                </a:cubicBezTo>
                <a:cubicBezTo>
                  <a:pt x="313" y="115"/>
                  <a:pt x="314" y="114"/>
                  <a:pt x="315" y="114"/>
                </a:cubicBezTo>
                <a:cubicBezTo>
                  <a:pt x="324" y="103"/>
                  <a:pt x="337" y="97"/>
                  <a:pt x="352" y="98"/>
                </a:cubicBezTo>
                <a:cubicBezTo>
                  <a:pt x="372" y="100"/>
                  <a:pt x="388" y="117"/>
                  <a:pt x="390" y="136"/>
                </a:cubicBezTo>
                <a:cubicBezTo>
                  <a:pt x="392" y="148"/>
                  <a:pt x="388" y="161"/>
                  <a:pt x="380" y="169"/>
                </a:cubicBezTo>
                <a:cubicBezTo>
                  <a:pt x="363" y="188"/>
                  <a:pt x="331" y="188"/>
                  <a:pt x="315" y="168"/>
                </a:cubicBezTo>
                <a:cubicBezTo>
                  <a:pt x="311" y="165"/>
                  <a:pt x="306" y="163"/>
                  <a:pt x="301" y="165"/>
                </a:cubicBezTo>
                <a:cubicBezTo>
                  <a:pt x="296" y="166"/>
                  <a:pt x="293" y="171"/>
                  <a:pt x="293" y="176"/>
                </a:cubicBezTo>
                <a:lnTo>
                  <a:pt x="293" y="294"/>
                </a:lnTo>
                <a:lnTo>
                  <a:pt x="237" y="294"/>
                </a:lnTo>
                <a:cubicBezTo>
                  <a:pt x="242" y="285"/>
                  <a:pt x="244" y="275"/>
                  <a:pt x="244" y="264"/>
                </a:cubicBezTo>
                <a:cubicBezTo>
                  <a:pt x="244" y="244"/>
                  <a:pt x="235" y="225"/>
                  <a:pt x="220" y="212"/>
                </a:cubicBezTo>
                <a:cubicBezTo>
                  <a:pt x="205" y="199"/>
                  <a:pt x="185" y="194"/>
                  <a:pt x="165" y="198"/>
                </a:cubicBezTo>
                <a:cubicBezTo>
                  <a:pt x="137" y="202"/>
                  <a:pt x="115" y="225"/>
                  <a:pt x="110" y="253"/>
                </a:cubicBezTo>
                <a:cubicBezTo>
                  <a:pt x="108" y="268"/>
                  <a:pt x="110" y="282"/>
                  <a:pt x="116" y="294"/>
                </a:cubicBezTo>
                <a:lnTo>
                  <a:pt x="25" y="294"/>
                </a:lnTo>
                <a:cubicBezTo>
                  <a:pt x="32" y="149"/>
                  <a:pt x="148" y="32"/>
                  <a:pt x="293" y="25"/>
                </a:cubicBezTo>
                <a:lnTo>
                  <a:pt x="105" y="503"/>
                </a:lnTo>
                <a:close/>
                <a:moveTo>
                  <a:pt x="318" y="25"/>
                </a:moveTo>
                <a:lnTo>
                  <a:pt x="318" y="25"/>
                </a:lnTo>
                <a:cubicBezTo>
                  <a:pt x="464" y="31"/>
                  <a:pt x="582" y="148"/>
                  <a:pt x="588" y="294"/>
                </a:cubicBezTo>
                <a:lnTo>
                  <a:pt x="531" y="294"/>
                </a:lnTo>
                <a:cubicBezTo>
                  <a:pt x="536" y="285"/>
                  <a:pt x="538" y="275"/>
                  <a:pt x="538" y="264"/>
                </a:cubicBezTo>
                <a:cubicBezTo>
                  <a:pt x="538" y="245"/>
                  <a:pt x="530" y="226"/>
                  <a:pt x="516" y="214"/>
                </a:cubicBezTo>
                <a:cubicBezTo>
                  <a:pt x="502" y="201"/>
                  <a:pt x="482" y="195"/>
                  <a:pt x="463" y="197"/>
                </a:cubicBezTo>
                <a:cubicBezTo>
                  <a:pt x="432" y="200"/>
                  <a:pt x="407" y="226"/>
                  <a:pt x="404" y="258"/>
                </a:cubicBezTo>
                <a:cubicBezTo>
                  <a:pt x="402" y="270"/>
                  <a:pt x="405" y="283"/>
                  <a:pt x="411" y="294"/>
                </a:cubicBezTo>
                <a:lnTo>
                  <a:pt x="318" y="294"/>
                </a:lnTo>
                <a:lnTo>
                  <a:pt x="318" y="201"/>
                </a:lnTo>
                <a:cubicBezTo>
                  <a:pt x="343" y="214"/>
                  <a:pt x="378" y="208"/>
                  <a:pt x="398" y="186"/>
                </a:cubicBezTo>
                <a:cubicBezTo>
                  <a:pt x="411" y="172"/>
                  <a:pt x="417" y="152"/>
                  <a:pt x="415" y="134"/>
                </a:cubicBezTo>
                <a:cubicBezTo>
                  <a:pt x="411" y="102"/>
                  <a:pt x="386" y="77"/>
                  <a:pt x="354" y="74"/>
                </a:cubicBezTo>
                <a:cubicBezTo>
                  <a:pt x="341" y="73"/>
                  <a:pt x="329" y="75"/>
                  <a:pt x="318" y="81"/>
                </a:cubicBezTo>
                <a:lnTo>
                  <a:pt x="318" y="25"/>
                </a:lnTo>
                <a:close/>
                <a:moveTo>
                  <a:pt x="307" y="0"/>
                </a:moveTo>
                <a:lnTo>
                  <a:pt x="307" y="0"/>
                </a:lnTo>
                <a:cubicBezTo>
                  <a:pt x="138" y="0"/>
                  <a:pt x="0" y="138"/>
                  <a:pt x="0" y="306"/>
                </a:cubicBezTo>
                <a:cubicBezTo>
                  <a:pt x="0" y="387"/>
                  <a:pt x="31" y="463"/>
                  <a:pt x="87" y="521"/>
                </a:cubicBezTo>
                <a:cubicBezTo>
                  <a:pt x="115" y="548"/>
                  <a:pt x="130" y="585"/>
                  <a:pt x="130" y="625"/>
                </a:cubicBezTo>
                <a:lnTo>
                  <a:pt x="130" y="712"/>
                </a:lnTo>
                <a:cubicBezTo>
                  <a:pt x="130" y="727"/>
                  <a:pt x="142" y="740"/>
                  <a:pt x="158" y="740"/>
                </a:cubicBezTo>
                <a:lnTo>
                  <a:pt x="164" y="740"/>
                </a:lnTo>
                <a:cubicBezTo>
                  <a:pt x="169" y="779"/>
                  <a:pt x="203" y="809"/>
                  <a:pt x="243" y="809"/>
                </a:cubicBezTo>
                <a:lnTo>
                  <a:pt x="368" y="809"/>
                </a:lnTo>
                <a:cubicBezTo>
                  <a:pt x="408" y="809"/>
                  <a:pt x="441" y="779"/>
                  <a:pt x="447" y="740"/>
                </a:cubicBezTo>
                <a:lnTo>
                  <a:pt x="452" y="740"/>
                </a:lnTo>
                <a:cubicBezTo>
                  <a:pt x="468" y="740"/>
                  <a:pt x="481" y="727"/>
                  <a:pt x="481" y="712"/>
                </a:cubicBezTo>
                <a:lnTo>
                  <a:pt x="481" y="628"/>
                </a:lnTo>
                <a:cubicBezTo>
                  <a:pt x="481" y="588"/>
                  <a:pt x="497" y="550"/>
                  <a:pt x="524" y="522"/>
                </a:cubicBezTo>
                <a:cubicBezTo>
                  <a:pt x="582" y="464"/>
                  <a:pt x="613" y="387"/>
                  <a:pt x="613" y="306"/>
                </a:cubicBezTo>
                <a:cubicBezTo>
                  <a:pt x="613" y="138"/>
                  <a:pt x="475" y="0"/>
                  <a:pt x="3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ru-RU"/>
          </a:p>
        </p:txBody>
      </p:sp>
      <p:sp>
        <p:nvSpPr>
          <p:cNvPr id="44" name="Freeform 958">
            <a:extLst/>
          </p:cNvPr>
          <p:cNvSpPr>
            <a:spLocks noChangeAspect="1" noChangeArrowheads="1"/>
          </p:cNvSpPr>
          <p:nvPr/>
        </p:nvSpPr>
        <p:spPr bwMode="auto">
          <a:xfrm>
            <a:off x="8487795" y="810816"/>
            <a:ext cx="368595" cy="368499"/>
          </a:xfrm>
          <a:custGeom>
            <a:avLst/>
            <a:gdLst>
              <a:gd name="T0" fmla="*/ 3907993 w 290777"/>
              <a:gd name="T1" fmla="*/ 5309730 h 290331"/>
              <a:gd name="T2" fmla="*/ 4041468 w 290777"/>
              <a:gd name="T3" fmla="*/ 4946478 h 290331"/>
              <a:gd name="T4" fmla="*/ 4762099 w 290777"/>
              <a:gd name="T5" fmla="*/ 3893728 h 290331"/>
              <a:gd name="T6" fmla="*/ 4672646 w 290777"/>
              <a:gd name="T7" fmla="*/ 4035015 h 290331"/>
              <a:gd name="T8" fmla="*/ 5010766 w 290777"/>
              <a:gd name="T9" fmla="*/ 2798865 h 290331"/>
              <a:gd name="T10" fmla="*/ 5010766 w 290777"/>
              <a:gd name="T11" fmla="*/ 2980359 h 290331"/>
              <a:gd name="T12" fmla="*/ 5010766 w 290777"/>
              <a:gd name="T13" fmla="*/ 2798865 h 290331"/>
              <a:gd name="T14" fmla="*/ 964291 w 290777"/>
              <a:gd name="T15" fmla="*/ 4768431 h 290331"/>
              <a:gd name="T16" fmla="*/ 3071948 w 290777"/>
              <a:gd name="T17" fmla="*/ 4711491 h 290331"/>
              <a:gd name="T18" fmla="*/ 858926 w 290777"/>
              <a:gd name="T19" fmla="*/ 3094802 h 290331"/>
              <a:gd name="T20" fmla="*/ 3375232 w 290777"/>
              <a:gd name="T21" fmla="*/ 1856663 h 290331"/>
              <a:gd name="T22" fmla="*/ 4068967 w 290777"/>
              <a:gd name="T23" fmla="*/ 2670128 h 290331"/>
              <a:gd name="T24" fmla="*/ 4235479 w 290777"/>
              <a:gd name="T25" fmla="*/ 2174997 h 290331"/>
              <a:gd name="T26" fmla="*/ 4068967 w 290777"/>
              <a:gd name="T27" fmla="*/ 3328019 h 290331"/>
              <a:gd name="T28" fmla="*/ 3285055 w 290777"/>
              <a:gd name="T29" fmla="*/ 2755043 h 290331"/>
              <a:gd name="T30" fmla="*/ 2416766 w 290777"/>
              <a:gd name="T31" fmla="*/ 1856663 h 290331"/>
              <a:gd name="T32" fmla="*/ 2048531 w 290777"/>
              <a:gd name="T33" fmla="*/ 3243104 h 290331"/>
              <a:gd name="T34" fmla="*/ 2877092 w 290777"/>
              <a:gd name="T35" fmla="*/ 3420004 h 290331"/>
              <a:gd name="T36" fmla="*/ 2416766 w 290777"/>
              <a:gd name="T37" fmla="*/ 2783311 h 290331"/>
              <a:gd name="T38" fmla="*/ 2041480 w 290777"/>
              <a:gd name="T39" fmla="*/ 2408412 h 290331"/>
              <a:gd name="T40" fmla="*/ 2416766 w 290777"/>
              <a:gd name="T41" fmla="*/ 1856663 h 290331"/>
              <a:gd name="T42" fmla="*/ 4745373 w 290777"/>
              <a:gd name="T43" fmla="*/ 1842663 h 290331"/>
              <a:gd name="T44" fmla="*/ 4659349 w 290777"/>
              <a:gd name="T45" fmla="*/ 1696101 h 290331"/>
              <a:gd name="T46" fmla="*/ 1139955 w 290777"/>
              <a:gd name="T47" fmla="*/ 2503674 h 290331"/>
              <a:gd name="T48" fmla="*/ 1259332 w 290777"/>
              <a:gd name="T49" fmla="*/ 2126208 h 290331"/>
              <a:gd name="T50" fmla="*/ 664842 w 290777"/>
              <a:gd name="T51" fmla="*/ 1419361 h 290331"/>
              <a:gd name="T52" fmla="*/ 1491180 w 290777"/>
              <a:gd name="T53" fmla="*/ 2254395 h 290331"/>
              <a:gd name="T54" fmla="*/ 1034588 w 290777"/>
              <a:gd name="T55" fmla="*/ 3094802 h 290331"/>
              <a:gd name="T56" fmla="*/ 2615261 w 290777"/>
              <a:gd name="T57" fmla="*/ 4697199 h 290331"/>
              <a:gd name="T58" fmla="*/ 3690187 w 290777"/>
              <a:gd name="T59" fmla="*/ 4341138 h 290331"/>
              <a:gd name="T60" fmla="*/ 4167901 w 290777"/>
              <a:gd name="T61" fmla="*/ 5323967 h 290331"/>
              <a:gd name="T62" fmla="*/ 837856 w 290777"/>
              <a:gd name="T63" fmla="*/ 4889496 h 290331"/>
              <a:gd name="T64" fmla="*/ 664842 w 290777"/>
              <a:gd name="T65" fmla="*/ 1419361 h 290331"/>
              <a:gd name="T66" fmla="*/ 3914401 w 290777"/>
              <a:gd name="T67" fmla="*/ 1033062 h 290331"/>
              <a:gd name="T68" fmla="*/ 3959129 w 290777"/>
              <a:gd name="T69" fmla="*/ 879497 h 290331"/>
              <a:gd name="T70" fmla="*/ 1797325 w 290777"/>
              <a:gd name="T71" fmla="*/ 1026029 h 290331"/>
              <a:gd name="T72" fmla="*/ 1700472 w 290777"/>
              <a:gd name="T73" fmla="*/ 879497 h 290331"/>
              <a:gd name="T74" fmla="*/ 2821777 w 290777"/>
              <a:gd name="T75" fmla="*/ 750141 h 290331"/>
              <a:gd name="T76" fmla="*/ 2823770 w 290777"/>
              <a:gd name="T77" fmla="*/ 0 h 290331"/>
              <a:gd name="T78" fmla="*/ 5000197 w 290777"/>
              <a:gd name="T79" fmla="*/ 5005181 h 290331"/>
              <a:gd name="T80" fmla="*/ 4747447 w 290777"/>
              <a:gd name="T81" fmla="*/ 4742059 h 290331"/>
              <a:gd name="T82" fmla="*/ 759777 w 290777"/>
              <a:gd name="T83" fmla="*/ 1164634 h 290331"/>
              <a:gd name="T84" fmla="*/ 815888 w 290777"/>
              <a:gd name="T85" fmla="*/ 837434 h 2903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0777" h="290331">
                <a:moveTo>
                  <a:pt x="170550" y="225536"/>
                </a:moveTo>
                <a:lnTo>
                  <a:pt x="164411" y="232016"/>
                </a:lnTo>
                <a:lnTo>
                  <a:pt x="200886" y="268373"/>
                </a:lnTo>
                <a:cubicBezTo>
                  <a:pt x="203414" y="266933"/>
                  <a:pt x="205581" y="264773"/>
                  <a:pt x="207748" y="262973"/>
                </a:cubicBezTo>
                <a:cubicBezTo>
                  <a:pt x="209553" y="261174"/>
                  <a:pt x="210276" y="258654"/>
                  <a:pt x="210276" y="256494"/>
                </a:cubicBezTo>
                <a:cubicBezTo>
                  <a:pt x="210276" y="253974"/>
                  <a:pt x="209553" y="251814"/>
                  <a:pt x="207748" y="250014"/>
                </a:cubicBezTo>
                <a:lnTo>
                  <a:pt x="183190" y="225536"/>
                </a:lnTo>
                <a:cubicBezTo>
                  <a:pt x="179940" y="222297"/>
                  <a:pt x="174162" y="222297"/>
                  <a:pt x="170550" y="225536"/>
                </a:cubicBezTo>
                <a:close/>
                <a:moveTo>
                  <a:pt x="244792" y="196802"/>
                </a:moveTo>
                <a:cubicBezTo>
                  <a:pt x="247091" y="197822"/>
                  <a:pt x="247857" y="200544"/>
                  <a:pt x="246324" y="202585"/>
                </a:cubicBezTo>
                <a:cubicBezTo>
                  <a:pt x="245941" y="203605"/>
                  <a:pt x="244025" y="204626"/>
                  <a:pt x="242493" y="204626"/>
                </a:cubicBezTo>
                <a:cubicBezTo>
                  <a:pt x="241726" y="204626"/>
                  <a:pt x="240960" y="204286"/>
                  <a:pt x="240194" y="203946"/>
                </a:cubicBezTo>
                <a:cubicBezTo>
                  <a:pt x="237894" y="202925"/>
                  <a:pt x="237128" y="200204"/>
                  <a:pt x="238661" y="198503"/>
                </a:cubicBezTo>
                <a:cubicBezTo>
                  <a:pt x="239427" y="196462"/>
                  <a:pt x="242493" y="195441"/>
                  <a:pt x="244792" y="196802"/>
                </a:cubicBezTo>
                <a:close/>
                <a:moveTo>
                  <a:pt x="257575" y="141466"/>
                </a:moveTo>
                <a:cubicBezTo>
                  <a:pt x="260242" y="141466"/>
                  <a:pt x="262147" y="143230"/>
                  <a:pt x="262147" y="145699"/>
                </a:cubicBezTo>
                <a:lnTo>
                  <a:pt x="262147" y="146052"/>
                </a:lnTo>
                <a:cubicBezTo>
                  <a:pt x="262147" y="148522"/>
                  <a:pt x="260242" y="150638"/>
                  <a:pt x="257575" y="150638"/>
                </a:cubicBezTo>
                <a:cubicBezTo>
                  <a:pt x="254908" y="150638"/>
                  <a:pt x="253003" y="148522"/>
                  <a:pt x="253003" y="146052"/>
                </a:cubicBezTo>
                <a:lnTo>
                  <a:pt x="253003" y="145699"/>
                </a:lnTo>
                <a:cubicBezTo>
                  <a:pt x="253003" y="143230"/>
                  <a:pt x="254908" y="141466"/>
                  <a:pt x="257575" y="141466"/>
                </a:cubicBezTo>
                <a:close/>
                <a:moveTo>
                  <a:pt x="17428" y="98107"/>
                </a:moveTo>
                <a:cubicBezTo>
                  <a:pt x="15983" y="100627"/>
                  <a:pt x="14900" y="103506"/>
                  <a:pt x="14178" y="106026"/>
                </a:cubicBezTo>
                <a:cubicBezTo>
                  <a:pt x="454" y="154262"/>
                  <a:pt x="14178" y="205738"/>
                  <a:pt x="49569" y="241015"/>
                </a:cubicBezTo>
                <a:cubicBezTo>
                  <a:pt x="84961" y="276292"/>
                  <a:pt x="136603" y="289611"/>
                  <a:pt x="184996" y="276292"/>
                </a:cubicBezTo>
                <a:cubicBezTo>
                  <a:pt x="187524" y="275572"/>
                  <a:pt x="190413" y="274492"/>
                  <a:pt x="192941" y="273053"/>
                </a:cubicBezTo>
                <a:lnTo>
                  <a:pt x="157910" y="238135"/>
                </a:lnTo>
                <a:cubicBezTo>
                  <a:pt x="142743" y="249654"/>
                  <a:pt x="121435" y="248575"/>
                  <a:pt x="107351" y="235256"/>
                </a:cubicBezTo>
                <a:lnTo>
                  <a:pt x="55708" y="183060"/>
                </a:lnTo>
                <a:cubicBezTo>
                  <a:pt x="48486" y="176220"/>
                  <a:pt x="44152" y="166501"/>
                  <a:pt x="44152" y="156422"/>
                </a:cubicBezTo>
                <a:cubicBezTo>
                  <a:pt x="44152" y="147783"/>
                  <a:pt x="47041" y="139863"/>
                  <a:pt x="52458" y="133024"/>
                </a:cubicBezTo>
                <a:lnTo>
                  <a:pt x="17428" y="98107"/>
                </a:lnTo>
                <a:close/>
                <a:moveTo>
                  <a:pt x="173501" y="93841"/>
                </a:moveTo>
                <a:cubicBezTo>
                  <a:pt x="175641" y="93841"/>
                  <a:pt x="177781" y="95986"/>
                  <a:pt x="177781" y="98132"/>
                </a:cubicBezTo>
                <a:lnTo>
                  <a:pt x="177781" y="134959"/>
                </a:lnTo>
                <a:lnTo>
                  <a:pt x="209163" y="134959"/>
                </a:lnTo>
                <a:lnTo>
                  <a:pt x="209163" y="109931"/>
                </a:lnTo>
                <a:cubicBezTo>
                  <a:pt x="209163" y="107785"/>
                  <a:pt x="211302" y="105640"/>
                  <a:pt x="213442" y="105640"/>
                </a:cubicBezTo>
                <a:cubicBezTo>
                  <a:pt x="215938" y="105640"/>
                  <a:pt x="217722" y="107785"/>
                  <a:pt x="217722" y="109931"/>
                </a:cubicBezTo>
                <a:lnTo>
                  <a:pt x="217722" y="168210"/>
                </a:lnTo>
                <a:cubicBezTo>
                  <a:pt x="217722" y="171071"/>
                  <a:pt x="215938" y="172859"/>
                  <a:pt x="213442" y="172859"/>
                </a:cubicBezTo>
                <a:cubicBezTo>
                  <a:pt x="211302" y="172859"/>
                  <a:pt x="209163" y="171071"/>
                  <a:pt x="209163" y="168210"/>
                </a:cubicBezTo>
                <a:lnTo>
                  <a:pt x="209163" y="143540"/>
                </a:lnTo>
                <a:lnTo>
                  <a:pt x="173501" y="143540"/>
                </a:lnTo>
                <a:cubicBezTo>
                  <a:pt x="171005" y="143540"/>
                  <a:pt x="168865" y="141752"/>
                  <a:pt x="168865" y="139249"/>
                </a:cubicBezTo>
                <a:lnTo>
                  <a:pt x="168865" y="98132"/>
                </a:lnTo>
                <a:cubicBezTo>
                  <a:pt x="168865" y="95986"/>
                  <a:pt x="171005" y="93841"/>
                  <a:pt x="173501" y="93841"/>
                </a:cubicBezTo>
                <a:close/>
                <a:moveTo>
                  <a:pt x="124233" y="93841"/>
                </a:moveTo>
                <a:cubicBezTo>
                  <a:pt x="139521" y="93841"/>
                  <a:pt x="152626" y="106355"/>
                  <a:pt x="152626" y="121730"/>
                </a:cubicBezTo>
                <a:cubicBezTo>
                  <a:pt x="152626" y="137104"/>
                  <a:pt x="139521" y="149618"/>
                  <a:pt x="124233" y="149618"/>
                </a:cubicBezTo>
                <a:cubicBezTo>
                  <a:pt x="115133" y="149618"/>
                  <a:pt x="107488" y="155696"/>
                  <a:pt x="105304" y="163920"/>
                </a:cubicBezTo>
                <a:lnTo>
                  <a:pt x="147894" y="163920"/>
                </a:lnTo>
                <a:cubicBezTo>
                  <a:pt x="150442" y="163920"/>
                  <a:pt x="152626" y="166065"/>
                  <a:pt x="152626" y="168210"/>
                </a:cubicBezTo>
                <a:cubicBezTo>
                  <a:pt x="152626" y="171071"/>
                  <a:pt x="150442" y="172859"/>
                  <a:pt x="147894" y="172859"/>
                </a:cubicBezTo>
                <a:lnTo>
                  <a:pt x="100208" y="172859"/>
                </a:lnTo>
                <a:cubicBezTo>
                  <a:pt x="98024" y="172859"/>
                  <a:pt x="95840" y="171071"/>
                  <a:pt x="95840" y="168210"/>
                </a:cubicBezTo>
                <a:cubicBezTo>
                  <a:pt x="95840" y="153194"/>
                  <a:pt x="108580" y="140679"/>
                  <a:pt x="124233" y="140679"/>
                </a:cubicBezTo>
                <a:cubicBezTo>
                  <a:pt x="134789" y="140679"/>
                  <a:pt x="143526" y="132098"/>
                  <a:pt x="143526" y="121730"/>
                </a:cubicBezTo>
                <a:cubicBezTo>
                  <a:pt x="143526" y="111361"/>
                  <a:pt x="134789" y="102780"/>
                  <a:pt x="124233" y="102780"/>
                </a:cubicBezTo>
                <a:cubicBezTo>
                  <a:pt x="113676" y="102780"/>
                  <a:pt x="104940" y="111361"/>
                  <a:pt x="104940" y="121730"/>
                </a:cubicBezTo>
                <a:cubicBezTo>
                  <a:pt x="104940" y="124232"/>
                  <a:pt x="102756" y="126020"/>
                  <a:pt x="100208" y="126020"/>
                </a:cubicBezTo>
                <a:cubicBezTo>
                  <a:pt x="98024" y="126020"/>
                  <a:pt x="95840" y="124232"/>
                  <a:pt x="95840" y="121730"/>
                </a:cubicBezTo>
                <a:cubicBezTo>
                  <a:pt x="95840" y="106355"/>
                  <a:pt x="108580" y="93841"/>
                  <a:pt x="124233" y="93841"/>
                </a:cubicBezTo>
                <a:close/>
                <a:moveTo>
                  <a:pt x="239509" y="85727"/>
                </a:moveTo>
                <a:cubicBezTo>
                  <a:pt x="241550" y="84316"/>
                  <a:pt x="244272" y="85021"/>
                  <a:pt x="245292" y="87138"/>
                </a:cubicBezTo>
                <a:cubicBezTo>
                  <a:pt x="246313" y="89255"/>
                  <a:pt x="245633" y="91724"/>
                  <a:pt x="243932" y="93135"/>
                </a:cubicBezTo>
                <a:cubicBezTo>
                  <a:pt x="243251" y="93488"/>
                  <a:pt x="242231" y="93488"/>
                  <a:pt x="241891" y="93488"/>
                </a:cubicBezTo>
                <a:cubicBezTo>
                  <a:pt x="240190" y="93488"/>
                  <a:pt x="238829" y="92783"/>
                  <a:pt x="238149" y="91371"/>
                </a:cubicBezTo>
                <a:cubicBezTo>
                  <a:pt x="237128" y="89255"/>
                  <a:pt x="237808" y="86785"/>
                  <a:pt x="239509" y="85727"/>
                </a:cubicBezTo>
                <a:close/>
                <a:moveTo>
                  <a:pt x="27540" y="83348"/>
                </a:moveTo>
                <a:cubicBezTo>
                  <a:pt x="25734" y="85508"/>
                  <a:pt x="23567" y="87667"/>
                  <a:pt x="22123" y="90187"/>
                </a:cubicBezTo>
                <a:lnTo>
                  <a:pt x="58598" y="126544"/>
                </a:lnTo>
                <a:lnTo>
                  <a:pt x="64737" y="120425"/>
                </a:lnTo>
                <a:cubicBezTo>
                  <a:pt x="66543" y="118625"/>
                  <a:pt x="67626" y="116465"/>
                  <a:pt x="67626" y="113945"/>
                </a:cubicBezTo>
                <a:cubicBezTo>
                  <a:pt x="67626" y="111786"/>
                  <a:pt x="66543" y="109266"/>
                  <a:pt x="64737" y="107466"/>
                </a:cubicBezTo>
                <a:lnTo>
                  <a:pt x="40541" y="83348"/>
                </a:lnTo>
                <a:cubicBezTo>
                  <a:pt x="36929" y="80108"/>
                  <a:pt x="31151" y="80108"/>
                  <a:pt x="27540" y="83348"/>
                </a:cubicBezTo>
                <a:close/>
                <a:moveTo>
                  <a:pt x="34176" y="71739"/>
                </a:moveTo>
                <a:cubicBezTo>
                  <a:pt x="38825" y="71739"/>
                  <a:pt x="43430" y="73449"/>
                  <a:pt x="46680" y="76868"/>
                </a:cubicBezTo>
                <a:lnTo>
                  <a:pt x="71237" y="101706"/>
                </a:lnTo>
                <a:cubicBezTo>
                  <a:pt x="74488" y="104946"/>
                  <a:pt x="76654" y="109266"/>
                  <a:pt x="76654" y="113945"/>
                </a:cubicBezTo>
                <a:cubicBezTo>
                  <a:pt x="76654" y="118625"/>
                  <a:pt x="74488" y="123305"/>
                  <a:pt x="71237" y="126544"/>
                </a:cubicBezTo>
                <a:lnTo>
                  <a:pt x="61487" y="135904"/>
                </a:lnTo>
                <a:cubicBezTo>
                  <a:pt x="56070" y="141663"/>
                  <a:pt x="53181" y="148503"/>
                  <a:pt x="53181" y="156422"/>
                </a:cubicBezTo>
                <a:cubicBezTo>
                  <a:pt x="53181" y="163981"/>
                  <a:pt x="56070" y="171541"/>
                  <a:pt x="61487" y="176940"/>
                </a:cubicBezTo>
                <a:lnTo>
                  <a:pt x="113852" y="228776"/>
                </a:lnTo>
                <a:cubicBezTo>
                  <a:pt x="119269" y="234176"/>
                  <a:pt x="126491" y="237415"/>
                  <a:pt x="134436" y="237415"/>
                </a:cubicBezTo>
                <a:cubicBezTo>
                  <a:pt x="142020" y="237415"/>
                  <a:pt x="149604" y="234176"/>
                  <a:pt x="154660" y="228776"/>
                </a:cubicBezTo>
                <a:lnTo>
                  <a:pt x="164411" y="219417"/>
                </a:lnTo>
                <a:cubicBezTo>
                  <a:pt x="170912" y="212577"/>
                  <a:pt x="182829" y="212577"/>
                  <a:pt x="189691" y="219417"/>
                </a:cubicBezTo>
                <a:lnTo>
                  <a:pt x="214248" y="243895"/>
                </a:lnTo>
                <a:cubicBezTo>
                  <a:pt x="217498" y="247135"/>
                  <a:pt x="219304" y="251454"/>
                  <a:pt x="219304" y="256494"/>
                </a:cubicBezTo>
                <a:cubicBezTo>
                  <a:pt x="219304" y="261174"/>
                  <a:pt x="217498" y="265493"/>
                  <a:pt x="214248" y="269093"/>
                </a:cubicBezTo>
                <a:cubicBezTo>
                  <a:pt x="206664" y="276652"/>
                  <a:pt x="197275" y="282052"/>
                  <a:pt x="187163" y="284932"/>
                </a:cubicBezTo>
                <a:cubicBezTo>
                  <a:pt x="174162" y="288531"/>
                  <a:pt x="160799" y="290331"/>
                  <a:pt x="147437" y="290331"/>
                </a:cubicBezTo>
                <a:cubicBezTo>
                  <a:pt x="108796" y="290331"/>
                  <a:pt x="71237" y="274852"/>
                  <a:pt x="43069" y="247135"/>
                </a:cubicBezTo>
                <a:cubicBezTo>
                  <a:pt x="5510" y="209698"/>
                  <a:pt x="-8935" y="154622"/>
                  <a:pt x="5510" y="103866"/>
                </a:cubicBezTo>
                <a:cubicBezTo>
                  <a:pt x="8399" y="93787"/>
                  <a:pt x="13817" y="84428"/>
                  <a:pt x="21400" y="76868"/>
                </a:cubicBezTo>
                <a:cubicBezTo>
                  <a:pt x="24831" y="73449"/>
                  <a:pt x="29526" y="71739"/>
                  <a:pt x="34176" y="71739"/>
                </a:cubicBezTo>
                <a:close/>
                <a:moveTo>
                  <a:pt x="203517" y="44452"/>
                </a:moveTo>
                <a:cubicBezTo>
                  <a:pt x="205816" y="45510"/>
                  <a:pt x="206582" y="48333"/>
                  <a:pt x="205049" y="50449"/>
                </a:cubicBezTo>
                <a:cubicBezTo>
                  <a:pt x="204666" y="51508"/>
                  <a:pt x="202750" y="52213"/>
                  <a:pt x="201218" y="52213"/>
                </a:cubicBezTo>
                <a:cubicBezTo>
                  <a:pt x="200451" y="52213"/>
                  <a:pt x="199685" y="52213"/>
                  <a:pt x="198919" y="51860"/>
                </a:cubicBezTo>
                <a:cubicBezTo>
                  <a:pt x="196619" y="50449"/>
                  <a:pt x="195853" y="47980"/>
                  <a:pt x="197003" y="45863"/>
                </a:cubicBezTo>
                <a:cubicBezTo>
                  <a:pt x="198535" y="44099"/>
                  <a:pt x="201218" y="43041"/>
                  <a:pt x="203517" y="44452"/>
                </a:cubicBezTo>
                <a:close/>
                <a:moveTo>
                  <a:pt x="87410" y="44452"/>
                </a:moveTo>
                <a:cubicBezTo>
                  <a:pt x="89709" y="43041"/>
                  <a:pt x="92774" y="43746"/>
                  <a:pt x="93924" y="45863"/>
                </a:cubicBezTo>
                <a:cubicBezTo>
                  <a:pt x="95457" y="47980"/>
                  <a:pt x="94307" y="50449"/>
                  <a:pt x="92391" y="51860"/>
                </a:cubicBezTo>
                <a:cubicBezTo>
                  <a:pt x="91625" y="52213"/>
                  <a:pt x="90859" y="52213"/>
                  <a:pt x="90092" y="52213"/>
                </a:cubicBezTo>
                <a:cubicBezTo>
                  <a:pt x="88560" y="52213"/>
                  <a:pt x="86644" y="51508"/>
                  <a:pt x="85877" y="50096"/>
                </a:cubicBezTo>
                <a:cubicBezTo>
                  <a:pt x="84728" y="47980"/>
                  <a:pt x="85111" y="45158"/>
                  <a:pt x="87410" y="44452"/>
                </a:cubicBezTo>
                <a:close/>
                <a:moveTo>
                  <a:pt x="145052" y="28754"/>
                </a:moveTo>
                <a:cubicBezTo>
                  <a:pt x="147617" y="28754"/>
                  <a:pt x="149449" y="30952"/>
                  <a:pt x="149449" y="33516"/>
                </a:cubicBezTo>
                <a:cubicBezTo>
                  <a:pt x="149449" y="36081"/>
                  <a:pt x="147617" y="37913"/>
                  <a:pt x="145052" y="37913"/>
                </a:cubicBezTo>
                <a:cubicBezTo>
                  <a:pt x="142488" y="37913"/>
                  <a:pt x="140290" y="36081"/>
                  <a:pt x="140290" y="33516"/>
                </a:cubicBezTo>
                <a:cubicBezTo>
                  <a:pt x="140290" y="30952"/>
                  <a:pt x="142488" y="28754"/>
                  <a:pt x="145052" y="28754"/>
                </a:cubicBezTo>
                <a:close/>
                <a:moveTo>
                  <a:pt x="145155" y="0"/>
                </a:moveTo>
                <a:cubicBezTo>
                  <a:pt x="182507" y="0"/>
                  <a:pt x="219859" y="14110"/>
                  <a:pt x="248370" y="42328"/>
                </a:cubicBezTo>
                <a:cubicBezTo>
                  <a:pt x="304307" y="98406"/>
                  <a:pt x="305029" y="188994"/>
                  <a:pt x="249813" y="245791"/>
                </a:cubicBezTo>
                <a:lnTo>
                  <a:pt x="257031" y="252980"/>
                </a:lnTo>
                <a:lnTo>
                  <a:pt x="228882" y="260170"/>
                </a:lnTo>
                <a:lnTo>
                  <a:pt x="236821" y="232490"/>
                </a:lnTo>
                <a:lnTo>
                  <a:pt x="244039" y="239680"/>
                </a:lnTo>
                <a:cubicBezTo>
                  <a:pt x="295285" y="186118"/>
                  <a:pt x="294563" y="100923"/>
                  <a:pt x="241874" y="48439"/>
                </a:cubicBezTo>
                <a:cubicBezTo>
                  <a:pt x="188823" y="-4763"/>
                  <a:pt x="101848" y="-4763"/>
                  <a:pt x="48436" y="48439"/>
                </a:cubicBezTo>
                <a:cubicBezTo>
                  <a:pt x="45188" y="52034"/>
                  <a:pt x="41940" y="55269"/>
                  <a:pt x="39053" y="58864"/>
                </a:cubicBezTo>
                <a:cubicBezTo>
                  <a:pt x="37249" y="60661"/>
                  <a:pt x="34723" y="61021"/>
                  <a:pt x="32918" y="59583"/>
                </a:cubicBezTo>
                <a:cubicBezTo>
                  <a:pt x="30753" y="58145"/>
                  <a:pt x="30753" y="55269"/>
                  <a:pt x="32196" y="53472"/>
                </a:cubicBezTo>
                <a:cubicBezTo>
                  <a:pt x="35444" y="49518"/>
                  <a:pt x="38692" y="45564"/>
                  <a:pt x="41940" y="42328"/>
                </a:cubicBezTo>
                <a:cubicBezTo>
                  <a:pt x="70451" y="14110"/>
                  <a:pt x="107803" y="0"/>
                  <a:pt x="1451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290" tIns="17145" rIns="34290" bIns="17145" anchor="ctr"/>
          <a:lstStyle/>
          <a:p>
            <a:pPr defTabSz="685663">
              <a:defRPr/>
            </a:pPr>
            <a:endParaRPr lang="en-US" dirty="0">
              <a:latin typeface="+mj-lt"/>
              <a:cs typeface="+mn-cs"/>
            </a:endParaRPr>
          </a:p>
        </p:txBody>
      </p:sp>
      <p:sp>
        <p:nvSpPr>
          <p:cNvPr id="51" name="Freeform 957">
            <a:extLst/>
          </p:cNvPr>
          <p:cNvSpPr>
            <a:spLocks noChangeAspect="1" noChangeArrowheads="1"/>
          </p:cNvSpPr>
          <p:nvPr/>
        </p:nvSpPr>
        <p:spPr bwMode="auto">
          <a:xfrm>
            <a:off x="3689517" y="888206"/>
            <a:ext cx="369786" cy="370880"/>
          </a:xfrm>
          <a:custGeom>
            <a:avLst/>
            <a:gdLst>
              <a:gd name="T0" fmla="*/ 2389907 w 291740"/>
              <a:gd name="T1" fmla="*/ 5435001 h 291740"/>
              <a:gd name="T2" fmla="*/ 3385703 w 291740"/>
              <a:gd name="T3" fmla="*/ 5435001 h 291740"/>
              <a:gd name="T4" fmla="*/ 2596161 w 291740"/>
              <a:gd name="T5" fmla="*/ 5118260 h 291740"/>
              <a:gd name="T6" fmla="*/ 2936092 w 291740"/>
              <a:gd name="T7" fmla="*/ 3541639 h 291740"/>
              <a:gd name="T8" fmla="*/ 5229096 w 291740"/>
              <a:gd name="T9" fmla="*/ 2693637 h 291740"/>
              <a:gd name="T10" fmla="*/ 5229096 w 291740"/>
              <a:gd name="T11" fmla="*/ 3573726 h 291740"/>
              <a:gd name="T12" fmla="*/ 5229096 w 291740"/>
              <a:gd name="T13" fmla="*/ 2693637 h 291740"/>
              <a:gd name="T14" fmla="*/ 650323 w 291740"/>
              <a:gd name="T15" fmla="*/ 3487170 h 291740"/>
              <a:gd name="T16" fmla="*/ 469654 w 291740"/>
              <a:gd name="T17" fmla="*/ 2780194 h 291740"/>
              <a:gd name="T18" fmla="*/ 4872296 w 291740"/>
              <a:gd name="T19" fmla="*/ 2440345 h 291740"/>
              <a:gd name="T20" fmla="*/ 5085684 w 291740"/>
              <a:gd name="T21" fmla="*/ 3995264 h 291740"/>
              <a:gd name="T22" fmla="*/ 5085684 w 291740"/>
              <a:gd name="T23" fmla="*/ 2289173 h 291740"/>
              <a:gd name="T24" fmla="*/ 177797 w 291740"/>
              <a:gd name="T25" fmla="*/ 2793088 h 291740"/>
              <a:gd name="T26" fmla="*/ 789525 w 291740"/>
              <a:gd name="T27" fmla="*/ 3995264 h 291740"/>
              <a:gd name="T28" fmla="*/ 789525 w 291740"/>
              <a:gd name="T29" fmla="*/ 2289173 h 291740"/>
              <a:gd name="T30" fmla="*/ 3418598 w 291740"/>
              <a:gd name="T31" fmla="*/ 2198943 h 291740"/>
              <a:gd name="T32" fmla="*/ 3026676 w 291740"/>
              <a:gd name="T33" fmla="*/ 3012781 h 291740"/>
              <a:gd name="T34" fmla="*/ 2848493 w 291740"/>
              <a:gd name="T35" fmla="*/ 2941424 h 291740"/>
              <a:gd name="T36" fmla="*/ 3012403 w 291740"/>
              <a:gd name="T37" fmla="*/ 2006182 h 291740"/>
              <a:gd name="T38" fmla="*/ 2527830 w 291740"/>
              <a:gd name="T39" fmla="*/ 2405986 h 291740"/>
              <a:gd name="T40" fmla="*/ 3055157 w 291740"/>
              <a:gd name="T41" fmla="*/ 1834861 h 291740"/>
              <a:gd name="T42" fmla="*/ 2297161 w 291740"/>
              <a:gd name="T43" fmla="*/ 3731385 h 291740"/>
              <a:gd name="T44" fmla="*/ 3393094 w 291740"/>
              <a:gd name="T45" fmla="*/ 3752902 h 291740"/>
              <a:gd name="T46" fmla="*/ 3955250 w 291740"/>
              <a:gd name="T47" fmla="*/ 1439979 h 291740"/>
              <a:gd name="T48" fmla="*/ 4040654 w 291740"/>
              <a:gd name="T49" fmla="*/ 1267598 h 291740"/>
              <a:gd name="T50" fmla="*/ 4040654 w 291740"/>
              <a:gd name="T51" fmla="*/ 3910957 h 291740"/>
              <a:gd name="T52" fmla="*/ 2880688 w 291740"/>
              <a:gd name="T53" fmla="*/ 4492751 h 291740"/>
              <a:gd name="T54" fmla="*/ 1713598 w 291740"/>
              <a:gd name="T55" fmla="*/ 3910957 h 291740"/>
              <a:gd name="T56" fmla="*/ 1713598 w 291740"/>
              <a:gd name="T57" fmla="*/ 1267598 h 291740"/>
              <a:gd name="T58" fmla="*/ 5313258 w 291740"/>
              <a:gd name="T59" fmla="*/ 1734890 h 291740"/>
              <a:gd name="T60" fmla="*/ 5754276 w 291740"/>
              <a:gd name="T61" fmla="*/ 3498565 h 291740"/>
              <a:gd name="T62" fmla="*/ 2596161 w 291740"/>
              <a:gd name="T63" fmla="*/ 5823729 h 291740"/>
              <a:gd name="T64" fmla="*/ 2596161 w 291740"/>
              <a:gd name="T65" fmla="*/ 4938297 h 291740"/>
              <a:gd name="T66" fmla="*/ 3563525 w 291740"/>
              <a:gd name="T67" fmla="*/ 5435001 h 291740"/>
              <a:gd name="T68" fmla="*/ 5135456 w 291740"/>
              <a:gd name="T69" fmla="*/ 4175230 h 291740"/>
              <a:gd name="T70" fmla="*/ 4701586 w 291740"/>
              <a:gd name="T71" fmla="*/ 3851283 h 291740"/>
              <a:gd name="T72" fmla="*/ 5085684 w 291740"/>
              <a:gd name="T73" fmla="*/ 2116391 h 291740"/>
              <a:gd name="T74" fmla="*/ 3584871 w 291740"/>
              <a:gd name="T75" fmla="*/ 172807 h 291740"/>
              <a:gd name="T76" fmla="*/ 611674 w 291740"/>
              <a:gd name="T77" fmla="*/ 2123603 h 291740"/>
              <a:gd name="T78" fmla="*/ 1102453 w 291740"/>
              <a:gd name="T79" fmla="*/ 2440345 h 291740"/>
              <a:gd name="T80" fmla="*/ 668604 w 291740"/>
              <a:gd name="T81" fmla="*/ 4175230 h 291740"/>
              <a:gd name="T82" fmla="*/ 441030 w 291740"/>
              <a:gd name="T83" fmla="*/ 2159586 h 2917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1740" h="291740">
                <a:moveTo>
                  <a:pt x="131625" y="256399"/>
                </a:moveTo>
                <a:cubicBezTo>
                  <a:pt x="125855" y="256399"/>
                  <a:pt x="121167" y="261087"/>
                  <a:pt x="121167" y="266496"/>
                </a:cubicBezTo>
                <a:lnTo>
                  <a:pt x="121167" y="272266"/>
                </a:lnTo>
                <a:cubicBezTo>
                  <a:pt x="121167" y="278036"/>
                  <a:pt x="125855" y="282724"/>
                  <a:pt x="131625" y="282724"/>
                </a:cubicBezTo>
                <a:lnTo>
                  <a:pt x="161557" y="282724"/>
                </a:lnTo>
                <a:cubicBezTo>
                  <a:pt x="167327" y="282724"/>
                  <a:pt x="171654" y="278036"/>
                  <a:pt x="171654" y="272266"/>
                </a:cubicBezTo>
                <a:lnTo>
                  <a:pt x="171654" y="266496"/>
                </a:lnTo>
                <a:cubicBezTo>
                  <a:pt x="171654" y="261087"/>
                  <a:pt x="167327" y="256399"/>
                  <a:pt x="161557" y="256399"/>
                </a:cubicBezTo>
                <a:lnTo>
                  <a:pt x="131625" y="256399"/>
                </a:lnTo>
                <a:close/>
                <a:moveTo>
                  <a:pt x="148858" y="168275"/>
                </a:moveTo>
                <a:cubicBezTo>
                  <a:pt x="151423" y="168275"/>
                  <a:pt x="153621" y="170180"/>
                  <a:pt x="153621" y="172847"/>
                </a:cubicBezTo>
                <a:cubicBezTo>
                  <a:pt x="153621" y="175514"/>
                  <a:pt x="151423" y="177419"/>
                  <a:pt x="148858" y="177419"/>
                </a:cubicBezTo>
                <a:cubicBezTo>
                  <a:pt x="146660" y="177419"/>
                  <a:pt x="144462" y="175514"/>
                  <a:pt x="144462" y="172847"/>
                </a:cubicBezTo>
                <a:cubicBezTo>
                  <a:pt x="144462" y="170180"/>
                  <a:pt x="146660" y="168275"/>
                  <a:pt x="148858" y="168275"/>
                </a:cubicBezTo>
                <a:close/>
                <a:moveTo>
                  <a:pt x="265113" y="134937"/>
                </a:moveTo>
                <a:cubicBezTo>
                  <a:pt x="267311" y="134937"/>
                  <a:pt x="269509" y="136744"/>
                  <a:pt x="269509" y="139274"/>
                </a:cubicBezTo>
                <a:lnTo>
                  <a:pt x="269509" y="174689"/>
                </a:lnTo>
                <a:cubicBezTo>
                  <a:pt x="269509" y="177219"/>
                  <a:pt x="267311" y="179026"/>
                  <a:pt x="265113" y="179026"/>
                </a:cubicBezTo>
                <a:cubicBezTo>
                  <a:pt x="262548" y="179026"/>
                  <a:pt x="260350" y="177219"/>
                  <a:pt x="260350" y="174689"/>
                </a:cubicBezTo>
                <a:lnTo>
                  <a:pt x="260350" y="139274"/>
                </a:lnTo>
                <a:cubicBezTo>
                  <a:pt x="260350" y="136744"/>
                  <a:pt x="262548" y="134937"/>
                  <a:pt x="265113" y="134937"/>
                </a:cubicBezTo>
                <a:close/>
                <a:moveTo>
                  <a:pt x="28574" y="134937"/>
                </a:moveTo>
                <a:cubicBezTo>
                  <a:pt x="31139" y="134937"/>
                  <a:pt x="32970" y="136744"/>
                  <a:pt x="32970" y="139274"/>
                </a:cubicBezTo>
                <a:lnTo>
                  <a:pt x="32970" y="174689"/>
                </a:lnTo>
                <a:cubicBezTo>
                  <a:pt x="32970" y="177219"/>
                  <a:pt x="31139" y="179026"/>
                  <a:pt x="28574" y="179026"/>
                </a:cubicBezTo>
                <a:cubicBezTo>
                  <a:pt x="26010" y="179026"/>
                  <a:pt x="23812" y="177219"/>
                  <a:pt x="23812" y="174689"/>
                </a:cubicBezTo>
                <a:lnTo>
                  <a:pt x="23812" y="139274"/>
                </a:lnTo>
                <a:cubicBezTo>
                  <a:pt x="23812" y="136744"/>
                  <a:pt x="26010" y="134937"/>
                  <a:pt x="28574" y="134937"/>
                </a:cubicBezTo>
                <a:close/>
                <a:moveTo>
                  <a:pt x="254596" y="114676"/>
                </a:moveTo>
                <a:cubicBezTo>
                  <a:pt x="250269" y="114676"/>
                  <a:pt x="247023" y="118282"/>
                  <a:pt x="247023" y="122249"/>
                </a:cubicBezTo>
                <a:lnTo>
                  <a:pt x="247023" y="192930"/>
                </a:lnTo>
                <a:cubicBezTo>
                  <a:pt x="247023" y="196897"/>
                  <a:pt x="250269" y="200143"/>
                  <a:pt x="254596" y="200143"/>
                </a:cubicBezTo>
                <a:lnTo>
                  <a:pt x="257842" y="200143"/>
                </a:lnTo>
                <a:cubicBezTo>
                  <a:pt x="271545" y="200143"/>
                  <a:pt x="282724" y="188964"/>
                  <a:pt x="282724" y="175260"/>
                </a:cubicBezTo>
                <a:lnTo>
                  <a:pt x="282724" y="139919"/>
                </a:lnTo>
                <a:cubicBezTo>
                  <a:pt x="282724" y="126216"/>
                  <a:pt x="271545" y="114676"/>
                  <a:pt x="257842" y="114676"/>
                </a:cubicBezTo>
                <a:lnTo>
                  <a:pt x="254596" y="114676"/>
                </a:lnTo>
                <a:close/>
                <a:moveTo>
                  <a:pt x="33898" y="114676"/>
                </a:moveTo>
                <a:cubicBezTo>
                  <a:pt x="20194" y="114676"/>
                  <a:pt x="9015" y="126216"/>
                  <a:pt x="9015" y="139919"/>
                </a:cubicBezTo>
                <a:lnTo>
                  <a:pt x="9015" y="175260"/>
                </a:lnTo>
                <a:cubicBezTo>
                  <a:pt x="9015" y="188964"/>
                  <a:pt x="20194" y="200143"/>
                  <a:pt x="33898" y="200143"/>
                </a:cubicBezTo>
                <a:lnTo>
                  <a:pt x="40028" y="200143"/>
                </a:lnTo>
                <a:cubicBezTo>
                  <a:pt x="43995" y="200143"/>
                  <a:pt x="47241" y="196897"/>
                  <a:pt x="47241" y="192930"/>
                </a:cubicBezTo>
                <a:lnTo>
                  <a:pt x="47241" y="122249"/>
                </a:lnTo>
                <a:cubicBezTo>
                  <a:pt x="47241" y="118282"/>
                  <a:pt x="43995" y="114676"/>
                  <a:pt x="40028" y="114676"/>
                </a:cubicBezTo>
                <a:lnTo>
                  <a:pt x="33898" y="114676"/>
                </a:lnTo>
                <a:close/>
                <a:moveTo>
                  <a:pt x="154896" y="91917"/>
                </a:moveTo>
                <a:cubicBezTo>
                  <a:pt x="163928" y="94063"/>
                  <a:pt x="171515" y="101216"/>
                  <a:pt x="173322" y="110156"/>
                </a:cubicBezTo>
                <a:cubicBezTo>
                  <a:pt x="175851" y="122316"/>
                  <a:pt x="169709" y="134475"/>
                  <a:pt x="158509" y="139124"/>
                </a:cubicBezTo>
                <a:cubicBezTo>
                  <a:pt x="155257" y="140197"/>
                  <a:pt x="153451" y="143773"/>
                  <a:pt x="153451" y="147350"/>
                </a:cubicBezTo>
                <a:lnTo>
                  <a:pt x="153451" y="150926"/>
                </a:lnTo>
                <a:cubicBezTo>
                  <a:pt x="153451" y="153429"/>
                  <a:pt x="151283" y="155217"/>
                  <a:pt x="148754" y="155217"/>
                </a:cubicBezTo>
                <a:cubicBezTo>
                  <a:pt x="146586" y="155217"/>
                  <a:pt x="144418" y="153429"/>
                  <a:pt x="144418" y="150926"/>
                </a:cubicBezTo>
                <a:lnTo>
                  <a:pt x="144418" y="147350"/>
                </a:lnTo>
                <a:cubicBezTo>
                  <a:pt x="144418" y="140197"/>
                  <a:pt x="148754" y="133760"/>
                  <a:pt x="155257" y="130899"/>
                </a:cubicBezTo>
                <a:cubicBezTo>
                  <a:pt x="162483" y="128038"/>
                  <a:pt x="166457" y="120170"/>
                  <a:pt x="164651" y="112302"/>
                </a:cubicBezTo>
                <a:cubicBezTo>
                  <a:pt x="163206" y="106580"/>
                  <a:pt x="158509" y="101931"/>
                  <a:pt x="152728" y="100500"/>
                </a:cubicBezTo>
                <a:cubicBezTo>
                  <a:pt x="147670" y="99428"/>
                  <a:pt x="142612" y="100500"/>
                  <a:pt x="138999" y="103361"/>
                </a:cubicBezTo>
                <a:cubicBezTo>
                  <a:pt x="135025" y="106580"/>
                  <a:pt x="132857" y="111229"/>
                  <a:pt x="132857" y="116236"/>
                </a:cubicBezTo>
                <a:cubicBezTo>
                  <a:pt x="132857" y="118739"/>
                  <a:pt x="130689" y="120528"/>
                  <a:pt x="128160" y="120528"/>
                </a:cubicBezTo>
                <a:cubicBezTo>
                  <a:pt x="125631" y="120528"/>
                  <a:pt x="123825" y="118739"/>
                  <a:pt x="123825" y="116236"/>
                </a:cubicBezTo>
                <a:cubicBezTo>
                  <a:pt x="123825" y="108726"/>
                  <a:pt x="127076" y="101573"/>
                  <a:pt x="133218" y="96924"/>
                </a:cubicBezTo>
                <a:cubicBezTo>
                  <a:pt x="139360" y="91917"/>
                  <a:pt x="147309" y="90487"/>
                  <a:pt x="154896" y="91917"/>
                </a:cubicBezTo>
                <a:close/>
                <a:moveTo>
                  <a:pt x="91209" y="72136"/>
                </a:moveTo>
                <a:lnTo>
                  <a:pt x="91209" y="186923"/>
                </a:lnTo>
                <a:lnTo>
                  <a:pt x="116465" y="186923"/>
                </a:lnTo>
                <a:cubicBezTo>
                  <a:pt x="117547" y="186923"/>
                  <a:pt x="118629" y="187283"/>
                  <a:pt x="119351" y="188002"/>
                </a:cubicBezTo>
                <a:lnTo>
                  <a:pt x="146050" y="214270"/>
                </a:lnTo>
                <a:lnTo>
                  <a:pt x="172028" y="188002"/>
                </a:lnTo>
                <a:cubicBezTo>
                  <a:pt x="173110" y="187283"/>
                  <a:pt x="174192" y="186923"/>
                  <a:pt x="175275" y="186923"/>
                </a:cubicBezTo>
                <a:lnTo>
                  <a:pt x="200530" y="186923"/>
                </a:lnTo>
                <a:lnTo>
                  <a:pt x="200530" y="72136"/>
                </a:lnTo>
                <a:lnTo>
                  <a:pt x="91209" y="72136"/>
                </a:lnTo>
                <a:close/>
                <a:moveTo>
                  <a:pt x="86879" y="63500"/>
                </a:moveTo>
                <a:lnTo>
                  <a:pt x="204860" y="63500"/>
                </a:lnTo>
                <a:cubicBezTo>
                  <a:pt x="207025" y="63500"/>
                  <a:pt x="209189" y="65299"/>
                  <a:pt x="209189" y="67818"/>
                </a:cubicBezTo>
                <a:lnTo>
                  <a:pt x="209189" y="191241"/>
                </a:lnTo>
                <a:cubicBezTo>
                  <a:pt x="209189" y="193760"/>
                  <a:pt x="207025" y="195919"/>
                  <a:pt x="204860" y="195919"/>
                </a:cubicBezTo>
                <a:lnTo>
                  <a:pt x="177079" y="195919"/>
                </a:lnTo>
                <a:lnTo>
                  <a:pt x="148937" y="223986"/>
                </a:lnTo>
                <a:cubicBezTo>
                  <a:pt x="148215" y="224705"/>
                  <a:pt x="146772" y="225065"/>
                  <a:pt x="146050" y="225065"/>
                </a:cubicBezTo>
                <a:cubicBezTo>
                  <a:pt x="144607" y="225065"/>
                  <a:pt x="143524" y="224705"/>
                  <a:pt x="142803" y="223986"/>
                </a:cubicBezTo>
                <a:lnTo>
                  <a:pt x="114661" y="195919"/>
                </a:lnTo>
                <a:lnTo>
                  <a:pt x="86879" y="195919"/>
                </a:lnTo>
                <a:cubicBezTo>
                  <a:pt x="84354" y="195919"/>
                  <a:pt x="82550" y="193760"/>
                  <a:pt x="82550" y="191241"/>
                </a:cubicBezTo>
                <a:lnTo>
                  <a:pt x="82550" y="67818"/>
                </a:lnTo>
                <a:cubicBezTo>
                  <a:pt x="82550" y="65299"/>
                  <a:pt x="84354" y="63500"/>
                  <a:pt x="86879" y="63500"/>
                </a:cubicBezTo>
                <a:close/>
                <a:moveTo>
                  <a:pt x="110349" y="0"/>
                </a:moveTo>
                <a:lnTo>
                  <a:pt x="181751" y="0"/>
                </a:lnTo>
                <a:cubicBezTo>
                  <a:pt x="230074" y="0"/>
                  <a:pt x="269381" y="38947"/>
                  <a:pt x="269381" y="86909"/>
                </a:cubicBezTo>
                <a:lnTo>
                  <a:pt x="269381" y="108185"/>
                </a:lnTo>
                <a:cubicBezTo>
                  <a:pt x="282364" y="112873"/>
                  <a:pt x="291740" y="125134"/>
                  <a:pt x="291740" y="139919"/>
                </a:cubicBezTo>
                <a:lnTo>
                  <a:pt x="291740" y="175260"/>
                </a:lnTo>
                <a:cubicBezTo>
                  <a:pt x="291740" y="190045"/>
                  <a:pt x="282364" y="202306"/>
                  <a:pt x="269381" y="206994"/>
                </a:cubicBezTo>
                <a:cubicBezTo>
                  <a:pt x="267939" y="253875"/>
                  <a:pt x="229353" y="291740"/>
                  <a:pt x="181751" y="291740"/>
                </a:cubicBezTo>
                <a:lnTo>
                  <a:pt x="131625" y="291740"/>
                </a:lnTo>
                <a:cubicBezTo>
                  <a:pt x="120807" y="291740"/>
                  <a:pt x="112512" y="283085"/>
                  <a:pt x="112512" y="272266"/>
                </a:cubicBezTo>
                <a:lnTo>
                  <a:pt x="112512" y="266496"/>
                </a:lnTo>
                <a:cubicBezTo>
                  <a:pt x="112512" y="256038"/>
                  <a:pt x="120807" y="247384"/>
                  <a:pt x="131625" y="247384"/>
                </a:cubicBezTo>
                <a:lnTo>
                  <a:pt x="161557" y="247384"/>
                </a:lnTo>
                <a:cubicBezTo>
                  <a:pt x="172015" y="247384"/>
                  <a:pt x="180670" y="256038"/>
                  <a:pt x="180670" y="266496"/>
                </a:cubicBezTo>
                <a:lnTo>
                  <a:pt x="180670" y="272266"/>
                </a:lnTo>
                <a:cubicBezTo>
                  <a:pt x="180670" y="276233"/>
                  <a:pt x="179588" y="279839"/>
                  <a:pt x="177785" y="282724"/>
                </a:cubicBezTo>
                <a:lnTo>
                  <a:pt x="181751" y="282724"/>
                </a:lnTo>
                <a:cubicBezTo>
                  <a:pt x="223583" y="282724"/>
                  <a:pt x="258202" y="249908"/>
                  <a:pt x="260366" y="209158"/>
                </a:cubicBezTo>
                <a:cubicBezTo>
                  <a:pt x="259645" y="209158"/>
                  <a:pt x="258563" y="209158"/>
                  <a:pt x="257842" y="209158"/>
                </a:cubicBezTo>
                <a:lnTo>
                  <a:pt x="254596" y="209158"/>
                </a:lnTo>
                <a:cubicBezTo>
                  <a:pt x="245581" y="209158"/>
                  <a:pt x="238368" y="201946"/>
                  <a:pt x="238368" y="192930"/>
                </a:cubicBezTo>
                <a:lnTo>
                  <a:pt x="238368" y="122249"/>
                </a:lnTo>
                <a:cubicBezTo>
                  <a:pt x="238368" y="113234"/>
                  <a:pt x="245581" y="106021"/>
                  <a:pt x="254596" y="106021"/>
                </a:cubicBezTo>
                <a:lnTo>
                  <a:pt x="257842" y="106021"/>
                </a:lnTo>
                <a:cubicBezTo>
                  <a:pt x="258923" y="106021"/>
                  <a:pt x="259645" y="106382"/>
                  <a:pt x="260366" y="106382"/>
                </a:cubicBezTo>
                <a:lnTo>
                  <a:pt x="260366" y="86909"/>
                </a:lnTo>
                <a:cubicBezTo>
                  <a:pt x="260366" y="43995"/>
                  <a:pt x="225386" y="8655"/>
                  <a:pt x="181751" y="8655"/>
                </a:cubicBezTo>
                <a:lnTo>
                  <a:pt x="110349" y="8655"/>
                </a:lnTo>
                <a:cubicBezTo>
                  <a:pt x="66714" y="8655"/>
                  <a:pt x="31013" y="43995"/>
                  <a:pt x="31013" y="86909"/>
                </a:cubicBezTo>
                <a:lnTo>
                  <a:pt x="31013" y="106382"/>
                </a:lnTo>
                <a:cubicBezTo>
                  <a:pt x="32455" y="106382"/>
                  <a:pt x="33177" y="106021"/>
                  <a:pt x="33898" y="106021"/>
                </a:cubicBezTo>
                <a:lnTo>
                  <a:pt x="40028" y="106021"/>
                </a:lnTo>
                <a:cubicBezTo>
                  <a:pt x="48683" y="106021"/>
                  <a:pt x="55895" y="113234"/>
                  <a:pt x="55895" y="122249"/>
                </a:cubicBezTo>
                <a:lnTo>
                  <a:pt x="55895" y="192930"/>
                </a:lnTo>
                <a:cubicBezTo>
                  <a:pt x="55895" y="201946"/>
                  <a:pt x="48683" y="209158"/>
                  <a:pt x="40028" y="209158"/>
                </a:cubicBezTo>
                <a:lnTo>
                  <a:pt x="33898" y="209158"/>
                </a:lnTo>
                <a:cubicBezTo>
                  <a:pt x="15146" y="209158"/>
                  <a:pt x="0" y="194012"/>
                  <a:pt x="0" y="175260"/>
                </a:cubicBezTo>
                <a:lnTo>
                  <a:pt x="0" y="139919"/>
                </a:lnTo>
                <a:cubicBezTo>
                  <a:pt x="0" y="125134"/>
                  <a:pt x="9376" y="112873"/>
                  <a:pt x="22358" y="108185"/>
                </a:cubicBezTo>
                <a:lnTo>
                  <a:pt x="22358" y="86909"/>
                </a:lnTo>
                <a:cubicBezTo>
                  <a:pt x="22358" y="38947"/>
                  <a:pt x="62026" y="0"/>
                  <a:pt x="1103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290" tIns="17145" rIns="34290" bIns="17145" anchor="ctr"/>
          <a:lstStyle/>
          <a:p>
            <a:pPr defTabSz="685663">
              <a:defRPr/>
            </a:pPr>
            <a:endParaRPr lang="en-US" dirty="0">
              <a:solidFill>
                <a:srgbClr val="313033"/>
              </a:solidFill>
              <a:latin typeface="+mj-lt"/>
              <a:cs typeface="+mn-cs"/>
            </a:endParaRPr>
          </a:p>
        </p:txBody>
      </p:sp>
      <p:sp>
        <p:nvSpPr>
          <p:cNvPr id="52" name="Freeform 956">
            <a:extLst/>
          </p:cNvPr>
          <p:cNvSpPr>
            <a:spLocks noChangeAspect="1" noChangeArrowheads="1"/>
          </p:cNvSpPr>
          <p:nvPr/>
        </p:nvSpPr>
        <p:spPr bwMode="auto">
          <a:xfrm>
            <a:off x="7729169" y="910233"/>
            <a:ext cx="312025" cy="370880"/>
          </a:xfrm>
          <a:custGeom>
            <a:avLst/>
            <a:gdLst>
              <a:gd name="T0" fmla="*/ 1320447 w 245702"/>
              <a:gd name="T1" fmla="*/ 4959199 h 291740"/>
              <a:gd name="T2" fmla="*/ 3953560 w 245702"/>
              <a:gd name="T3" fmla="*/ 4436584 h 291740"/>
              <a:gd name="T4" fmla="*/ 2645647 w 245702"/>
              <a:gd name="T5" fmla="*/ 4619124 h 291740"/>
              <a:gd name="T6" fmla="*/ 3341184 w 245702"/>
              <a:gd name="T7" fmla="*/ 3739395 h 291740"/>
              <a:gd name="T8" fmla="*/ 3953421 w 245702"/>
              <a:gd name="T9" fmla="*/ 3921931 h 291740"/>
              <a:gd name="T10" fmla="*/ 3341184 w 245702"/>
              <a:gd name="T11" fmla="*/ 3739395 h 291740"/>
              <a:gd name="T12" fmla="*/ 1478482 w 245702"/>
              <a:gd name="T13" fmla="*/ 3133495 h 291740"/>
              <a:gd name="T14" fmla="*/ 607696 w 245702"/>
              <a:gd name="T15" fmla="*/ 3133495 h 291740"/>
              <a:gd name="T16" fmla="*/ 1993788 w 245702"/>
              <a:gd name="T17" fmla="*/ 2345036 h 291740"/>
              <a:gd name="T18" fmla="*/ 685886 w 245702"/>
              <a:gd name="T19" fmla="*/ 2527578 h 291740"/>
              <a:gd name="T20" fmla="*/ 4131999 w 245702"/>
              <a:gd name="T21" fmla="*/ 1802585 h 291740"/>
              <a:gd name="T22" fmla="*/ 4332824 w 245702"/>
              <a:gd name="T23" fmla="*/ 2011593 h 291740"/>
              <a:gd name="T24" fmla="*/ 2751864 w 245702"/>
              <a:gd name="T25" fmla="*/ 1647850 h 291740"/>
              <a:gd name="T26" fmla="*/ 1722327 w 245702"/>
              <a:gd name="T27" fmla="*/ 1830405 h 291740"/>
              <a:gd name="T28" fmla="*/ 687281 w 245702"/>
              <a:gd name="T29" fmla="*/ 1647850 h 291740"/>
              <a:gd name="T30" fmla="*/ 1265257 w 245702"/>
              <a:gd name="T31" fmla="*/ 1830405 h 291740"/>
              <a:gd name="T32" fmla="*/ 687281 w 245702"/>
              <a:gd name="T33" fmla="*/ 1647850 h 291740"/>
              <a:gd name="T34" fmla="*/ 1148335 w 245702"/>
              <a:gd name="T35" fmla="*/ 4548423 h 291740"/>
              <a:gd name="T36" fmla="*/ 4153514 w 245702"/>
              <a:gd name="T37" fmla="*/ 1110744 h 291740"/>
              <a:gd name="T38" fmla="*/ 4691424 w 245702"/>
              <a:gd name="T39" fmla="*/ 1651242 h 291740"/>
              <a:gd name="T40" fmla="*/ 4275447 w 245702"/>
              <a:gd name="T41" fmla="*/ 1110744 h 291740"/>
              <a:gd name="T42" fmla="*/ 3439508 w 245702"/>
              <a:gd name="T43" fmla="*/ 918995 h 291740"/>
              <a:gd name="T44" fmla="*/ 2590635 w 245702"/>
              <a:gd name="T45" fmla="*/ 1101512 h 291740"/>
              <a:gd name="T46" fmla="*/ 1636670 w 245702"/>
              <a:gd name="T47" fmla="*/ 918995 h 291740"/>
              <a:gd name="T48" fmla="*/ 2149100 w 245702"/>
              <a:gd name="T49" fmla="*/ 1101512 h 291740"/>
              <a:gd name="T50" fmla="*/ 1636670 w 245702"/>
              <a:gd name="T51" fmla="*/ 918995 h 291740"/>
              <a:gd name="T52" fmla="*/ 4820533 w 245702"/>
              <a:gd name="T53" fmla="*/ 1399017 h 291740"/>
              <a:gd name="T54" fmla="*/ 4583834 w 245702"/>
              <a:gd name="T55" fmla="*/ 2011593 h 291740"/>
              <a:gd name="T56" fmla="*/ 4461907 w 245702"/>
              <a:gd name="T57" fmla="*/ 2134106 h 291740"/>
              <a:gd name="T58" fmla="*/ 596040 w 245702"/>
              <a:gd name="T59" fmla="*/ 5341156 h 291740"/>
              <a:gd name="T60" fmla="*/ 488453 w 245702"/>
              <a:gd name="T61" fmla="*/ 5233043 h 291740"/>
              <a:gd name="T62" fmla="*/ 3672956 w 245702"/>
              <a:gd name="T63" fmla="*/ 1348564 h 291740"/>
              <a:gd name="T64" fmla="*/ 4031599 w 245702"/>
              <a:gd name="T65" fmla="*/ 988168 h 291740"/>
              <a:gd name="T66" fmla="*/ 301581 w 245702"/>
              <a:gd name="T67" fmla="*/ 943033 h 291740"/>
              <a:gd name="T68" fmla="*/ 1034140 w 245702"/>
              <a:gd name="T69" fmla="*/ 0 h 291740"/>
              <a:gd name="T70" fmla="*/ 4639360 w 245702"/>
              <a:gd name="T71" fmla="*/ 683858 h 291740"/>
              <a:gd name="T72" fmla="*/ 4459830 w 245702"/>
              <a:gd name="T73" fmla="*/ 172807 h 291740"/>
              <a:gd name="T74" fmla="*/ 1034140 w 245702"/>
              <a:gd name="T75" fmla="*/ 1115781 h 291740"/>
              <a:gd name="T76" fmla="*/ 4459830 w 245702"/>
              <a:gd name="T77" fmla="*/ 5643767 h 291740"/>
              <a:gd name="T78" fmla="*/ 4639360 w 245702"/>
              <a:gd name="T79" fmla="*/ 2634710 h 291740"/>
              <a:gd name="T80" fmla="*/ 93376 w 245702"/>
              <a:gd name="T81" fmla="*/ 5823729 h 291740"/>
              <a:gd name="T82" fmla="*/ 28697 w 245702"/>
              <a:gd name="T83" fmla="*/ 964646 h 2917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45702" h="291740">
                <a:moveTo>
                  <a:pt x="43623" y="225686"/>
                </a:moveTo>
                <a:lnTo>
                  <a:pt x="34978" y="257095"/>
                </a:lnTo>
                <a:lnTo>
                  <a:pt x="66317" y="248431"/>
                </a:lnTo>
                <a:lnTo>
                  <a:pt x="43623" y="225686"/>
                </a:lnTo>
                <a:close/>
                <a:moveTo>
                  <a:pt x="132871" y="222250"/>
                </a:moveTo>
                <a:lnTo>
                  <a:pt x="198559" y="222250"/>
                </a:lnTo>
                <a:cubicBezTo>
                  <a:pt x="200701" y="222250"/>
                  <a:pt x="202843" y="224155"/>
                  <a:pt x="202843" y="226822"/>
                </a:cubicBezTo>
                <a:cubicBezTo>
                  <a:pt x="202843" y="229489"/>
                  <a:pt x="200701" y="231394"/>
                  <a:pt x="198559" y="231394"/>
                </a:cubicBezTo>
                <a:lnTo>
                  <a:pt x="132871" y="231394"/>
                </a:lnTo>
                <a:cubicBezTo>
                  <a:pt x="130372" y="231394"/>
                  <a:pt x="128587" y="229489"/>
                  <a:pt x="128587" y="226822"/>
                </a:cubicBezTo>
                <a:cubicBezTo>
                  <a:pt x="128587" y="224155"/>
                  <a:pt x="130372" y="222250"/>
                  <a:pt x="132871" y="222250"/>
                </a:cubicBezTo>
                <a:close/>
                <a:moveTo>
                  <a:pt x="167803" y="187325"/>
                </a:moveTo>
                <a:lnTo>
                  <a:pt x="198552" y="187325"/>
                </a:lnTo>
                <a:cubicBezTo>
                  <a:pt x="200697" y="187325"/>
                  <a:pt x="202843" y="189230"/>
                  <a:pt x="202843" y="191897"/>
                </a:cubicBezTo>
                <a:cubicBezTo>
                  <a:pt x="202843" y="194564"/>
                  <a:pt x="200697" y="196469"/>
                  <a:pt x="198552" y="196469"/>
                </a:cubicBezTo>
                <a:lnTo>
                  <a:pt x="167803" y="196469"/>
                </a:lnTo>
                <a:cubicBezTo>
                  <a:pt x="165300" y="196469"/>
                  <a:pt x="163512" y="194564"/>
                  <a:pt x="163512" y="191897"/>
                </a:cubicBezTo>
                <a:cubicBezTo>
                  <a:pt x="163512" y="189230"/>
                  <a:pt x="165300" y="187325"/>
                  <a:pt x="167803" y="187325"/>
                </a:cubicBezTo>
                <a:close/>
                <a:moveTo>
                  <a:pt x="34463" y="152400"/>
                </a:moveTo>
                <a:lnTo>
                  <a:pt x="69952" y="152400"/>
                </a:lnTo>
                <a:cubicBezTo>
                  <a:pt x="72102" y="152400"/>
                  <a:pt x="74253" y="154305"/>
                  <a:pt x="74253" y="156972"/>
                </a:cubicBezTo>
                <a:cubicBezTo>
                  <a:pt x="74253" y="159639"/>
                  <a:pt x="72102" y="161544"/>
                  <a:pt x="69952" y="161544"/>
                </a:cubicBezTo>
                <a:lnTo>
                  <a:pt x="34463" y="161544"/>
                </a:lnTo>
                <a:cubicBezTo>
                  <a:pt x="32313" y="161544"/>
                  <a:pt x="30520" y="159639"/>
                  <a:pt x="30520" y="156972"/>
                </a:cubicBezTo>
                <a:cubicBezTo>
                  <a:pt x="30162" y="154686"/>
                  <a:pt x="32313" y="152400"/>
                  <a:pt x="34463" y="152400"/>
                </a:cubicBezTo>
                <a:close/>
                <a:moveTo>
                  <a:pt x="34446" y="117475"/>
                </a:moveTo>
                <a:lnTo>
                  <a:pt x="100134" y="117475"/>
                </a:lnTo>
                <a:cubicBezTo>
                  <a:pt x="102633" y="117475"/>
                  <a:pt x="104418" y="119761"/>
                  <a:pt x="104418" y="122047"/>
                </a:cubicBezTo>
                <a:cubicBezTo>
                  <a:pt x="104418" y="124714"/>
                  <a:pt x="102633" y="126619"/>
                  <a:pt x="100134" y="126619"/>
                </a:cubicBezTo>
                <a:lnTo>
                  <a:pt x="34446" y="126619"/>
                </a:lnTo>
                <a:cubicBezTo>
                  <a:pt x="32304" y="126619"/>
                  <a:pt x="30162" y="124714"/>
                  <a:pt x="30162" y="122047"/>
                </a:cubicBezTo>
                <a:cubicBezTo>
                  <a:pt x="30162" y="119761"/>
                  <a:pt x="32304" y="117475"/>
                  <a:pt x="34446" y="117475"/>
                </a:cubicBezTo>
                <a:close/>
                <a:moveTo>
                  <a:pt x="207520" y="90300"/>
                </a:moveTo>
                <a:lnTo>
                  <a:pt x="64155" y="233990"/>
                </a:lnTo>
                <a:lnTo>
                  <a:pt x="74601" y="244459"/>
                </a:lnTo>
                <a:lnTo>
                  <a:pt x="217606" y="100770"/>
                </a:lnTo>
                <a:lnTo>
                  <a:pt x="207520" y="90300"/>
                </a:lnTo>
                <a:close/>
                <a:moveTo>
                  <a:pt x="86500" y="82550"/>
                </a:moveTo>
                <a:lnTo>
                  <a:pt x="138207" y="82550"/>
                </a:lnTo>
                <a:cubicBezTo>
                  <a:pt x="140362" y="82550"/>
                  <a:pt x="142516" y="84455"/>
                  <a:pt x="142516" y="87122"/>
                </a:cubicBezTo>
                <a:cubicBezTo>
                  <a:pt x="142516" y="89408"/>
                  <a:pt x="140362" y="91694"/>
                  <a:pt x="138207" y="91694"/>
                </a:cubicBezTo>
                <a:lnTo>
                  <a:pt x="86500" y="91694"/>
                </a:lnTo>
                <a:cubicBezTo>
                  <a:pt x="84345" y="91694"/>
                  <a:pt x="82550" y="89789"/>
                  <a:pt x="82550" y="87122"/>
                </a:cubicBezTo>
                <a:cubicBezTo>
                  <a:pt x="82550" y="84836"/>
                  <a:pt x="84345" y="82550"/>
                  <a:pt x="86500" y="82550"/>
                </a:cubicBezTo>
                <a:close/>
                <a:moveTo>
                  <a:pt x="34516" y="82550"/>
                </a:moveTo>
                <a:lnTo>
                  <a:pt x="63545" y="82550"/>
                </a:lnTo>
                <a:cubicBezTo>
                  <a:pt x="66085" y="82550"/>
                  <a:pt x="67899" y="84836"/>
                  <a:pt x="67899" y="87122"/>
                </a:cubicBezTo>
                <a:cubicBezTo>
                  <a:pt x="67899" y="89789"/>
                  <a:pt x="66085" y="91694"/>
                  <a:pt x="63545" y="91694"/>
                </a:cubicBezTo>
                <a:lnTo>
                  <a:pt x="34516" y="91694"/>
                </a:lnTo>
                <a:cubicBezTo>
                  <a:pt x="32339" y="91694"/>
                  <a:pt x="30162" y="89789"/>
                  <a:pt x="30162" y="87122"/>
                </a:cubicBezTo>
                <a:cubicBezTo>
                  <a:pt x="30162" y="84836"/>
                  <a:pt x="32339" y="82550"/>
                  <a:pt x="34516" y="82550"/>
                </a:cubicBezTo>
                <a:close/>
                <a:moveTo>
                  <a:pt x="190590" y="73693"/>
                </a:moveTo>
                <a:lnTo>
                  <a:pt x="47586" y="217382"/>
                </a:lnTo>
                <a:lnTo>
                  <a:pt x="57672" y="227852"/>
                </a:lnTo>
                <a:lnTo>
                  <a:pt x="201036" y="84163"/>
                </a:lnTo>
                <a:lnTo>
                  <a:pt x="190590" y="73693"/>
                </a:lnTo>
                <a:close/>
                <a:moveTo>
                  <a:pt x="208600" y="55642"/>
                </a:moveTo>
                <a:lnTo>
                  <a:pt x="196713" y="67556"/>
                </a:lnTo>
                <a:lnTo>
                  <a:pt x="224089" y="94272"/>
                </a:lnTo>
                <a:lnTo>
                  <a:pt x="235616" y="82719"/>
                </a:lnTo>
                <a:cubicBezTo>
                  <a:pt x="236337" y="81997"/>
                  <a:pt x="236697" y="80914"/>
                  <a:pt x="236697" y="79831"/>
                </a:cubicBezTo>
                <a:cubicBezTo>
                  <a:pt x="236697" y="78387"/>
                  <a:pt x="236337" y="77303"/>
                  <a:pt x="235616" y="76581"/>
                </a:cubicBezTo>
                <a:lnTo>
                  <a:pt x="214724" y="55642"/>
                </a:lnTo>
                <a:cubicBezTo>
                  <a:pt x="213283" y="54198"/>
                  <a:pt x="210041" y="54198"/>
                  <a:pt x="208600" y="55642"/>
                </a:cubicBezTo>
                <a:close/>
                <a:moveTo>
                  <a:pt x="130109" y="46037"/>
                </a:moveTo>
                <a:lnTo>
                  <a:pt x="172742" y="46037"/>
                </a:lnTo>
                <a:cubicBezTo>
                  <a:pt x="175632" y="46037"/>
                  <a:pt x="177439" y="47942"/>
                  <a:pt x="177439" y="50609"/>
                </a:cubicBezTo>
                <a:cubicBezTo>
                  <a:pt x="177439" y="52895"/>
                  <a:pt x="175632" y="55181"/>
                  <a:pt x="172742" y="55181"/>
                </a:cubicBezTo>
                <a:lnTo>
                  <a:pt x="130109" y="55181"/>
                </a:lnTo>
                <a:cubicBezTo>
                  <a:pt x="127580" y="55181"/>
                  <a:pt x="125412" y="53276"/>
                  <a:pt x="125412" y="50609"/>
                </a:cubicBezTo>
                <a:cubicBezTo>
                  <a:pt x="125412" y="47942"/>
                  <a:pt x="127580" y="46037"/>
                  <a:pt x="130109" y="46037"/>
                </a:cubicBezTo>
                <a:close/>
                <a:moveTo>
                  <a:pt x="82198" y="46037"/>
                </a:moveTo>
                <a:lnTo>
                  <a:pt x="107933" y="46037"/>
                </a:lnTo>
                <a:cubicBezTo>
                  <a:pt x="110506" y="46037"/>
                  <a:pt x="112344" y="47942"/>
                  <a:pt x="112344" y="50609"/>
                </a:cubicBezTo>
                <a:cubicBezTo>
                  <a:pt x="112344" y="53276"/>
                  <a:pt x="110506" y="55181"/>
                  <a:pt x="107933" y="55181"/>
                </a:cubicBezTo>
                <a:lnTo>
                  <a:pt x="82198" y="55181"/>
                </a:lnTo>
                <a:cubicBezTo>
                  <a:pt x="79625" y="55181"/>
                  <a:pt x="77787" y="53276"/>
                  <a:pt x="77787" y="50609"/>
                </a:cubicBezTo>
                <a:cubicBezTo>
                  <a:pt x="77787" y="47942"/>
                  <a:pt x="79625" y="46037"/>
                  <a:pt x="82198" y="46037"/>
                </a:cubicBezTo>
                <a:close/>
                <a:moveTo>
                  <a:pt x="211662" y="45714"/>
                </a:moveTo>
                <a:cubicBezTo>
                  <a:pt x="214994" y="45714"/>
                  <a:pt x="218326" y="46977"/>
                  <a:pt x="220847" y="49504"/>
                </a:cubicBezTo>
                <a:lnTo>
                  <a:pt x="242100" y="70083"/>
                </a:lnTo>
                <a:cubicBezTo>
                  <a:pt x="244261" y="72610"/>
                  <a:pt x="245702" y="76220"/>
                  <a:pt x="245702" y="79831"/>
                </a:cubicBezTo>
                <a:cubicBezTo>
                  <a:pt x="245702" y="83080"/>
                  <a:pt x="244621" y="86690"/>
                  <a:pt x="242100" y="89217"/>
                </a:cubicBezTo>
                <a:lnTo>
                  <a:pt x="230213" y="100770"/>
                </a:lnTo>
                <a:cubicBezTo>
                  <a:pt x="232014" y="102575"/>
                  <a:pt x="232014" y="105103"/>
                  <a:pt x="230213" y="106908"/>
                </a:cubicBezTo>
                <a:cubicBezTo>
                  <a:pt x="229493" y="107630"/>
                  <a:pt x="228052" y="107991"/>
                  <a:pt x="226971" y="107991"/>
                </a:cubicBezTo>
                <a:cubicBezTo>
                  <a:pt x="225890" y="107991"/>
                  <a:pt x="224810" y="107630"/>
                  <a:pt x="224089" y="106908"/>
                </a:cubicBezTo>
                <a:lnTo>
                  <a:pt x="77483" y="253846"/>
                </a:lnTo>
                <a:cubicBezTo>
                  <a:pt x="77123" y="254568"/>
                  <a:pt x="76403" y="254929"/>
                  <a:pt x="75682" y="255290"/>
                </a:cubicBezTo>
                <a:lnTo>
                  <a:pt x="29935" y="267565"/>
                </a:lnTo>
                <a:cubicBezTo>
                  <a:pt x="29575" y="267565"/>
                  <a:pt x="29215" y="267926"/>
                  <a:pt x="28494" y="267926"/>
                </a:cubicBezTo>
                <a:cubicBezTo>
                  <a:pt x="27414" y="267926"/>
                  <a:pt x="26333" y="267565"/>
                  <a:pt x="25613" y="266482"/>
                </a:cubicBezTo>
                <a:cubicBezTo>
                  <a:pt x="24532" y="265399"/>
                  <a:pt x="23812" y="263955"/>
                  <a:pt x="24532" y="262150"/>
                </a:cubicBezTo>
                <a:lnTo>
                  <a:pt x="36779" y="216299"/>
                </a:lnTo>
                <a:cubicBezTo>
                  <a:pt x="37140" y="215577"/>
                  <a:pt x="37500" y="214855"/>
                  <a:pt x="37860" y="214133"/>
                </a:cubicBezTo>
                <a:lnTo>
                  <a:pt x="184466" y="67556"/>
                </a:lnTo>
                <a:cubicBezTo>
                  <a:pt x="182665" y="65751"/>
                  <a:pt x="182665" y="62862"/>
                  <a:pt x="184466" y="61057"/>
                </a:cubicBezTo>
                <a:cubicBezTo>
                  <a:pt x="186267" y="59252"/>
                  <a:pt x="189149" y="59252"/>
                  <a:pt x="190590" y="61057"/>
                </a:cubicBezTo>
                <a:lnTo>
                  <a:pt x="202477" y="49504"/>
                </a:lnTo>
                <a:cubicBezTo>
                  <a:pt x="204998" y="46977"/>
                  <a:pt x="208330" y="45714"/>
                  <a:pt x="211662" y="45714"/>
                </a:cubicBezTo>
                <a:close/>
                <a:moveTo>
                  <a:pt x="47249" y="15146"/>
                </a:moveTo>
                <a:lnTo>
                  <a:pt x="15148" y="47241"/>
                </a:lnTo>
                <a:lnTo>
                  <a:pt x="47249" y="47241"/>
                </a:lnTo>
                <a:lnTo>
                  <a:pt x="47249" y="15146"/>
                </a:lnTo>
                <a:close/>
                <a:moveTo>
                  <a:pt x="51938" y="0"/>
                </a:moveTo>
                <a:lnTo>
                  <a:pt x="228313" y="0"/>
                </a:lnTo>
                <a:cubicBezTo>
                  <a:pt x="230837" y="0"/>
                  <a:pt x="233002" y="1803"/>
                  <a:pt x="233002" y="4327"/>
                </a:cubicBezTo>
                <a:lnTo>
                  <a:pt x="233002" y="34259"/>
                </a:lnTo>
                <a:cubicBezTo>
                  <a:pt x="233002" y="36783"/>
                  <a:pt x="230837" y="38947"/>
                  <a:pt x="228313" y="38947"/>
                </a:cubicBezTo>
                <a:cubicBezTo>
                  <a:pt x="225788" y="38947"/>
                  <a:pt x="223984" y="36783"/>
                  <a:pt x="223984" y="34259"/>
                </a:cubicBezTo>
                <a:lnTo>
                  <a:pt x="223984" y="8655"/>
                </a:lnTo>
                <a:lnTo>
                  <a:pt x="55906" y="8655"/>
                </a:lnTo>
                <a:lnTo>
                  <a:pt x="55906" y="51568"/>
                </a:lnTo>
                <a:cubicBezTo>
                  <a:pt x="55906" y="54093"/>
                  <a:pt x="54102" y="55896"/>
                  <a:pt x="51938" y="55896"/>
                </a:cubicBezTo>
                <a:lnTo>
                  <a:pt x="9017" y="55896"/>
                </a:lnTo>
                <a:lnTo>
                  <a:pt x="9017" y="282724"/>
                </a:lnTo>
                <a:lnTo>
                  <a:pt x="223984" y="282724"/>
                </a:lnTo>
                <a:lnTo>
                  <a:pt x="223984" y="131986"/>
                </a:lnTo>
                <a:cubicBezTo>
                  <a:pt x="223984" y="129822"/>
                  <a:pt x="225788" y="127658"/>
                  <a:pt x="228313" y="127658"/>
                </a:cubicBezTo>
                <a:cubicBezTo>
                  <a:pt x="230837" y="127658"/>
                  <a:pt x="233002" y="129822"/>
                  <a:pt x="233002" y="131986"/>
                </a:cubicBezTo>
                <a:lnTo>
                  <a:pt x="233002" y="287051"/>
                </a:lnTo>
                <a:cubicBezTo>
                  <a:pt x="233002" y="289576"/>
                  <a:pt x="230837" y="291740"/>
                  <a:pt x="228313" y="291740"/>
                </a:cubicBezTo>
                <a:lnTo>
                  <a:pt x="4689" y="291740"/>
                </a:lnTo>
                <a:cubicBezTo>
                  <a:pt x="2164" y="291740"/>
                  <a:pt x="0" y="289576"/>
                  <a:pt x="0" y="287051"/>
                </a:cubicBezTo>
                <a:lnTo>
                  <a:pt x="0" y="51568"/>
                </a:lnTo>
                <a:cubicBezTo>
                  <a:pt x="0" y="50486"/>
                  <a:pt x="721" y="49044"/>
                  <a:pt x="1442" y="48323"/>
                </a:cubicBezTo>
                <a:lnTo>
                  <a:pt x="48692" y="1442"/>
                </a:lnTo>
                <a:cubicBezTo>
                  <a:pt x="49413" y="361"/>
                  <a:pt x="50495" y="0"/>
                  <a:pt x="519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290" tIns="17145" rIns="34290" bIns="17145" anchor="ctr"/>
          <a:lstStyle/>
          <a:p>
            <a:pPr defTabSz="685663">
              <a:defRPr/>
            </a:pPr>
            <a:endParaRPr lang="en-US" dirty="0">
              <a:latin typeface="+mj-lt"/>
              <a:cs typeface="+mn-cs"/>
            </a:endParaRPr>
          </a:p>
        </p:txBody>
      </p:sp>
      <p:sp>
        <p:nvSpPr>
          <p:cNvPr id="30" name="Freeform 947">
            <a:extLst/>
          </p:cNvPr>
          <p:cNvSpPr>
            <a:spLocks noChangeAspect="1" noChangeArrowheads="1"/>
          </p:cNvSpPr>
          <p:nvPr/>
        </p:nvSpPr>
        <p:spPr bwMode="auto">
          <a:xfrm>
            <a:off x="4589714" y="2897291"/>
            <a:ext cx="337035" cy="351830"/>
          </a:xfrm>
          <a:custGeom>
            <a:avLst/>
            <a:gdLst>
              <a:gd name="T0" fmla="*/ 2102423 w 279041"/>
              <a:gd name="T1" fmla="*/ 2336560 h 291739"/>
              <a:gd name="T2" fmla="*/ 2102423 w 279041"/>
              <a:gd name="T3" fmla="*/ 2436995 h 291739"/>
              <a:gd name="T4" fmla="*/ 1736729 w 279041"/>
              <a:gd name="T5" fmla="*/ 2386777 h 291739"/>
              <a:gd name="T6" fmla="*/ 377534 w 279041"/>
              <a:gd name="T7" fmla="*/ 2336560 h 291739"/>
              <a:gd name="T8" fmla="*/ 1593824 w 279041"/>
              <a:gd name="T9" fmla="*/ 2386777 h 291739"/>
              <a:gd name="T10" fmla="*/ 377534 w 279041"/>
              <a:gd name="T11" fmla="*/ 2436995 h 291739"/>
              <a:gd name="T12" fmla="*/ 377534 w 279041"/>
              <a:gd name="T13" fmla="*/ 2336560 h 291739"/>
              <a:gd name="T14" fmla="*/ 2293929 w 279041"/>
              <a:gd name="T15" fmla="*/ 2005238 h 291739"/>
              <a:gd name="T16" fmla="*/ 2293929 w 279041"/>
              <a:gd name="T17" fmla="*/ 2105850 h 291739"/>
              <a:gd name="T18" fmla="*/ 1736729 w 279041"/>
              <a:gd name="T19" fmla="*/ 2053523 h 291739"/>
              <a:gd name="T20" fmla="*/ 1020007 w 279041"/>
              <a:gd name="T21" fmla="*/ 2005238 h 291739"/>
              <a:gd name="T22" fmla="*/ 1454895 w 279041"/>
              <a:gd name="T23" fmla="*/ 2053523 h 291739"/>
              <a:gd name="T24" fmla="*/ 1020007 w 279041"/>
              <a:gd name="T25" fmla="*/ 2105850 h 291739"/>
              <a:gd name="T26" fmla="*/ 1020007 w 279041"/>
              <a:gd name="T27" fmla="*/ 2005238 h 291739"/>
              <a:gd name="T28" fmla="*/ 2171604 w 279041"/>
              <a:gd name="T29" fmla="*/ 1691381 h 291739"/>
              <a:gd name="T30" fmla="*/ 2171604 w 279041"/>
              <a:gd name="T31" fmla="*/ 1791979 h 291739"/>
              <a:gd name="T32" fmla="*/ 1736729 w 279041"/>
              <a:gd name="T33" fmla="*/ 1743693 h 291739"/>
              <a:gd name="T34" fmla="*/ 1019316 w 279041"/>
              <a:gd name="T35" fmla="*/ 1691381 h 291739"/>
              <a:gd name="T36" fmla="*/ 1576528 w 279041"/>
              <a:gd name="T37" fmla="*/ 1743693 h 291739"/>
              <a:gd name="T38" fmla="*/ 1019316 w 279041"/>
              <a:gd name="T39" fmla="*/ 1791979 h 291739"/>
              <a:gd name="T40" fmla="*/ 1019316 w 279041"/>
              <a:gd name="T41" fmla="*/ 1691381 h 291739"/>
              <a:gd name="T42" fmla="*/ 428666 w 279041"/>
              <a:gd name="T43" fmla="*/ 2006721 h 291739"/>
              <a:gd name="T44" fmla="*/ 748363 w 279041"/>
              <a:gd name="T45" fmla="*/ 1455296 h 291739"/>
              <a:gd name="T46" fmla="*/ 1783483 w 279041"/>
              <a:gd name="T47" fmla="*/ 1360082 h 291739"/>
              <a:gd name="T48" fmla="*/ 2340684 w 279041"/>
              <a:gd name="T49" fmla="*/ 1410301 h 291739"/>
              <a:gd name="T50" fmla="*/ 1783483 w 279041"/>
              <a:gd name="T51" fmla="*/ 1460525 h 291739"/>
              <a:gd name="T52" fmla="*/ 1783483 w 279041"/>
              <a:gd name="T53" fmla="*/ 1360082 h 291739"/>
              <a:gd name="T54" fmla="*/ 1525873 w 279041"/>
              <a:gd name="T55" fmla="*/ 1360082 h 291739"/>
              <a:gd name="T56" fmla="*/ 1525873 w 279041"/>
              <a:gd name="T57" fmla="*/ 1460525 h 291739"/>
              <a:gd name="T58" fmla="*/ 972573 w 279041"/>
              <a:gd name="T59" fmla="*/ 1410301 h 291739"/>
              <a:gd name="T60" fmla="*/ 377349 w 279041"/>
              <a:gd name="T61" fmla="*/ 1360082 h 291739"/>
              <a:gd name="T62" fmla="*/ 847054 w 279041"/>
              <a:gd name="T63" fmla="*/ 1407695 h 291739"/>
              <a:gd name="T64" fmla="*/ 795752 w 279041"/>
              <a:gd name="T65" fmla="*/ 2105902 h 291739"/>
              <a:gd name="T66" fmla="*/ 329987 w 279041"/>
              <a:gd name="T67" fmla="*/ 2054334 h 291739"/>
              <a:gd name="T68" fmla="*/ 377349 w 279041"/>
              <a:gd name="T69" fmla="*/ 1360082 h 291739"/>
              <a:gd name="T70" fmla="*/ 2293929 w 279041"/>
              <a:gd name="T71" fmla="*/ 1046210 h 291739"/>
              <a:gd name="T72" fmla="*/ 2293929 w 279041"/>
              <a:gd name="T73" fmla="*/ 1146823 h 291739"/>
              <a:gd name="T74" fmla="*/ 1736729 w 279041"/>
              <a:gd name="T75" fmla="*/ 1094504 h 291739"/>
              <a:gd name="T76" fmla="*/ 377534 w 279041"/>
              <a:gd name="T77" fmla="*/ 1046210 h 291739"/>
              <a:gd name="T78" fmla="*/ 1593824 w 279041"/>
              <a:gd name="T79" fmla="*/ 1094504 h 291739"/>
              <a:gd name="T80" fmla="*/ 377534 w 279041"/>
              <a:gd name="T81" fmla="*/ 1146823 h 291739"/>
              <a:gd name="T82" fmla="*/ 377534 w 279041"/>
              <a:gd name="T83" fmla="*/ 1046210 h 291739"/>
              <a:gd name="T84" fmla="*/ 2663748 w 279041"/>
              <a:gd name="T85" fmla="*/ 2764764 h 291739"/>
              <a:gd name="T86" fmla="*/ 483251 w 279041"/>
              <a:gd name="T87" fmla="*/ 2812299 h 291739"/>
              <a:gd name="T88" fmla="*/ 2954478 w 279041"/>
              <a:gd name="T89" fmla="*/ 3105420 h 291739"/>
              <a:gd name="T90" fmla="*/ 2663748 w 279041"/>
              <a:gd name="T91" fmla="*/ 483251 h 291739"/>
              <a:gd name="T92" fmla="*/ 428440 w 279041"/>
              <a:gd name="T93" fmla="*/ 721093 h 291739"/>
              <a:gd name="T94" fmla="*/ 2259547 w 279041"/>
              <a:gd name="T95" fmla="*/ 429739 h 291739"/>
              <a:gd name="T96" fmla="*/ 377243 w 279041"/>
              <a:gd name="T97" fmla="*/ 331293 h 291739"/>
              <a:gd name="T98" fmla="*/ 2358000 w 279041"/>
              <a:gd name="T99" fmla="*/ 382465 h 291739"/>
              <a:gd name="T100" fmla="*/ 2310743 w 279041"/>
              <a:gd name="T101" fmla="*/ 815580 h 291739"/>
              <a:gd name="T102" fmla="*/ 329987 w 279041"/>
              <a:gd name="T103" fmla="*/ 768358 h 291739"/>
              <a:gd name="T104" fmla="*/ 377243 w 279041"/>
              <a:gd name="T105" fmla="*/ 331293 h 291739"/>
              <a:gd name="T106" fmla="*/ 98246 w 279041"/>
              <a:gd name="T107" fmla="*/ 2717241 h 291739"/>
              <a:gd name="T108" fmla="*/ 2569462 w 279041"/>
              <a:gd name="T109" fmla="*/ 95082 h 291739"/>
              <a:gd name="T110" fmla="*/ 47167 w 279041"/>
              <a:gd name="T111" fmla="*/ 0 h 291739"/>
              <a:gd name="T112" fmla="*/ 2663748 w 279041"/>
              <a:gd name="T113" fmla="*/ 47507 h 291739"/>
              <a:gd name="T114" fmla="*/ 3001616 w 279041"/>
              <a:gd name="T115" fmla="*/ 388179 h 291739"/>
              <a:gd name="T116" fmla="*/ 3052695 w 279041"/>
              <a:gd name="T117" fmla="*/ 3152941 h 291739"/>
              <a:gd name="T118" fmla="*/ 432175 w 279041"/>
              <a:gd name="T119" fmla="*/ 3204428 h 291739"/>
              <a:gd name="T120" fmla="*/ 385020 w 279041"/>
              <a:gd name="T121" fmla="*/ 2812299 h 291739"/>
              <a:gd name="T122" fmla="*/ 0 w 279041"/>
              <a:gd name="T123" fmla="*/ 2764764 h 291739"/>
              <a:gd name="T124" fmla="*/ 47167 w 279041"/>
              <a:gd name="T125" fmla="*/ 0 h 2917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9041" h="291739">
                <a:moveTo>
                  <a:pt x="163063" y="212725"/>
                </a:moveTo>
                <a:lnTo>
                  <a:pt x="192177" y="212725"/>
                </a:lnTo>
                <a:cubicBezTo>
                  <a:pt x="194694" y="212725"/>
                  <a:pt x="196491" y="215011"/>
                  <a:pt x="196491" y="217297"/>
                </a:cubicBezTo>
                <a:cubicBezTo>
                  <a:pt x="196491" y="219964"/>
                  <a:pt x="194694" y="221869"/>
                  <a:pt x="192177" y="221869"/>
                </a:cubicBezTo>
                <a:lnTo>
                  <a:pt x="163063" y="221869"/>
                </a:lnTo>
                <a:cubicBezTo>
                  <a:pt x="160547" y="221869"/>
                  <a:pt x="158750" y="219964"/>
                  <a:pt x="158750" y="217297"/>
                </a:cubicBezTo>
                <a:cubicBezTo>
                  <a:pt x="158750" y="215011"/>
                  <a:pt x="160547" y="212725"/>
                  <a:pt x="163063" y="212725"/>
                </a:cubicBezTo>
                <a:close/>
                <a:moveTo>
                  <a:pt x="34509" y="212725"/>
                </a:moveTo>
                <a:lnTo>
                  <a:pt x="140980" y="212725"/>
                </a:lnTo>
                <a:cubicBezTo>
                  <a:pt x="143515" y="212725"/>
                  <a:pt x="145688" y="215011"/>
                  <a:pt x="145688" y="217297"/>
                </a:cubicBezTo>
                <a:cubicBezTo>
                  <a:pt x="145688" y="219964"/>
                  <a:pt x="143515" y="221869"/>
                  <a:pt x="140980" y="221869"/>
                </a:cubicBezTo>
                <a:lnTo>
                  <a:pt x="34509" y="221869"/>
                </a:lnTo>
                <a:cubicBezTo>
                  <a:pt x="32336" y="221869"/>
                  <a:pt x="30163" y="219964"/>
                  <a:pt x="30163" y="217297"/>
                </a:cubicBezTo>
                <a:cubicBezTo>
                  <a:pt x="30163" y="215011"/>
                  <a:pt x="32336" y="212725"/>
                  <a:pt x="34509" y="212725"/>
                </a:cubicBezTo>
                <a:close/>
                <a:moveTo>
                  <a:pt x="163024" y="182562"/>
                </a:moveTo>
                <a:lnTo>
                  <a:pt x="209683" y="182562"/>
                </a:lnTo>
                <a:cubicBezTo>
                  <a:pt x="211820" y="182562"/>
                  <a:pt x="213957" y="184760"/>
                  <a:pt x="213957" y="186958"/>
                </a:cubicBezTo>
                <a:cubicBezTo>
                  <a:pt x="213957" y="189523"/>
                  <a:pt x="211820" y="191721"/>
                  <a:pt x="209683" y="191721"/>
                </a:cubicBezTo>
                <a:lnTo>
                  <a:pt x="163024" y="191721"/>
                </a:lnTo>
                <a:cubicBezTo>
                  <a:pt x="160531" y="191721"/>
                  <a:pt x="158750" y="189523"/>
                  <a:pt x="158750" y="186958"/>
                </a:cubicBezTo>
                <a:cubicBezTo>
                  <a:pt x="158750" y="184760"/>
                  <a:pt x="160531" y="182562"/>
                  <a:pt x="163024" y="182562"/>
                </a:cubicBezTo>
                <a:close/>
                <a:moveTo>
                  <a:pt x="93237" y="182562"/>
                </a:moveTo>
                <a:lnTo>
                  <a:pt x="128291" y="182562"/>
                </a:lnTo>
                <a:cubicBezTo>
                  <a:pt x="130820" y="182562"/>
                  <a:pt x="132989" y="184760"/>
                  <a:pt x="132989" y="186958"/>
                </a:cubicBezTo>
                <a:cubicBezTo>
                  <a:pt x="132989" y="189523"/>
                  <a:pt x="130820" y="191721"/>
                  <a:pt x="128291" y="191721"/>
                </a:cubicBezTo>
                <a:lnTo>
                  <a:pt x="93237" y="191721"/>
                </a:lnTo>
                <a:cubicBezTo>
                  <a:pt x="90707" y="191721"/>
                  <a:pt x="88900" y="189523"/>
                  <a:pt x="88900" y="186958"/>
                </a:cubicBezTo>
                <a:cubicBezTo>
                  <a:pt x="88900" y="184760"/>
                  <a:pt x="90707" y="182562"/>
                  <a:pt x="93237" y="182562"/>
                </a:cubicBezTo>
                <a:close/>
                <a:moveTo>
                  <a:pt x="163087" y="153987"/>
                </a:moveTo>
                <a:lnTo>
                  <a:pt x="198502" y="153987"/>
                </a:lnTo>
                <a:cubicBezTo>
                  <a:pt x="201032" y="153987"/>
                  <a:pt x="202839" y="156185"/>
                  <a:pt x="202839" y="158750"/>
                </a:cubicBezTo>
                <a:cubicBezTo>
                  <a:pt x="202839" y="161314"/>
                  <a:pt x="201032" y="163146"/>
                  <a:pt x="198502" y="163146"/>
                </a:cubicBezTo>
                <a:lnTo>
                  <a:pt x="163087" y="163146"/>
                </a:lnTo>
                <a:cubicBezTo>
                  <a:pt x="160557" y="163146"/>
                  <a:pt x="158750" y="161314"/>
                  <a:pt x="158750" y="158750"/>
                </a:cubicBezTo>
                <a:cubicBezTo>
                  <a:pt x="158750" y="156185"/>
                  <a:pt x="160557" y="153987"/>
                  <a:pt x="163087" y="153987"/>
                </a:cubicBezTo>
                <a:close/>
                <a:moveTo>
                  <a:pt x="93174" y="153987"/>
                </a:moveTo>
                <a:lnTo>
                  <a:pt x="139477" y="153987"/>
                </a:lnTo>
                <a:cubicBezTo>
                  <a:pt x="141970" y="153987"/>
                  <a:pt x="144107" y="156185"/>
                  <a:pt x="144107" y="158750"/>
                </a:cubicBezTo>
                <a:cubicBezTo>
                  <a:pt x="144107" y="161314"/>
                  <a:pt x="141970" y="163146"/>
                  <a:pt x="139477" y="163146"/>
                </a:cubicBezTo>
                <a:lnTo>
                  <a:pt x="93174" y="163146"/>
                </a:lnTo>
                <a:cubicBezTo>
                  <a:pt x="90681" y="163146"/>
                  <a:pt x="88900" y="161314"/>
                  <a:pt x="88900" y="158750"/>
                </a:cubicBezTo>
                <a:cubicBezTo>
                  <a:pt x="88900" y="156185"/>
                  <a:pt x="90681" y="153987"/>
                  <a:pt x="93174" y="153987"/>
                </a:cubicBezTo>
                <a:close/>
                <a:moveTo>
                  <a:pt x="39183" y="132493"/>
                </a:moveTo>
                <a:lnTo>
                  <a:pt x="39183" y="182697"/>
                </a:lnTo>
                <a:lnTo>
                  <a:pt x="68407" y="182697"/>
                </a:lnTo>
                <a:lnTo>
                  <a:pt x="68407" y="132493"/>
                </a:lnTo>
                <a:lnTo>
                  <a:pt x="39183" y="132493"/>
                </a:lnTo>
                <a:close/>
                <a:moveTo>
                  <a:pt x="163024" y="123825"/>
                </a:moveTo>
                <a:lnTo>
                  <a:pt x="209683" y="123825"/>
                </a:lnTo>
                <a:cubicBezTo>
                  <a:pt x="211820" y="123825"/>
                  <a:pt x="213957" y="126111"/>
                  <a:pt x="213957" y="128397"/>
                </a:cubicBezTo>
                <a:cubicBezTo>
                  <a:pt x="213957" y="131064"/>
                  <a:pt x="211820" y="132969"/>
                  <a:pt x="209683" y="132969"/>
                </a:cubicBezTo>
                <a:lnTo>
                  <a:pt x="163024" y="132969"/>
                </a:lnTo>
                <a:cubicBezTo>
                  <a:pt x="160531" y="132969"/>
                  <a:pt x="158750" y="131064"/>
                  <a:pt x="158750" y="128397"/>
                </a:cubicBezTo>
                <a:cubicBezTo>
                  <a:pt x="158750" y="126111"/>
                  <a:pt x="160531" y="123825"/>
                  <a:pt x="163024" y="123825"/>
                </a:cubicBezTo>
                <a:close/>
                <a:moveTo>
                  <a:pt x="93174" y="123825"/>
                </a:moveTo>
                <a:lnTo>
                  <a:pt x="139477" y="123825"/>
                </a:lnTo>
                <a:cubicBezTo>
                  <a:pt x="141970" y="123825"/>
                  <a:pt x="144107" y="126111"/>
                  <a:pt x="144107" y="128397"/>
                </a:cubicBezTo>
                <a:cubicBezTo>
                  <a:pt x="144107" y="131064"/>
                  <a:pt x="141970" y="132969"/>
                  <a:pt x="139477" y="132969"/>
                </a:cubicBezTo>
                <a:lnTo>
                  <a:pt x="93174" y="132969"/>
                </a:lnTo>
                <a:cubicBezTo>
                  <a:pt x="90681" y="132969"/>
                  <a:pt x="88900" y="131064"/>
                  <a:pt x="88900" y="128397"/>
                </a:cubicBezTo>
                <a:cubicBezTo>
                  <a:pt x="88900" y="126111"/>
                  <a:pt x="90681" y="123825"/>
                  <a:pt x="93174" y="123825"/>
                </a:cubicBezTo>
                <a:close/>
                <a:moveTo>
                  <a:pt x="34493" y="123825"/>
                </a:moveTo>
                <a:lnTo>
                  <a:pt x="72737" y="123825"/>
                </a:lnTo>
                <a:cubicBezTo>
                  <a:pt x="75623" y="123825"/>
                  <a:pt x="77427" y="125992"/>
                  <a:pt x="77427" y="128159"/>
                </a:cubicBezTo>
                <a:lnTo>
                  <a:pt x="77427" y="187031"/>
                </a:lnTo>
                <a:cubicBezTo>
                  <a:pt x="77427" y="189559"/>
                  <a:pt x="75623" y="191726"/>
                  <a:pt x="72737" y="191726"/>
                </a:cubicBezTo>
                <a:lnTo>
                  <a:pt x="34493" y="191726"/>
                </a:lnTo>
                <a:cubicBezTo>
                  <a:pt x="32328" y="191726"/>
                  <a:pt x="30163" y="189559"/>
                  <a:pt x="30163" y="187031"/>
                </a:cubicBezTo>
                <a:lnTo>
                  <a:pt x="30163" y="128159"/>
                </a:lnTo>
                <a:cubicBezTo>
                  <a:pt x="30163" y="125992"/>
                  <a:pt x="32328" y="123825"/>
                  <a:pt x="34493" y="123825"/>
                </a:cubicBezTo>
                <a:close/>
                <a:moveTo>
                  <a:pt x="163024" y="95250"/>
                </a:moveTo>
                <a:lnTo>
                  <a:pt x="209683" y="95250"/>
                </a:lnTo>
                <a:cubicBezTo>
                  <a:pt x="211820" y="95250"/>
                  <a:pt x="213957" y="97082"/>
                  <a:pt x="213957" y="99646"/>
                </a:cubicBezTo>
                <a:cubicBezTo>
                  <a:pt x="213957" y="102577"/>
                  <a:pt x="211820" y="104409"/>
                  <a:pt x="209683" y="104409"/>
                </a:cubicBezTo>
                <a:lnTo>
                  <a:pt x="163024" y="104409"/>
                </a:lnTo>
                <a:cubicBezTo>
                  <a:pt x="160531" y="104409"/>
                  <a:pt x="158750" y="102577"/>
                  <a:pt x="158750" y="99646"/>
                </a:cubicBezTo>
                <a:cubicBezTo>
                  <a:pt x="158750" y="97082"/>
                  <a:pt x="160531" y="95250"/>
                  <a:pt x="163024" y="95250"/>
                </a:cubicBezTo>
                <a:close/>
                <a:moveTo>
                  <a:pt x="34509" y="95250"/>
                </a:moveTo>
                <a:lnTo>
                  <a:pt x="140980" y="95250"/>
                </a:lnTo>
                <a:cubicBezTo>
                  <a:pt x="143515" y="95250"/>
                  <a:pt x="145688" y="97082"/>
                  <a:pt x="145688" y="99646"/>
                </a:cubicBezTo>
                <a:cubicBezTo>
                  <a:pt x="145688" y="102577"/>
                  <a:pt x="143515" y="104409"/>
                  <a:pt x="140980" y="104409"/>
                </a:cubicBezTo>
                <a:lnTo>
                  <a:pt x="34509" y="104409"/>
                </a:lnTo>
                <a:cubicBezTo>
                  <a:pt x="32336" y="104409"/>
                  <a:pt x="30163" y="102577"/>
                  <a:pt x="30163" y="99646"/>
                </a:cubicBezTo>
                <a:cubicBezTo>
                  <a:pt x="30163" y="97082"/>
                  <a:pt x="32336" y="95250"/>
                  <a:pt x="34509" y="95250"/>
                </a:cubicBezTo>
                <a:close/>
                <a:moveTo>
                  <a:pt x="243488" y="43995"/>
                </a:moveTo>
                <a:lnTo>
                  <a:pt x="243488" y="251711"/>
                </a:lnTo>
                <a:cubicBezTo>
                  <a:pt x="243488" y="254235"/>
                  <a:pt x="241692" y="256038"/>
                  <a:pt x="239178" y="256038"/>
                </a:cubicBezTo>
                <a:lnTo>
                  <a:pt x="44173" y="256038"/>
                </a:lnTo>
                <a:lnTo>
                  <a:pt x="44173" y="282724"/>
                </a:lnTo>
                <a:lnTo>
                  <a:pt x="270063" y="282724"/>
                </a:lnTo>
                <a:lnTo>
                  <a:pt x="270063" y="43995"/>
                </a:lnTo>
                <a:lnTo>
                  <a:pt x="243488" y="43995"/>
                </a:lnTo>
                <a:close/>
                <a:moveTo>
                  <a:pt x="39162" y="39124"/>
                </a:moveTo>
                <a:lnTo>
                  <a:pt x="39162" y="65650"/>
                </a:lnTo>
                <a:lnTo>
                  <a:pt x="206541" y="65650"/>
                </a:lnTo>
                <a:lnTo>
                  <a:pt x="206541" y="39124"/>
                </a:lnTo>
                <a:lnTo>
                  <a:pt x="39162" y="39124"/>
                </a:lnTo>
                <a:close/>
                <a:moveTo>
                  <a:pt x="34483" y="30162"/>
                </a:moveTo>
                <a:lnTo>
                  <a:pt x="211221" y="30162"/>
                </a:lnTo>
                <a:cubicBezTo>
                  <a:pt x="213380" y="30162"/>
                  <a:pt x="215540" y="32313"/>
                  <a:pt x="215540" y="34822"/>
                </a:cubicBezTo>
                <a:lnTo>
                  <a:pt x="215540" y="69952"/>
                </a:lnTo>
                <a:cubicBezTo>
                  <a:pt x="215540" y="72103"/>
                  <a:pt x="213380" y="74253"/>
                  <a:pt x="211221" y="74253"/>
                </a:cubicBezTo>
                <a:lnTo>
                  <a:pt x="34483" y="74253"/>
                </a:lnTo>
                <a:cubicBezTo>
                  <a:pt x="32323" y="74253"/>
                  <a:pt x="30163" y="72103"/>
                  <a:pt x="30163" y="69952"/>
                </a:cubicBezTo>
                <a:lnTo>
                  <a:pt x="30163" y="34822"/>
                </a:lnTo>
                <a:cubicBezTo>
                  <a:pt x="30163" y="32313"/>
                  <a:pt x="32323" y="30162"/>
                  <a:pt x="34483" y="30162"/>
                </a:cubicBezTo>
                <a:close/>
                <a:moveTo>
                  <a:pt x="8978" y="8655"/>
                </a:moveTo>
                <a:lnTo>
                  <a:pt x="8978" y="247384"/>
                </a:lnTo>
                <a:lnTo>
                  <a:pt x="234869" y="247384"/>
                </a:lnTo>
                <a:lnTo>
                  <a:pt x="234869" y="8655"/>
                </a:lnTo>
                <a:lnTo>
                  <a:pt x="8978" y="8655"/>
                </a:lnTo>
                <a:close/>
                <a:moveTo>
                  <a:pt x="4309" y="0"/>
                </a:moveTo>
                <a:lnTo>
                  <a:pt x="239178" y="0"/>
                </a:lnTo>
                <a:cubicBezTo>
                  <a:pt x="241692" y="0"/>
                  <a:pt x="243488" y="1803"/>
                  <a:pt x="243488" y="4327"/>
                </a:cubicBezTo>
                <a:lnTo>
                  <a:pt x="243488" y="35340"/>
                </a:lnTo>
                <a:lnTo>
                  <a:pt x="274372" y="35340"/>
                </a:lnTo>
                <a:cubicBezTo>
                  <a:pt x="276886" y="35340"/>
                  <a:pt x="279041" y="37144"/>
                  <a:pt x="279041" y="39668"/>
                </a:cubicBezTo>
                <a:lnTo>
                  <a:pt x="279041" y="287051"/>
                </a:lnTo>
                <a:cubicBezTo>
                  <a:pt x="279041" y="289576"/>
                  <a:pt x="276886" y="291739"/>
                  <a:pt x="274372" y="291739"/>
                </a:cubicBezTo>
                <a:lnTo>
                  <a:pt x="39504" y="291739"/>
                </a:lnTo>
                <a:cubicBezTo>
                  <a:pt x="37349" y="291739"/>
                  <a:pt x="35194" y="289576"/>
                  <a:pt x="35194" y="287051"/>
                </a:cubicBezTo>
                <a:lnTo>
                  <a:pt x="35194" y="256038"/>
                </a:lnTo>
                <a:lnTo>
                  <a:pt x="4309" y="256038"/>
                </a:lnTo>
                <a:cubicBezTo>
                  <a:pt x="2155" y="256038"/>
                  <a:pt x="0" y="254235"/>
                  <a:pt x="0" y="251711"/>
                </a:cubicBezTo>
                <a:lnTo>
                  <a:pt x="0" y="4327"/>
                </a:lnTo>
                <a:cubicBezTo>
                  <a:pt x="0" y="1803"/>
                  <a:pt x="2155" y="0"/>
                  <a:pt x="43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290" tIns="17145" rIns="34290" bIns="17145" anchor="ctr"/>
          <a:lstStyle/>
          <a:p>
            <a:pPr defTabSz="685663">
              <a:defRPr/>
            </a:pPr>
            <a:endParaRPr lang="en-US" dirty="0">
              <a:latin typeface="+mj-lt"/>
              <a:cs typeface="+mn-cs"/>
            </a:endParaRPr>
          </a:p>
        </p:txBody>
      </p:sp>
      <p:sp>
        <p:nvSpPr>
          <p:cNvPr id="16406" name="Freeform 962"/>
          <p:cNvSpPr>
            <a:spLocks noChangeAspect="1" noChangeArrowheads="1"/>
          </p:cNvSpPr>
          <p:nvPr/>
        </p:nvSpPr>
        <p:spPr bwMode="auto">
          <a:xfrm>
            <a:off x="3117869" y="2997398"/>
            <a:ext cx="265579" cy="351830"/>
          </a:xfrm>
          <a:custGeom>
            <a:avLst/>
            <a:gdLst>
              <a:gd name="T0" fmla="*/ 161522157 w 220303"/>
              <a:gd name="T1" fmla="*/ 311211729 h 291740"/>
              <a:gd name="T2" fmla="*/ 96792963 w 220303"/>
              <a:gd name="T3" fmla="*/ 311211729 h 291740"/>
              <a:gd name="T4" fmla="*/ 10536111 w 220303"/>
              <a:gd name="T5" fmla="*/ 316659510 h 291740"/>
              <a:gd name="T6" fmla="*/ 247774554 w 220303"/>
              <a:gd name="T7" fmla="*/ 316659510 h 291740"/>
              <a:gd name="T8" fmla="*/ 192342701 w 220303"/>
              <a:gd name="T9" fmla="*/ 226935153 h 291740"/>
              <a:gd name="T10" fmla="*/ 216333640 w 220303"/>
              <a:gd name="T11" fmla="*/ 226935153 h 291740"/>
              <a:gd name="T12" fmla="*/ 116438727 w 220303"/>
              <a:gd name="T13" fmla="*/ 235305779 h 291740"/>
              <a:gd name="T14" fmla="*/ 131330145 w 220303"/>
              <a:gd name="T15" fmla="*/ 250373189 h 291740"/>
              <a:gd name="T16" fmla="*/ 131330145 w 220303"/>
              <a:gd name="T17" fmla="*/ 226935153 h 291740"/>
              <a:gd name="T18" fmla="*/ 41757329 w 220303"/>
              <a:gd name="T19" fmla="*/ 238654817 h 291740"/>
              <a:gd name="T20" fmla="*/ 53979200 w 220303"/>
              <a:gd name="T21" fmla="*/ 226935153 h 291740"/>
              <a:gd name="T22" fmla="*/ 226674803 w 220303"/>
              <a:gd name="T23" fmla="*/ 221493855 h 291740"/>
              <a:gd name="T24" fmla="*/ 187378318 w 220303"/>
              <a:gd name="T25" fmla="*/ 260839136 h 291740"/>
              <a:gd name="T26" fmla="*/ 187378318 w 220303"/>
              <a:gd name="T27" fmla="*/ 216470733 h 291740"/>
              <a:gd name="T28" fmla="*/ 150357208 w 220303"/>
              <a:gd name="T29" fmla="*/ 235305779 h 291740"/>
              <a:gd name="T30" fmla="*/ 124711744 w 220303"/>
              <a:gd name="T31" fmla="*/ 260839136 h 291740"/>
              <a:gd name="T32" fmla="*/ 124711744 w 220303"/>
              <a:gd name="T33" fmla="*/ 216470733 h 291740"/>
              <a:gd name="T34" fmla="*/ 53979200 w 220303"/>
              <a:gd name="T35" fmla="*/ 260839136 h 291740"/>
              <a:gd name="T36" fmla="*/ 201028009 w 220303"/>
              <a:gd name="T37" fmla="*/ 157889545 h 291740"/>
              <a:gd name="T38" fmla="*/ 201028009 w 220303"/>
              <a:gd name="T39" fmla="*/ 181746597 h 291740"/>
              <a:gd name="T40" fmla="*/ 216333640 w 220303"/>
              <a:gd name="T41" fmla="*/ 166260310 h 291740"/>
              <a:gd name="T42" fmla="*/ 116438727 w 220303"/>
              <a:gd name="T43" fmla="*/ 157889545 h 291740"/>
              <a:gd name="T44" fmla="*/ 140017583 w 220303"/>
              <a:gd name="T45" fmla="*/ 157889545 h 291740"/>
              <a:gd name="T46" fmla="*/ 41757329 w 220303"/>
              <a:gd name="T47" fmla="*/ 159562802 h 291740"/>
              <a:gd name="T48" fmla="*/ 64093529 w 220303"/>
              <a:gd name="T49" fmla="*/ 181746597 h 291740"/>
              <a:gd name="T50" fmla="*/ 64093529 w 220303"/>
              <a:gd name="T51" fmla="*/ 157889545 h 291740"/>
              <a:gd name="T52" fmla="*/ 207648332 w 220303"/>
              <a:gd name="T53" fmla="*/ 147425190 h 291740"/>
              <a:gd name="T54" fmla="*/ 207648332 w 220303"/>
              <a:gd name="T55" fmla="*/ 191793676 h 291740"/>
              <a:gd name="T56" fmla="*/ 182415597 w 220303"/>
              <a:gd name="T57" fmla="*/ 166260310 h 291740"/>
              <a:gd name="T58" fmla="*/ 144978714 w 220303"/>
              <a:gd name="T59" fmla="*/ 147425190 h 291740"/>
              <a:gd name="T60" fmla="*/ 144978714 w 220303"/>
              <a:gd name="T61" fmla="*/ 191793676 h 291740"/>
              <a:gd name="T62" fmla="*/ 106097937 w 220303"/>
              <a:gd name="T63" fmla="*/ 152865060 h 291740"/>
              <a:gd name="T64" fmla="*/ 64093529 w 220303"/>
              <a:gd name="T65" fmla="*/ 147425190 h 291740"/>
              <a:gd name="T66" fmla="*/ 64093529 w 220303"/>
              <a:gd name="T67" fmla="*/ 191793676 h 291740"/>
              <a:gd name="T68" fmla="*/ 31641740 w 220303"/>
              <a:gd name="T69" fmla="*/ 159562802 h 291740"/>
              <a:gd name="T70" fmla="*/ 192342701 w 220303"/>
              <a:gd name="T71" fmla="*/ 90514445 h 291740"/>
              <a:gd name="T72" fmla="*/ 214679230 w 220303"/>
              <a:gd name="T73" fmla="*/ 112699667 h 291740"/>
              <a:gd name="T74" fmla="*/ 214679230 w 220303"/>
              <a:gd name="T75" fmla="*/ 88422218 h 291740"/>
              <a:gd name="T76" fmla="*/ 116438727 w 220303"/>
              <a:gd name="T77" fmla="*/ 100561856 h 291740"/>
              <a:gd name="T78" fmla="*/ 128021441 w 220303"/>
              <a:gd name="T79" fmla="*/ 88422218 h 291740"/>
              <a:gd name="T80" fmla="*/ 65779316 w 220303"/>
              <a:gd name="T81" fmla="*/ 112699667 h 291740"/>
              <a:gd name="T82" fmla="*/ 193997349 w 220303"/>
              <a:gd name="T83" fmla="*/ 78376865 h 291740"/>
              <a:gd name="T84" fmla="*/ 226674803 w 220303"/>
              <a:gd name="T85" fmla="*/ 111026410 h 291740"/>
              <a:gd name="T86" fmla="*/ 182415597 w 220303"/>
              <a:gd name="T87" fmla="*/ 111026410 h 291740"/>
              <a:gd name="T88" fmla="*/ 128021441 w 220303"/>
              <a:gd name="T89" fmla="*/ 78376865 h 291740"/>
              <a:gd name="T90" fmla="*/ 106097937 w 220303"/>
              <a:gd name="T91" fmla="*/ 100561856 h 291740"/>
              <a:gd name="T92" fmla="*/ 71258599 w 220303"/>
              <a:gd name="T93" fmla="*/ 78376865 h 291740"/>
              <a:gd name="T94" fmla="*/ 71258599 w 220303"/>
              <a:gd name="T95" fmla="*/ 122745338 h 291740"/>
              <a:gd name="T96" fmla="*/ 31641740 w 220303"/>
              <a:gd name="T97" fmla="*/ 83401257 h 291740"/>
              <a:gd name="T98" fmla="*/ 10536111 w 220303"/>
              <a:gd name="T99" fmla="*/ 284020979 h 291740"/>
              <a:gd name="T100" fmla="*/ 10536111 w 220303"/>
              <a:gd name="T101" fmla="*/ 58923555 h 291740"/>
              <a:gd name="T102" fmla="*/ 176607512 w 220303"/>
              <a:gd name="T103" fmla="*/ 33160404 h 291740"/>
              <a:gd name="T104" fmla="*/ 101802919 w 220303"/>
              <a:gd name="T105" fmla="*/ 22396480 h 291740"/>
              <a:gd name="T106" fmla="*/ 156511963 w 220303"/>
              <a:gd name="T107" fmla="*/ 33160404 h 291740"/>
              <a:gd name="T108" fmla="*/ 101802919 w 220303"/>
              <a:gd name="T109" fmla="*/ 22396480 h 291740"/>
              <a:gd name="T110" fmla="*/ 10536111 w 220303"/>
              <a:gd name="T111" fmla="*/ 48326064 h 291740"/>
              <a:gd name="T112" fmla="*/ 232183761 w 220303"/>
              <a:gd name="T113" fmla="*/ 10176160 h 291740"/>
              <a:gd name="T114" fmla="*/ 232183761 w 220303"/>
              <a:gd name="T115" fmla="*/ 0 h 291740"/>
              <a:gd name="T116" fmla="*/ 232183761 w 220303"/>
              <a:gd name="T117" fmla="*/ 342943106 h 291740"/>
              <a:gd name="T118" fmla="*/ 0 w 220303"/>
              <a:gd name="T119" fmla="*/ 25857004 h 2917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20303"/>
              <a:gd name="T181" fmla="*/ 0 h 291740"/>
              <a:gd name="T182" fmla="*/ 220303 w 220303"/>
              <a:gd name="T183" fmla="*/ 291740 h 29174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20303" h="291740">
                <a:moveTo>
                  <a:pt x="86824" y="260350"/>
                </a:moveTo>
                <a:lnTo>
                  <a:pt x="133482" y="260350"/>
                </a:lnTo>
                <a:cubicBezTo>
                  <a:pt x="135975" y="260350"/>
                  <a:pt x="137756" y="262548"/>
                  <a:pt x="137756" y="264746"/>
                </a:cubicBezTo>
                <a:cubicBezTo>
                  <a:pt x="137756" y="267311"/>
                  <a:pt x="135975" y="269509"/>
                  <a:pt x="133482" y="269509"/>
                </a:cubicBezTo>
                <a:lnTo>
                  <a:pt x="86824" y="269509"/>
                </a:lnTo>
                <a:cubicBezTo>
                  <a:pt x="84331" y="269509"/>
                  <a:pt x="82550" y="267311"/>
                  <a:pt x="82550" y="264746"/>
                </a:cubicBezTo>
                <a:cubicBezTo>
                  <a:pt x="82550" y="262548"/>
                  <a:pt x="84331" y="260350"/>
                  <a:pt x="86824" y="260350"/>
                </a:cubicBezTo>
                <a:close/>
                <a:moveTo>
                  <a:pt x="8984" y="250629"/>
                </a:moveTo>
                <a:lnTo>
                  <a:pt x="8984" y="269381"/>
                </a:lnTo>
                <a:cubicBezTo>
                  <a:pt x="8984" y="276954"/>
                  <a:pt x="14735" y="282724"/>
                  <a:pt x="21922" y="282724"/>
                </a:cubicBezTo>
                <a:lnTo>
                  <a:pt x="198021" y="282724"/>
                </a:lnTo>
                <a:cubicBezTo>
                  <a:pt x="205568" y="282724"/>
                  <a:pt x="211318" y="276954"/>
                  <a:pt x="211318" y="269381"/>
                </a:cubicBezTo>
                <a:lnTo>
                  <a:pt x="211318" y="250629"/>
                </a:lnTo>
                <a:lnTo>
                  <a:pt x="8984" y="250629"/>
                </a:lnTo>
                <a:close/>
                <a:moveTo>
                  <a:pt x="164042" y="193052"/>
                </a:moveTo>
                <a:lnTo>
                  <a:pt x="164042" y="212992"/>
                </a:lnTo>
                <a:lnTo>
                  <a:pt x="184503" y="212992"/>
                </a:lnTo>
                <a:lnTo>
                  <a:pt x="184503" y="193052"/>
                </a:lnTo>
                <a:lnTo>
                  <a:pt x="164042" y="193052"/>
                </a:lnTo>
                <a:close/>
                <a:moveTo>
                  <a:pt x="106362" y="193052"/>
                </a:moveTo>
                <a:cubicBezTo>
                  <a:pt x="102481" y="193052"/>
                  <a:pt x="99306" y="195901"/>
                  <a:pt x="99306" y="200173"/>
                </a:cubicBezTo>
                <a:lnTo>
                  <a:pt x="99306" y="205871"/>
                </a:lnTo>
                <a:cubicBezTo>
                  <a:pt x="99306" y="209788"/>
                  <a:pt x="102481" y="212992"/>
                  <a:pt x="106362" y="212992"/>
                </a:cubicBezTo>
                <a:lnTo>
                  <a:pt x="112006" y="212992"/>
                </a:lnTo>
                <a:cubicBezTo>
                  <a:pt x="116240" y="212992"/>
                  <a:pt x="119415" y="209788"/>
                  <a:pt x="119415" y="205871"/>
                </a:cubicBezTo>
                <a:lnTo>
                  <a:pt x="119415" y="200173"/>
                </a:lnTo>
                <a:cubicBezTo>
                  <a:pt x="119415" y="195901"/>
                  <a:pt x="116240" y="193052"/>
                  <a:pt x="112006" y="193052"/>
                </a:cubicBezTo>
                <a:lnTo>
                  <a:pt x="106362" y="193052"/>
                </a:lnTo>
                <a:close/>
                <a:moveTo>
                  <a:pt x="46037" y="193052"/>
                </a:moveTo>
                <a:cubicBezTo>
                  <a:pt x="40286" y="193052"/>
                  <a:pt x="35613" y="197325"/>
                  <a:pt x="35613" y="203022"/>
                </a:cubicBezTo>
                <a:cubicBezTo>
                  <a:pt x="35613" y="208363"/>
                  <a:pt x="40286" y="212992"/>
                  <a:pt x="46037" y="212992"/>
                </a:cubicBezTo>
                <a:cubicBezTo>
                  <a:pt x="51428" y="212992"/>
                  <a:pt x="56101" y="208363"/>
                  <a:pt x="56101" y="203022"/>
                </a:cubicBezTo>
                <a:cubicBezTo>
                  <a:pt x="56101" y="197325"/>
                  <a:pt x="51428" y="193052"/>
                  <a:pt x="46037" y="193052"/>
                </a:cubicBezTo>
                <a:close/>
                <a:moveTo>
                  <a:pt x="159808" y="184150"/>
                </a:moveTo>
                <a:lnTo>
                  <a:pt x="188736" y="184150"/>
                </a:lnTo>
                <a:cubicBezTo>
                  <a:pt x="191206" y="184150"/>
                  <a:pt x="193322" y="185930"/>
                  <a:pt x="193322" y="188423"/>
                </a:cubicBezTo>
                <a:lnTo>
                  <a:pt x="193322" y="217621"/>
                </a:lnTo>
                <a:cubicBezTo>
                  <a:pt x="193322" y="219758"/>
                  <a:pt x="191206" y="221894"/>
                  <a:pt x="188736" y="221894"/>
                </a:cubicBezTo>
                <a:lnTo>
                  <a:pt x="159808" y="221894"/>
                </a:lnTo>
                <a:cubicBezTo>
                  <a:pt x="157692" y="221894"/>
                  <a:pt x="155575" y="219758"/>
                  <a:pt x="155575" y="217621"/>
                </a:cubicBezTo>
                <a:lnTo>
                  <a:pt x="155575" y="188423"/>
                </a:lnTo>
                <a:cubicBezTo>
                  <a:pt x="155575" y="185930"/>
                  <a:pt x="157692" y="184150"/>
                  <a:pt x="159808" y="184150"/>
                </a:cubicBezTo>
                <a:close/>
                <a:moveTo>
                  <a:pt x="106362" y="184150"/>
                </a:moveTo>
                <a:lnTo>
                  <a:pt x="112006" y="184150"/>
                </a:lnTo>
                <a:cubicBezTo>
                  <a:pt x="120826" y="184150"/>
                  <a:pt x="128234" y="191272"/>
                  <a:pt x="128234" y="200173"/>
                </a:cubicBezTo>
                <a:lnTo>
                  <a:pt x="128234" y="205871"/>
                </a:lnTo>
                <a:cubicBezTo>
                  <a:pt x="128234" y="214773"/>
                  <a:pt x="120826" y="221894"/>
                  <a:pt x="112006" y="221894"/>
                </a:cubicBezTo>
                <a:lnTo>
                  <a:pt x="106362" y="221894"/>
                </a:lnTo>
                <a:cubicBezTo>
                  <a:pt x="97542" y="221894"/>
                  <a:pt x="90487" y="214773"/>
                  <a:pt x="90487" y="205871"/>
                </a:cubicBezTo>
                <a:lnTo>
                  <a:pt x="90487" y="200173"/>
                </a:lnTo>
                <a:cubicBezTo>
                  <a:pt x="90487" y="191272"/>
                  <a:pt x="97542" y="184150"/>
                  <a:pt x="106362" y="184150"/>
                </a:cubicBezTo>
                <a:close/>
                <a:moveTo>
                  <a:pt x="46037" y="184150"/>
                </a:moveTo>
                <a:cubicBezTo>
                  <a:pt x="56460" y="184150"/>
                  <a:pt x="64727" y="192340"/>
                  <a:pt x="64727" y="203022"/>
                </a:cubicBezTo>
                <a:cubicBezTo>
                  <a:pt x="64727" y="213348"/>
                  <a:pt x="56460" y="221894"/>
                  <a:pt x="46037" y="221894"/>
                </a:cubicBezTo>
                <a:cubicBezTo>
                  <a:pt x="35254" y="221894"/>
                  <a:pt x="26987" y="213348"/>
                  <a:pt x="26987" y="203022"/>
                </a:cubicBezTo>
                <a:cubicBezTo>
                  <a:pt x="26987" y="192340"/>
                  <a:pt x="35254" y="184150"/>
                  <a:pt x="46037" y="184150"/>
                </a:cubicBezTo>
                <a:close/>
                <a:moveTo>
                  <a:pt x="171450" y="134315"/>
                </a:moveTo>
                <a:cubicBezTo>
                  <a:pt x="167570" y="134315"/>
                  <a:pt x="164042" y="137520"/>
                  <a:pt x="164042" y="141436"/>
                </a:cubicBezTo>
                <a:lnTo>
                  <a:pt x="164042" y="147490"/>
                </a:lnTo>
                <a:cubicBezTo>
                  <a:pt x="164042" y="151407"/>
                  <a:pt x="167570" y="154611"/>
                  <a:pt x="171450" y="154611"/>
                </a:cubicBezTo>
                <a:lnTo>
                  <a:pt x="177095" y="154611"/>
                </a:lnTo>
                <a:cubicBezTo>
                  <a:pt x="180975" y="154611"/>
                  <a:pt x="184503" y="151407"/>
                  <a:pt x="184503" y="147490"/>
                </a:cubicBezTo>
                <a:lnTo>
                  <a:pt x="184503" y="141436"/>
                </a:lnTo>
                <a:cubicBezTo>
                  <a:pt x="184503" y="137520"/>
                  <a:pt x="180975" y="134315"/>
                  <a:pt x="177095" y="134315"/>
                </a:cubicBezTo>
                <a:lnTo>
                  <a:pt x="171450" y="134315"/>
                </a:lnTo>
                <a:close/>
                <a:moveTo>
                  <a:pt x="99306" y="134315"/>
                </a:moveTo>
                <a:lnTo>
                  <a:pt x="99306" y="154611"/>
                </a:lnTo>
                <a:lnTo>
                  <a:pt x="119415" y="154611"/>
                </a:lnTo>
                <a:lnTo>
                  <a:pt x="119415" y="134315"/>
                </a:lnTo>
                <a:lnTo>
                  <a:pt x="99306" y="134315"/>
                </a:lnTo>
                <a:close/>
                <a:moveTo>
                  <a:pt x="37051" y="134315"/>
                </a:moveTo>
                <a:cubicBezTo>
                  <a:pt x="36332" y="134315"/>
                  <a:pt x="35613" y="135027"/>
                  <a:pt x="35613" y="135739"/>
                </a:cubicBezTo>
                <a:lnTo>
                  <a:pt x="35613" y="153187"/>
                </a:lnTo>
                <a:cubicBezTo>
                  <a:pt x="35613" y="153899"/>
                  <a:pt x="36332" y="154611"/>
                  <a:pt x="37051" y="154611"/>
                </a:cubicBezTo>
                <a:lnTo>
                  <a:pt x="54663" y="154611"/>
                </a:lnTo>
                <a:cubicBezTo>
                  <a:pt x="55742" y="154611"/>
                  <a:pt x="56101" y="153899"/>
                  <a:pt x="56101" y="153187"/>
                </a:cubicBezTo>
                <a:lnTo>
                  <a:pt x="56101" y="135739"/>
                </a:lnTo>
                <a:cubicBezTo>
                  <a:pt x="56101" y="135027"/>
                  <a:pt x="55742" y="134315"/>
                  <a:pt x="54663" y="134315"/>
                </a:cubicBezTo>
                <a:lnTo>
                  <a:pt x="37051" y="134315"/>
                </a:lnTo>
                <a:close/>
                <a:moveTo>
                  <a:pt x="171450" y="125413"/>
                </a:moveTo>
                <a:lnTo>
                  <a:pt x="177095" y="125413"/>
                </a:lnTo>
                <a:cubicBezTo>
                  <a:pt x="185914" y="125413"/>
                  <a:pt x="193322" y="132535"/>
                  <a:pt x="193322" y="141436"/>
                </a:cubicBezTo>
                <a:lnTo>
                  <a:pt x="193322" y="147490"/>
                </a:lnTo>
                <a:cubicBezTo>
                  <a:pt x="193322" y="156036"/>
                  <a:pt x="185914" y="163157"/>
                  <a:pt x="177095" y="163157"/>
                </a:cubicBezTo>
                <a:lnTo>
                  <a:pt x="171450" y="163157"/>
                </a:lnTo>
                <a:cubicBezTo>
                  <a:pt x="162631" y="163157"/>
                  <a:pt x="155575" y="156036"/>
                  <a:pt x="155575" y="147490"/>
                </a:cubicBezTo>
                <a:lnTo>
                  <a:pt x="155575" y="141436"/>
                </a:lnTo>
                <a:cubicBezTo>
                  <a:pt x="155575" y="132535"/>
                  <a:pt x="162631" y="125413"/>
                  <a:pt x="171450" y="125413"/>
                </a:cubicBezTo>
                <a:close/>
                <a:moveTo>
                  <a:pt x="95073" y="125413"/>
                </a:moveTo>
                <a:lnTo>
                  <a:pt x="123648" y="125413"/>
                </a:lnTo>
                <a:cubicBezTo>
                  <a:pt x="126117" y="125413"/>
                  <a:pt x="128234" y="127550"/>
                  <a:pt x="128234" y="130042"/>
                </a:cubicBezTo>
                <a:lnTo>
                  <a:pt x="128234" y="158884"/>
                </a:lnTo>
                <a:cubicBezTo>
                  <a:pt x="128234" y="161377"/>
                  <a:pt x="126117" y="163157"/>
                  <a:pt x="123648" y="163157"/>
                </a:cubicBezTo>
                <a:lnTo>
                  <a:pt x="95073" y="163157"/>
                </a:lnTo>
                <a:cubicBezTo>
                  <a:pt x="92604" y="163157"/>
                  <a:pt x="90487" y="161377"/>
                  <a:pt x="90487" y="158884"/>
                </a:cubicBezTo>
                <a:lnTo>
                  <a:pt x="90487" y="130042"/>
                </a:lnTo>
                <a:cubicBezTo>
                  <a:pt x="90487" y="127550"/>
                  <a:pt x="92604" y="125413"/>
                  <a:pt x="95073" y="125413"/>
                </a:cubicBezTo>
                <a:close/>
                <a:moveTo>
                  <a:pt x="37051" y="125413"/>
                </a:moveTo>
                <a:lnTo>
                  <a:pt x="54663" y="125413"/>
                </a:lnTo>
                <a:cubicBezTo>
                  <a:pt x="60414" y="125413"/>
                  <a:pt x="64727" y="130042"/>
                  <a:pt x="64727" y="135739"/>
                </a:cubicBezTo>
                <a:lnTo>
                  <a:pt x="64727" y="153187"/>
                </a:lnTo>
                <a:cubicBezTo>
                  <a:pt x="64727" y="158884"/>
                  <a:pt x="60414" y="163157"/>
                  <a:pt x="54663" y="163157"/>
                </a:cubicBezTo>
                <a:lnTo>
                  <a:pt x="37051" y="163157"/>
                </a:lnTo>
                <a:cubicBezTo>
                  <a:pt x="31660" y="163157"/>
                  <a:pt x="26987" y="158884"/>
                  <a:pt x="26987" y="153187"/>
                </a:cubicBezTo>
                <a:lnTo>
                  <a:pt x="26987" y="135739"/>
                </a:lnTo>
                <a:cubicBezTo>
                  <a:pt x="26987" y="130042"/>
                  <a:pt x="31660" y="125413"/>
                  <a:pt x="37051" y="125413"/>
                </a:cubicBezTo>
                <a:close/>
                <a:moveTo>
                  <a:pt x="165453" y="75221"/>
                </a:moveTo>
                <a:cubicBezTo>
                  <a:pt x="165100" y="75221"/>
                  <a:pt x="164042" y="75933"/>
                  <a:pt x="164042" y="77001"/>
                </a:cubicBezTo>
                <a:lnTo>
                  <a:pt x="164042" y="94449"/>
                </a:lnTo>
                <a:cubicBezTo>
                  <a:pt x="164042" y="95161"/>
                  <a:pt x="165100" y="95873"/>
                  <a:pt x="165453" y="95873"/>
                </a:cubicBezTo>
                <a:lnTo>
                  <a:pt x="183092" y="95873"/>
                </a:lnTo>
                <a:cubicBezTo>
                  <a:pt x="183797" y="95873"/>
                  <a:pt x="184503" y="95161"/>
                  <a:pt x="184503" y="94449"/>
                </a:cubicBezTo>
                <a:lnTo>
                  <a:pt x="184503" y="77001"/>
                </a:lnTo>
                <a:cubicBezTo>
                  <a:pt x="184503" y="75933"/>
                  <a:pt x="183797" y="75221"/>
                  <a:pt x="183092" y="75221"/>
                </a:cubicBezTo>
                <a:lnTo>
                  <a:pt x="165453" y="75221"/>
                </a:lnTo>
                <a:close/>
                <a:moveTo>
                  <a:pt x="109184" y="75221"/>
                </a:moveTo>
                <a:cubicBezTo>
                  <a:pt x="103540" y="75221"/>
                  <a:pt x="99306" y="79850"/>
                  <a:pt x="99306" y="85547"/>
                </a:cubicBezTo>
                <a:cubicBezTo>
                  <a:pt x="99306" y="91244"/>
                  <a:pt x="103540" y="95873"/>
                  <a:pt x="109184" y="95873"/>
                </a:cubicBezTo>
                <a:cubicBezTo>
                  <a:pt x="114829" y="95873"/>
                  <a:pt x="119415" y="91244"/>
                  <a:pt x="119415" y="85547"/>
                </a:cubicBezTo>
                <a:cubicBezTo>
                  <a:pt x="119415" y="79850"/>
                  <a:pt x="114829" y="75221"/>
                  <a:pt x="109184" y="75221"/>
                </a:cubicBezTo>
                <a:close/>
                <a:moveTo>
                  <a:pt x="35613" y="75221"/>
                </a:moveTo>
                <a:lnTo>
                  <a:pt x="35613" y="95873"/>
                </a:lnTo>
                <a:lnTo>
                  <a:pt x="56101" y="95873"/>
                </a:lnTo>
                <a:lnTo>
                  <a:pt x="56101" y="75221"/>
                </a:lnTo>
                <a:lnTo>
                  <a:pt x="35613" y="75221"/>
                </a:lnTo>
                <a:close/>
                <a:moveTo>
                  <a:pt x="165453" y="66675"/>
                </a:moveTo>
                <a:lnTo>
                  <a:pt x="183092" y="66675"/>
                </a:lnTo>
                <a:cubicBezTo>
                  <a:pt x="188383" y="66675"/>
                  <a:pt x="193322" y="70948"/>
                  <a:pt x="193322" y="77001"/>
                </a:cubicBezTo>
                <a:lnTo>
                  <a:pt x="193322" y="94449"/>
                </a:lnTo>
                <a:cubicBezTo>
                  <a:pt x="193322" y="99790"/>
                  <a:pt x="188383" y="104419"/>
                  <a:pt x="183092" y="104419"/>
                </a:cubicBezTo>
                <a:lnTo>
                  <a:pt x="165453" y="104419"/>
                </a:lnTo>
                <a:cubicBezTo>
                  <a:pt x="160161" y="104419"/>
                  <a:pt x="155575" y="99790"/>
                  <a:pt x="155575" y="94449"/>
                </a:cubicBezTo>
                <a:lnTo>
                  <a:pt x="155575" y="77001"/>
                </a:lnTo>
                <a:cubicBezTo>
                  <a:pt x="155575" y="70948"/>
                  <a:pt x="160161" y="66675"/>
                  <a:pt x="165453" y="66675"/>
                </a:cubicBezTo>
                <a:close/>
                <a:moveTo>
                  <a:pt x="109184" y="66675"/>
                </a:moveTo>
                <a:cubicBezTo>
                  <a:pt x="119767" y="66675"/>
                  <a:pt x="128234" y="75221"/>
                  <a:pt x="128234" y="85547"/>
                </a:cubicBezTo>
                <a:cubicBezTo>
                  <a:pt x="128234" y="95873"/>
                  <a:pt x="119767" y="104419"/>
                  <a:pt x="109184" y="104419"/>
                </a:cubicBezTo>
                <a:cubicBezTo>
                  <a:pt x="98954" y="104419"/>
                  <a:pt x="90487" y="95873"/>
                  <a:pt x="90487" y="85547"/>
                </a:cubicBezTo>
                <a:cubicBezTo>
                  <a:pt x="90487" y="75221"/>
                  <a:pt x="98954" y="66675"/>
                  <a:pt x="109184" y="66675"/>
                </a:cubicBezTo>
                <a:close/>
                <a:moveTo>
                  <a:pt x="31300" y="66675"/>
                </a:moveTo>
                <a:lnTo>
                  <a:pt x="60774" y="66675"/>
                </a:lnTo>
                <a:cubicBezTo>
                  <a:pt x="62930" y="66675"/>
                  <a:pt x="64727" y="68812"/>
                  <a:pt x="64727" y="70948"/>
                </a:cubicBezTo>
                <a:lnTo>
                  <a:pt x="64727" y="100146"/>
                </a:lnTo>
                <a:cubicBezTo>
                  <a:pt x="64727" y="102639"/>
                  <a:pt x="62930" y="104419"/>
                  <a:pt x="60774" y="104419"/>
                </a:cubicBezTo>
                <a:lnTo>
                  <a:pt x="31300" y="104419"/>
                </a:lnTo>
                <a:cubicBezTo>
                  <a:pt x="28784" y="104419"/>
                  <a:pt x="26987" y="102639"/>
                  <a:pt x="26987" y="100146"/>
                </a:cubicBezTo>
                <a:lnTo>
                  <a:pt x="26987" y="70948"/>
                </a:lnTo>
                <a:cubicBezTo>
                  <a:pt x="26987" y="68812"/>
                  <a:pt x="28784" y="66675"/>
                  <a:pt x="31300" y="66675"/>
                </a:cubicBezTo>
                <a:close/>
                <a:moveTo>
                  <a:pt x="8984" y="50126"/>
                </a:moveTo>
                <a:lnTo>
                  <a:pt x="8984" y="241614"/>
                </a:lnTo>
                <a:lnTo>
                  <a:pt x="211318" y="241614"/>
                </a:lnTo>
                <a:lnTo>
                  <a:pt x="211318" y="50126"/>
                </a:lnTo>
                <a:lnTo>
                  <a:pt x="8984" y="50126"/>
                </a:lnTo>
                <a:close/>
                <a:moveTo>
                  <a:pt x="150622" y="19050"/>
                </a:moveTo>
                <a:cubicBezTo>
                  <a:pt x="152908" y="19050"/>
                  <a:pt x="155194" y="21248"/>
                  <a:pt x="155194" y="23446"/>
                </a:cubicBezTo>
                <a:cubicBezTo>
                  <a:pt x="155194" y="26011"/>
                  <a:pt x="152908" y="28209"/>
                  <a:pt x="150622" y="28209"/>
                </a:cubicBezTo>
                <a:cubicBezTo>
                  <a:pt x="147955" y="28209"/>
                  <a:pt x="146050" y="26011"/>
                  <a:pt x="146050" y="23446"/>
                </a:cubicBezTo>
                <a:cubicBezTo>
                  <a:pt x="146050" y="21248"/>
                  <a:pt x="147955" y="19050"/>
                  <a:pt x="150622" y="19050"/>
                </a:cubicBezTo>
                <a:close/>
                <a:moveTo>
                  <a:pt x="86824" y="19050"/>
                </a:moveTo>
                <a:lnTo>
                  <a:pt x="133482" y="19050"/>
                </a:lnTo>
                <a:cubicBezTo>
                  <a:pt x="135975" y="19050"/>
                  <a:pt x="137756" y="21248"/>
                  <a:pt x="137756" y="23446"/>
                </a:cubicBezTo>
                <a:cubicBezTo>
                  <a:pt x="137756" y="26011"/>
                  <a:pt x="135975" y="28209"/>
                  <a:pt x="133482" y="28209"/>
                </a:cubicBezTo>
                <a:lnTo>
                  <a:pt x="86824" y="28209"/>
                </a:lnTo>
                <a:cubicBezTo>
                  <a:pt x="84331" y="28209"/>
                  <a:pt x="82550" y="26011"/>
                  <a:pt x="82550" y="23446"/>
                </a:cubicBezTo>
                <a:cubicBezTo>
                  <a:pt x="82550" y="21248"/>
                  <a:pt x="84331" y="19050"/>
                  <a:pt x="86824" y="19050"/>
                </a:cubicBezTo>
                <a:close/>
                <a:moveTo>
                  <a:pt x="21922" y="8655"/>
                </a:moveTo>
                <a:cubicBezTo>
                  <a:pt x="14735" y="8655"/>
                  <a:pt x="8984" y="14785"/>
                  <a:pt x="8984" y="21998"/>
                </a:cubicBezTo>
                <a:lnTo>
                  <a:pt x="8984" y="41110"/>
                </a:lnTo>
                <a:lnTo>
                  <a:pt x="211318" y="41110"/>
                </a:lnTo>
                <a:lnTo>
                  <a:pt x="211318" y="21998"/>
                </a:lnTo>
                <a:cubicBezTo>
                  <a:pt x="211318" y="14785"/>
                  <a:pt x="205568" y="8655"/>
                  <a:pt x="198021" y="8655"/>
                </a:cubicBezTo>
                <a:lnTo>
                  <a:pt x="21922" y="8655"/>
                </a:lnTo>
                <a:close/>
                <a:moveTo>
                  <a:pt x="21922" y="0"/>
                </a:moveTo>
                <a:lnTo>
                  <a:pt x="198021" y="0"/>
                </a:lnTo>
                <a:cubicBezTo>
                  <a:pt x="210240" y="0"/>
                  <a:pt x="220303" y="9737"/>
                  <a:pt x="220303" y="21998"/>
                </a:cubicBezTo>
                <a:lnTo>
                  <a:pt x="220303" y="269381"/>
                </a:lnTo>
                <a:cubicBezTo>
                  <a:pt x="220303" y="282003"/>
                  <a:pt x="210240" y="291740"/>
                  <a:pt x="198021" y="291740"/>
                </a:cubicBezTo>
                <a:lnTo>
                  <a:pt x="21922" y="291740"/>
                </a:lnTo>
                <a:cubicBezTo>
                  <a:pt x="9703" y="291740"/>
                  <a:pt x="0" y="282003"/>
                  <a:pt x="0" y="269381"/>
                </a:cubicBezTo>
                <a:lnTo>
                  <a:pt x="0" y="21998"/>
                </a:lnTo>
                <a:cubicBezTo>
                  <a:pt x="0" y="9737"/>
                  <a:pt x="9703" y="0"/>
                  <a:pt x="219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90" tIns="17145" rIns="34290" bIns="17145" anchor="ctr"/>
          <a:lstStyle/>
          <a:p>
            <a:endParaRPr lang="ru-RU"/>
          </a:p>
        </p:txBody>
      </p:sp>
      <p:pic>
        <p:nvPicPr>
          <p:cNvPr id="16407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60" y="92869"/>
            <a:ext cx="1779853" cy="26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>
            <a:extLst/>
          </p:cNvPr>
          <p:cNvSpPr txBox="1"/>
          <p:nvPr/>
        </p:nvSpPr>
        <p:spPr>
          <a:xfrm>
            <a:off x="186382" y="150019"/>
            <a:ext cx="7746437" cy="415528"/>
          </a:xfrm>
          <a:prstGeom prst="rect">
            <a:avLst/>
          </a:prstGeom>
          <a:noFill/>
        </p:spPr>
        <p:txBody>
          <a:bodyPr lIns="34290" tIns="17145" rIns="34290" bIns="17145">
            <a:spAutoFit/>
          </a:bodyPr>
          <a:lstStyle/>
          <a:p>
            <a:pPr algn="ctr" defTabSz="685663">
              <a:defRPr/>
            </a:pPr>
            <a:r>
              <a:rPr lang="ru-RU" sz="2500" b="1" spc="225" dirty="0">
                <a:solidFill>
                  <a:srgbClr val="004A90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РЕЗУЛЬТАТЫ ПРОЕКТА</a:t>
            </a:r>
            <a:endParaRPr lang="en-US" sz="2500" b="1" spc="225" dirty="0">
              <a:solidFill>
                <a:srgbClr val="004A90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45" name="Freeform 956">
            <a:extLst/>
          </p:cNvPr>
          <p:cNvSpPr>
            <a:spLocks noChangeAspect="1" noChangeArrowheads="1"/>
          </p:cNvSpPr>
          <p:nvPr/>
        </p:nvSpPr>
        <p:spPr bwMode="auto">
          <a:xfrm>
            <a:off x="1121861" y="867370"/>
            <a:ext cx="312025" cy="370880"/>
          </a:xfrm>
          <a:custGeom>
            <a:avLst/>
            <a:gdLst>
              <a:gd name="T0" fmla="*/ 1320447 w 245702"/>
              <a:gd name="T1" fmla="*/ 4959199 h 291740"/>
              <a:gd name="T2" fmla="*/ 3953560 w 245702"/>
              <a:gd name="T3" fmla="*/ 4436584 h 291740"/>
              <a:gd name="T4" fmla="*/ 2645647 w 245702"/>
              <a:gd name="T5" fmla="*/ 4619124 h 291740"/>
              <a:gd name="T6" fmla="*/ 3341184 w 245702"/>
              <a:gd name="T7" fmla="*/ 3739395 h 291740"/>
              <a:gd name="T8" fmla="*/ 3953421 w 245702"/>
              <a:gd name="T9" fmla="*/ 3921931 h 291740"/>
              <a:gd name="T10" fmla="*/ 3341184 w 245702"/>
              <a:gd name="T11" fmla="*/ 3739395 h 291740"/>
              <a:gd name="T12" fmla="*/ 1478482 w 245702"/>
              <a:gd name="T13" fmla="*/ 3133495 h 291740"/>
              <a:gd name="T14" fmla="*/ 607696 w 245702"/>
              <a:gd name="T15" fmla="*/ 3133495 h 291740"/>
              <a:gd name="T16" fmla="*/ 1993788 w 245702"/>
              <a:gd name="T17" fmla="*/ 2345036 h 291740"/>
              <a:gd name="T18" fmla="*/ 685886 w 245702"/>
              <a:gd name="T19" fmla="*/ 2527578 h 291740"/>
              <a:gd name="T20" fmla="*/ 4131999 w 245702"/>
              <a:gd name="T21" fmla="*/ 1802585 h 291740"/>
              <a:gd name="T22" fmla="*/ 4332824 w 245702"/>
              <a:gd name="T23" fmla="*/ 2011593 h 291740"/>
              <a:gd name="T24" fmla="*/ 2751864 w 245702"/>
              <a:gd name="T25" fmla="*/ 1647850 h 291740"/>
              <a:gd name="T26" fmla="*/ 1722327 w 245702"/>
              <a:gd name="T27" fmla="*/ 1830405 h 291740"/>
              <a:gd name="T28" fmla="*/ 687281 w 245702"/>
              <a:gd name="T29" fmla="*/ 1647850 h 291740"/>
              <a:gd name="T30" fmla="*/ 1265257 w 245702"/>
              <a:gd name="T31" fmla="*/ 1830405 h 291740"/>
              <a:gd name="T32" fmla="*/ 687281 w 245702"/>
              <a:gd name="T33" fmla="*/ 1647850 h 291740"/>
              <a:gd name="T34" fmla="*/ 1148335 w 245702"/>
              <a:gd name="T35" fmla="*/ 4548423 h 291740"/>
              <a:gd name="T36" fmla="*/ 4153514 w 245702"/>
              <a:gd name="T37" fmla="*/ 1110744 h 291740"/>
              <a:gd name="T38" fmla="*/ 4691424 w 245702"/>
              <a:gd name="T39" fmla="*/ 1651242 h 291740"/>
              <a:gd name="T40" fmla="*/ 4275447 w 245702"/>
              <a:gd name="T41" fmla="*/ 1110744 h 291740"/>
              <a:gd name="T42" fmla="*/ 3439508 w 245702"/>
              <a:gd name="T43" fmla="*/ 918995 h 291740"/>
              <a:gd name="T44" fmla="*/ 2590635 w 245702"/>
              <a:gd name="T45" fmla="*/ 1101512 h 291740"/>
              <a:gd name="T46" fmla="*/ 1636670 w 245702"/>
              <a:gd name="T47" fmla="*/ 918995 h 291740"/>
              <a:gd name="T48" fmla="*/ 2149100 w 245702"/>
              <a:gd name="T49" fmla="*/ 1101512 h 291740"/>
              <a:gd name="T50" fmla="*/ 1636670 w 245702"/>
              <a:gd name="T51" fmla="*/ 918995 h 291740"/>
              <a:gd name="T52" fmla="*/ 4820533 w 245702"/>
              <a:gd name="T53" fmla="*/ 1399017 h 291740"/>
              <a:gd name="T54" fmla="*/ 4583834 w 245702"/>
              <a:gd name="T55" fmla="*/ 2011593 h 291740"/>
              <a:gd name="T56" fmla="*/ 4461907 w 245702"/>
              <a:gd name="T57" fmla="*/ 2134106 h 291740"/>
              <a:gd name="T58" fmla="*/ 596040 w 245702"/>
              <a:gd name="T59" fmla="*/ 5341156 h 291740"/>
              <a:gd name="T60" fmla="*/ 488453 w 245702"/>
              <a:gd name="T61" fmla="*/ 5233043 h 291740"/>
              <a:gd name="T62" fmla="*/ 3672956 w 245702"/>
              <a:gd name="T63" fmla="*/ 1348564 h 291740"/>
              <a:gd name="T64" fmla="*/ 4031599 w 245702"/>
              <a:gd name="T65" fmla="*/ 988168 h 291740"/>
              <a:gd name="T66" fmla="*/ 301581 w 245702"/>
              <a:gd name="T67" fmla="*/ 943033 h 291740"/>
              <a:gd name="T68" fmla="*/ 1034140 w 245702"/>
              <a:gd name="T69" fmla="*/ 0 h 291740"/>
              <a:gd name="T70" fmla="*/ 4639360 w 245702"/>
              <a:gd name="T71" fmla="*/ 683858 h 291740"/>
              <a:gd name="T72" fmla="*/ 4459830 w 245702"/>
              <a:gd name="T73" fmla="*/ 172807 h 291740"/>
              <a:gd name="T74" fmla="*/ 1034140 w 245702"/>
              <a:gd name="T75" fmla="*/ 1115781 h 291740"/>
              <a:gd name="T76" fmla="*/ 4459830 w 245702"/>
              <a:gd name="T77" fmla="*/ 5643767 h 291740"/>
              <a:gd name="T78" fmla="*/ 4639360 w 245702"/>
              <a:gd name="T79" fmla="*/ 2634710 h 291740"/>
              <a:gd name="T80" fmla="*/ 93376 w 245702"/>
              <a:gd name="T81" fmla="*/ 5823729 h 291740"/>
              <a:gd name="T82" fmla="*/ 28697 w 245702"/>
              <a:gd name="T83" fmla="*/ 964646 h 2917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45702" h="291740">
                <a:moveTo>
                  <a:pt x="43623" y="225686"/>
                </a:moveTo>
                <a:lnTo>
                  <a:pt x="34978" y="257095"/>
                </a:lnTo>
                <a:lnTo>
                  <a:pt x="66317" y="248431"/>
                </a:lnTo>
                <a:lnTo>
                  <a:pt x="43623" y="225686"/>
                </a:lnTo>
                <a:close/>
                <a:moveTo>
                  <a:pt x="132871" y="222250"/>
                </a:moveTo>
                <a:lnTo>
                  <a:pt x="198559" y="222250"/>
                </a:lnTo>
                <a:cubicBezTo>
                  <a:pt x="200701" y="222250"/>
                  <a:pt x="202843" y="224155"/>
                  <a:pt x="202843" y="226822"/>
                </a:cubicBezTo>
                <a:cubicBezTo>
                  <a:pt x="202843" y="229489"/>
                  <a:pt x="200701" y="231394"/>
                  <a:pt x="198559" y="231394"/>
                </a:cubicBezTo>
                <a:lnTo>
                  <a:pt x="132871" y="231394"/>
                </a:lnTo>
                <a:cubicBezTo>
                  <a:pt x="130372" y="231394"/>
                  <a:pt x="128587" y="229489"/>
                  <a:pt x="128587" y="226822"/>
                </a:cubicBezTo>
                <a:cubicBezTo>
                  <a:pt x="128587" y="224155"/>
                  <a:pt x="130372" y="222250"/>
                  <a:pt x="132871" y="222250"/>
                </a:cubicBezTo>
                <a:close/>
                <a:moveTo>
                  <a:pt x="167803" y="187325"/>
                </a:moveTo>
                <a:lnTo>
                  <a:pt x="198552" y="187325"/>
                </a:lnTo>
                <a:cubicBezTo>
                  <a:pt x="200697" y="187325"/>
                  <a:pt x="202843" y="189230"/>
                  <a:pt x="202843" y="191897"/>
                </a:cubicBezTo>
                <a:cubicBezTo>
                  <a:pt x="202843" y="194564"/>
                  <a:pt x="200697" y="196469"/>
                  <a:pt x="198552" y="196469"/>
                </a:cubicBezTo>
                <a:lnTo>
                  <a:pt x="167803" y="196469"/>
                </a:lnTo>
                <a:cubicBezTo>
                  <a:pt x="165300" y="196469"/>
                  <a:pt x="163512" y="194564"/>
                  <a:pt x="163512" y="191897"/>
                </a:cubicBezTo>
                <a:cubicBezTo>
                  <a:pt x="163512" y="189230"/>
                  <a:pt x="165300" y="187325"/>
                  <a:pt x="167803" y="187325"/>
                </a:cubicBezTo>
                <a:close/>
                <a:moveTo>
                  <a:pt x="34463" y="152400"/>
                </a:moveTo>
                <a:lnTo>
                  <a:pt x="69952" y="152400"/>
                </a:lnTo>
                <a:cubicBezTo>
                  <a:pt x="72102" y="152400"/>
                  <a:pt x="74253" y="154305"/>
                  <a:pt x="74253" y="156972"/>
                </a:cubicBezTo>
                <a:cubicBezTo>
                  <a:pt x="74253" y="159639"/>
                  <a:pt x="72102" y="161544"/>
                  <a:pt x="69952" y="161544"/>
                </a:cubicBezTo>
                <a:lnTo>
                  <a:pt x="34463" y="161544"/>
                </a:lnTo>
                <a:cubicBezTo>
                  <a:pt x="32313" y="161544"/>
                  <a:pt x="30520" y="159639"/>
                  <a:pt x="30520" y="156972"/>
                </a:cubicBezTo>
                <a:cubicBezTo>
                  <a:pt x="30162" y="154686"/>
                  <a:pt x="32313" y="152400"/>
                  <a:pt x="34463" y="152400"/>
                </a:cubicBezTo>
                <a:close/>
                <a:moveTo>
                  <a:pt x="34446" y="117475"/>
                </a:moveTo>
                <a:lnTo>
                  <a:pt x="100134" y="117475"/>
                </a:lnTo>
                <a:cubicBezTo>
                  <a:pt x="102633" y="117475"/>
                  <a:pt x="104418" y="119761"/>
                  <a:pt x="104418" y="122047"/>
                </a:cubicBezTo>
                <a:cubicBezTo>
                  <a:pt x="104418" y="124714"/>
                  <a:pt x="102633" y="126619"/>
                  <a:pt x="100134" y="126619"/>
                </a:cubicBezTo>
                <a:lnTo>
                  <a:pt x="34446" y="126619"/>
                </a:lnTo>
                <a:cubicBezTo>
                  <a:pt x="32304" y="126619"/>
                  <a:pt x="30162" y="124714"/>
                  <a:pt x="30162" y="122047"/>
                </a:cubicBezTo>
                <a:cubicBezTo>
                  <a:pt x="30162" y="119761"/>
                  <a:pt x="32304" y="117475"/>
                  <a:pt x="34446" y="117475"/>
                </a:cubicBezTo>
                <a:close/>
                <a:moveTo>
                  <a:pt x="207520" y="90300"/>
                </a:moveTo>
                <a:lnTo>
                  <a:pt x="64155" y="233990"/>
                </a:lnTo>
                <a:lnTo>
                  <a:pt x="74601" y="244459"/>
                </a:lnTo>
                <a:lnTo>
                  <a:pt x="217606" y="100770"/>
                </a:lnTo>
                <a:lnTo>
                  <a:pt x="207520" y="90300"/>
                </a:lnTo>
                <a:close/>
                <a:moveTo>
                  <a:pt x="86500" y="82550"/>
                </a:moveTo>
                <a:lnTo>
                  <a:pt x="138207" y="82550"/>
                </a:lnTo>
                <a:cubicBezTo>
                  <a:pt x="140362" y="82550"/>
                  <a:pt x="142516" y="84455"/>
                  <a:pt x="142516" y="87122"/>
                </a:cubicBezTo>
                <a:cubicBezTo>
                  <a:pt x="142516" y="89408"/>
                  <a:pt x="140362" y="91694"/>
                  <a:pt x="138207" y="91694"/>
                </a:cubicBezTo>
                <a:lnTo>
                  <a:pt x="86500" y="91694"/>
                </a:lnTo>
                <a:cubicBezTo>
                  <a:pt x="84345" y="91694"/>
                  <a:pt x="82550" y="89789"/>
                  <a:pt x="82550" y="87122"/>
                </a:cubicBezTo>
                <a:cubicBezTo>
                  <a:pt x="82550" y="84836"/>
                  <a:pt x="84345" y="82550"/>
                  <a:pt x="86500" y="82550"/>
                </a:cubicBezTo>
                <a:close/>
                <a:moveTo>
                  <a:pt x="34516" y="82550"/>
                </a:moveTo>
                <a:lnTo>
                  <a:pt x="63545" y="82550"/>
                </a:lnTo>
                <a:cubicBezTo>
                  <a:pt x="66085" y="82550"/>
                  <a:pt x="67899" y="84836"/>
                  <a:pt x="67899" y="87122"/>
                </a:cubicBezTo>
                <a:cubicBezTo>
                  <a:pt x="67899" y="89789"/>
                  <a:pt x="66085" y="91694"/>
                  <a:pt x="63545" y="91694"/>
                </a:cubicBezTo>
                <a:lnTo>
                  <a:pt x="34516" y="91694"/>
                </a:lnTo>
                <a:cubicBezTo>
                  <a:pt x="32339" y="91694"/>
                  <a:pt x="30162" y="89789"/>
                  <a:pt x="30162" y="87122"/>
                </a:cubicBezTo>
                <a:cubicBezTo>
                  <a:pt x="30162" y="84836"/>
                  <a:pt x="32339" y="82550"/>
                  <a:pt x="34516" y="82550"/>
                </a:cubicBezTo>
                <a:close/>
                <a:moveTo>
                  <a:pt x="190590" y="73693"/>
                </a:moveTo>
                <a:lnTo>
                  <a:pt x="47586" y="217382"/>
                </a:lnTo>
                <a:lnTo>
                  <a:pt x="57672" y="227852"/>
                </a:lnTo>
                <a:lnTo>
                  <a:pt x="201036" y="84163"/>
                </a:lnTo>
                <a:lnTo>
                  <a:pt x="190590" y="73693"/>
                </a:lnTo>
                <a:close/>
                <a:moveTo>
                  <a:pt x="208600" y="55642"/>
                </a:moveTo>
                <a:lnTo>
                  <a:pt x="196713" y="67556"/>
                </a:lnTo>
                <a:lnTo>
                  <a:pt x="224089" y="94272"/>
                </a:lnTo>
                <a:lnTo>
                  <a:pt x="235616" y="82719"/>
                </a:lnTo>
                <a:cubicBezTo>
                  <a:pt x="236337" y="81997"/>
                  <a:pt x="236697" y="80914"/>
                  <a:pt x="236697" y="79831"/>
                </a:cubicBezTo>
                <a:cubicBezTo>
                  <a:pt x="236697" y="78387"/>
                  <a:pt x="236337" y="77303"/>
                  <a:pt x="235616" y="76581"/>
                </a:cubicBezTo>
                <a:lnTo>
                  <a:pt x="214724" y="55642"/>
                </a:lnTo>
                <a:cubicBezTo>
                  <a:pt x="213283" y="54198"/>
                  <a:pt x="210041" y="54198"/>
                  <a:pt x="208600" y="55642"/>
                </a:cubicBezTo>
                <a:close/>
                <a:moveTo>
                  <a:pt x="130109" y="46037"/>
                </a:moveTo>
                <a:lnTo>
                  <a:pt x="172742" y="46037"/>
                </a:lnTo>
                <a:cubicBezTo>
                  <a:pt x="175632" y="46037"/>
                  <a:pt x="177439" y="47942"/>
                  <a:pt x="177439" y="50609"/>
                </a:cubicBezTo>
                <a:cubicBezTo>
                  <a:pt x="177439" y="52895"/>
                  <a:pt x="175632" y="55181"/>
                  <a:pt x="172742" y="55181"/>
                </a:cubicBezTo>
                <a:lnTo>
                  <a:pt x="130109" y="55181"/>
                </a:lnTo>
                <a:cubicBezTo>
                  <a:pt x="127580" y="55181"/>
                  <a:pt x="125412" y="53276"/>
                  <a:pt x="125412" y="50609"/>
                </a:cubicBezTo>
                <a:cubicBezTo>
                  <a:pt x="125412" y="47942"/>
                  <a:pt x="127580" y="46037"/>
                  <a:pt x="130109" y="46037"/>
                </a:cubicBezTo>
                <a:close/>
                <a:moveTo>
                  <a:pt x="82198" y="46037"/>
                </a:moveTo>
                <a:lnTo>
                  <a:pt x="107933" y="46037"/>
                </a:lnTo>
                <a:cubicBezTo>
                  <a:pt x="110506" y="46037"/>
                  <a:pt x="112344" y="47942"/>
                  <a:pt x="112344" y="50609"/>
                </a:cubicBezTo>
                <a:cubicBezTo>
                  <a:pt x="112344" y="53276"/>
                  <a:pt x="110506" y="55181"/>
                  <a:pt x="107933" y="55181"/>
                </a:cubicBezTo>
                <a:lnTo>
                  <a:pt x="82198" y="55181"/>
                </a:lnTo>
                <a:cubicBezTo>
                  <a:pt x="79625" y="55181"/>
                  <a:pt x="77787" y="53276"/>
                  <a:pt x="77787" y="50609"/>
                </a:cubicBezTo>
                <a:cubicBezTo>
                  <a:pt x="77787" y="47942"/>
                  <a:pt x="79625" y="46037"/>
                  <a:pt x="82198" y="46037"/>
                </a:cubicBezTo>
                <a:close/>
                <a:moveTo>
                  <a:pt x="211662" y="45714"/>
                </a:moveTo>
                <a:cubicBezTo>
                  <a:pt x="214994" y="45714"/>
                  <a:pt x="218326" y="46977"/>
                  <a:pt x="220847" y="49504"/>
                </a:cubicBezTo>
                <a:lnTo>
                  <a:pt x="242100" y="70083"/>
                </a:lnTo>
                <a:cubicBezTo>
                  <a:pt x="244261" y="72610"/>
                  <a:pt x="245702" y="76220"/>
                  <a:pt x="245702" y="79831"/>
                </a:cubicBezTo>
                <a:cubicBezTo>
                  <a:pt x="245702" y="83080"/>
                  <a:pt x="244621" y="86690"/>
                  <a:pt x="242100" y="89217"/>
                </a:cubicBezTo>
                <a:lnTo>
                  <a:pt x="230213" y="100770"/>
                </a:lnTo>
                <a:cubicBezTo>
                  <a:pt x="232014" y="102575"/>
                  <a:pt x="232014" y="105103"/>
                  <a:pt x="230213" y="106908"/>
                </a:cubicBezTo>
                <a:cubicBezTo>
                  <a:pt x="229493" y="107630"/>
                  <a:pt x="228052" y="107991"/>
                  <a:pt x="226971" y="107991"/>
                </a:cubicBezTo>
                <a:cubicBezTo>
                  <a:pt x="225890" y="107991"/>
                  <a:pt x="224810" y="107630"/>
                  <a:pt x="224089" y="106908"/>
                </a:cubicBezTo>
                <a:lnTo>
                  <a:pt x="77483" y="253846"/>
                </a:lnTo>
                <a:cubicBezTo>
                  <a:pt x="77123" y="254568"/>
                  <a:pt x="76403" y="254929"/>
                  <a:pt x="75682" y="255290"/>
                </a:cubicBezTo>
                <a:lnTo>
                  <a:pt x="29935" y="267565"/>
                </a:lnTo>
                <a:cubicBezTo>
                  <a:pt x="29575" y="267565"/>
                  <a:pt x="29215" y="267926"/>
                  <a:pt x="28494" y="267926"/>
                </a:cubicBezTo>
                <a:cubicBezTo>
                  <a:pt x="27414" y="267926"/>
                  <a:pt x="26333" y="267565"/>
                  <a:pt x="25613" y="266482"/>
                </a:cubicBezTo>
                <a:cubicBezTo>
                  <a:pt x="24532" y="265399"/>
                  <a:pt x="23812" y="263955"/>
                  <a:pt x="24532" y="262150"/>
                </a:cubicBezTo>
                <a:lnTo>
                  <a:pt x="36779" y="216299"/>
                </a:lnTo>
                <a:cubicBezTo>
                  <a:pt x="37140" y="215577"/>
                  <a:pt x="37500" y="214855"/>
                  <a:pt x="37860" y="214133"/>
                </a:cubicBezTo>
                <a:lnTo>
                  <a:pt x="184466" y="67556"/>
                </a:lnTo>
                <a:cubicBezTo>
                  <a:pt x="182665" y="65751"/>
                  <a:pt x="182665" y="62862"/>
                  <a:pt x="184466" y="61057"/>
                </a:cubicBezTo>
                <a:cubicBezTo>
                  <a:pt x="186267" y="59252"/>
                  <a:pt x="189149" y="59252"/>
                  <a:pt x="190590" y="61057"/>
                </a:cubicBezTo>
                <a:lnTo>
                  <a:pt x="202477" y="49504"/>
                </a:lnTo>
                <a:cubicBezTo>
                  <a:pt x="204998" y="46977"/>
                  <a:pt x="208330" y="45714"/>
                  <a:pt x="211662" y="45714"/>
                </a:cubicBezTo>
                <a:close/>
                <a:moveTo>
                  <a:pt x="47249" y="15146"/>
                </a:moveTo>
                <a:lnTo>
                  <a:pt x="15148" y="47241"/>
                </a:lnTo>
                <a:lnTo>
                  <a:pt x="47249" y="47241"/>
                </a:lnTo>
                <a:lnTo>
                  <a:pt x="47249" y="15146"/>
                </a:lnTo>
                <a:close/>
                <a:moveTo>
                  <a:pt x="51938" y="0"/>
                </a:moveTo>
                <a:lnTo>
                  <a:pt x="228313" y="0"/>
                </a:lnTo>
                <a:cubicBezTo>
                  <a:pt x="230837" y="0"/>
                  <a:pt x="233002" y="1803"/>
                  <a:pt x="233002" y="4327"/>
                </a:cubicBezTo>
                <a:lnTo>
                  <a:pt x="233002" y="34259"/>
                </a:lnTo>
                <a:cubicBezTo>
                  <a:pt x="233002" y="36783"/>
                  <a:pt x="230837" y="38947"/>
                  <a:pt x="228313" y="38947"/>
                </a:cubicBezTo>
                <a:cubicBezTo>
                  <a:pt x="225788" y="38947"/>
                  <a:pt x="223984" y="36783"/>
                  <a:pt x="223984" y="34259"/>
                </a:cubicBezTo>
                <a:lnTo>
                  <a:pt x="223984" y="8655"/>
                </a:lnTo>
                <a:lnTo>
                  <a:pt x="55906" y="8655"/>
                </a:lnTo>
                <a:lnTo>
                  <a:pt x="55906" y="51568"/>
                </a:lnTo>
                <a:cubicBezTo>
                  <a:pt x="55906" y="54093"/>
                  <a:pt x="54102" y="55896"/>
                  <a:pt x="51938" y="55896"/>
                </a:cubicBezTo>
                <a:lnTo>
                  <a:pt x="9017" y="55896"/>
                </a:lnTo>
                <a:lnTo>
                  <a:pt x="9017" y="282724"/>
                </a:lnTo>
                <a:lnTo>
                  <a:pt x="223984" y="282724"/>
                </a:lnTo>
                <a:lnTo>
                  <a:pt x="223984" y="131986"/>
                </a:lnTo>
                <a:cubicBezTo>
                  <a:pt x="223984" y="129822"/>
                  <a:pt x="225788" y="127658"/>
                  <a:pt x="228313" y="127658"/>
                </a:cubicBezTo>
                <a:cubicBezTo>
                  <a:pt x="230837" y="127658"/>
                  <a:pt x="233002" y="129822"/>
                  <a:pt x="233002" y="131986"/>
                </a:cubicBezTo>
                <a:lnTo>
                  <a:pt x="233002" y="287051"/>
                </a:lnTo>
                <a:cubicBezTo>
                  <a:pt x="233002" y="289576"/>
                  <a:pt x="230837" y="291740"/>
                  <a:pt x="228313" y="291740"/>
                </a:cubicBezTo>
                <a:lnTo>
                  <a:pt x="4689" y="291740"/>
                </a:lnTo>
                <a:cubicBezTo>
                  <a:pt x="2164" y="291740"/>
                  <a:pt x="0" y="289576"/>
                  <a:pt x="0" y="287051"/>
                </a:cubicBezTo>
                <a:lnTo>
                  <a:pt x="0" y="51568"/>
                </a:lnTo>
                <a:cubicBezTo>
                  <a:pt x="0" y="50486"/>
                  <a:pt x="721" y="49044"/>
                  <a:pt x="1442" y="48323"/>
                </a:cubicBezTo>
                <a:lnTo>
                  <a:pt x="48692" y="1442"/>
                </a:lnTo>
                <a:cubicBezTo>
                  <a:pt x="49413" y="361"/>
                  <a:pt x="50495" y="0"/>
                  <a:pt x="519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290" tIns="17145" rIns="34290" bIns="17145" anchor="ctr"/>
          <a:lstStyle/>
          <a:p>
            <a:pPr defTabSz="685663">
              <a:defRPr/>
            </a:pPr>
            <a:endParaRPr lang="en-US" dirty="0">
              <a:latin typeface="+mj-lt"/>
              <a:cs typeface="+mn-cs"/>
            </a:endParaRPr>
          </a:p>
        </p:txBody>
      </p:sp>
      <p:sp>
        <p:nvSpPr>
          <p:cNvPr id="16410" name="Freeform 146"/>
          <p:cNvSpPr>
            <a:spLocks noEditPoints="1"/>
          </p:cNvSpPr>
          <p:nvPr/>
        </p:nvSpPr>
        <p:spPr bwMode="auto">
          <a:xfrm>
            <a:off x="780063" y="2997398"/>
            <a:ext cx="341798" cy="230981"/>
          </a:xfrm>
          <a:custGeom>
            <a:avLst/>
            <a:gdLst>
              <a:gd name="T0" fmla="*/ 2147483646 w 325"/>
              <a:gd name="T1" fmla="*/ 2147483646 h 219"/>
              <a:gd name="T2" fmla="*/ 2147483646 w 325"/>
              <a:gd name="T3" fmla="*/ 2147483646 h 219"/>
              <a:gd name="T4" fmla="*/ 2147483646 w 325"/>
              <a:gd name="T5" fmla="*/ 2147483646 h 219"/>
              <a:gd name="T6" fmla="*/ 2147483646 w 325"/>
              <a:gd name="T7" fmla="*/ 2147483646 h 219"/>
              <a:gd name="T8" fmla="*/ 2147483646 w 325"/>
              <a:gd name="T9" fmla="*/ 2147483646 h 219"/>
              <a:gd name="T10" fmla="*/ 2147483646 w 325"/>
              <a:gd name="T11" fmla="*/ 2147483646 h 219"/>
              <a:gd name="T12" fmla="*/ 2147483646 w 325"/>
              <a:gd name="T13" fmla="*/ 2147483646 h 219"/>
              <a:gd name="T14" fmla="*/ 2147483646 w 325"/>
              <a:gd name="T15" fmla="*/ 2147483646 h 219"/>
              <a:gd name="T16" fmla="*/ 2147483646 w 325"/>
              <a:gd name="T17" fmla="*/ 2147483646 h 219"/>
              <a:gd name="T18" fmla="*/ 2147483646 w 325"/>
              <a:gd name="T19" fmla="*/ 2147483646 h 219"/>
              <a:gd name="T20" fmla="*/ 2147483646 w 325"/>
              <a:gd name="T21" fmla="*/ 2147483646 h 219"/>
              <a:gd name="T22" fmla="*/ 2147483646 w 325"/>
              <a:gd name="T23" fmla="*/ 2147483646 h 219"/>
              <a:gd name="T24" fmla="*/ 2147483646 w 325"/>
              <a:gd name="T25" fmla="*/ 2147483646 h 219"/>
              <a:gd name="T26" fmla="*/ 2147483646 w 325"/>
              <a:gd name="T27" fmla="*/ 2147483646 h 219"/>
              <a:gd name="T28" fmla="*/ 2147483646 w 325"/>
              <a:gd name="T29" fmla="*/ 2147483646 h 219"/>
              <a:gd name="T30" fmla="*/ 2147483646 w 325"/>
              <a:gd name="T31" fmla="*/ 2147483646 h 219"/>
              <a:gd name="T32" fmla="*/ 2147483646 w 325"/>
              <a:gd name="T33" fmla="*/ 2147483646 h 219"/>
              <a:gd name="T34" fmla="*/ 2147483646 w 325"/>
              <a:gd name="T35" fmla="*/ 2147483646 h 219"/>
              <a:gd name="T36" fmla="*/ 2147483646 w 325"/>
              <a:gd name="T37" fmla="*/ 2147483646 h 219"/>
              <a:gd name="T38" fmla="*/ 2147483646 w 325"/>
              <a:gd name="T39" fmla="*/ 2147483646 h 219"/>
              <a:gd name="T40" fmla="*/ 2147483646 w 325"/>
              <a:gd name="T41" fmla="*/ 2147483646 h 219"/>
              <a:gd name="T42" fmla="*/ 2147483646 w 325"/>
              <a:gd name="T43" fmla="*/ 2147483646 h 219"/>
              <a:gd name="T44" fmla="*/ 2147483646 w 325"/>
              <a:gd name="T45" fmla="*/ 2147483646 h 219"/>
              <a:gd name="T46" fmla="*/ 2147483646 w 325"/>
              <a:gd name="T47" fmla="*/ 2147483646 h 219"/>
              <a:gd name="T48" fmla="*/ 2147483646 w 325"/>
              <a:gd name="T49" fmla="*/ 2147483646 h 219"/>
              <a:gd name="T50" fmla="*/ 2147483646 w 325"/>
              <a:gd name="T51" fmla="*/ 2147483646 h 219"/>
              <a:gd name="T52" fmla="*/ 2147483646 w 325"/>
              <a:gd name="T53" fmla="*/ 2147483646 h 219"/>
              <a:gd name="T54" fmla="*/ 2147483646 w 325"/>
              <a:gd name="T55" fmla="*/ 2147483646 h 219"/>
              <a:gd name="T56" fmla="*/ 2147483646 w 325"/>
              <a:gd name="T57" fmla="*/ 2147483646 h 219"/>
              <a:gd name="T58" fmla="*/ 2147483646 w 325"/>
              <a:gd name="T59" fmla="*/ 2147483646 h 219"/>
              <a:gd name="T60" fmla="*/ 2147483646 w 325"/>
              <a:gd name="T61" fmla="*/ 2147483646 h 219"/>
              <a:gd name="T62" fmla="*/ 2147483646 w 325"/>
              <a:gd name="T63" fmla="*/ 2147483646 h 219"/>
              <a:gd name="T64" fmla="*/ 0 w 325"/>
              <a:gd name="T65" fmla="*/ 2147483646 h 219"/>
              <a:gd name="T66" fmla="*/ 2147483646 w 325"/>
              <a:gd name="T67" fmla="*/ 2147483646 h 219"/>
              <a:gd name="T68" fmla="*/ 2147483646 w 325"/>
              <a:gd name="T69" fmla="*/ 2147483646 h 219"/>
              <a:gd name="T70" fmla="*/ 2147483646 w 325"/>
              <a:gd name="T71" fmla="*/ 2147483646 h 219"/>
              <a:gd name="T72" fmla="*/ 2147483646 w 325"/>
              <a:gd name="T73" fmla="*/ 2147483646 h 219"/>
              <a:gd name="T74" fmla="*/ 2147483646 w 325"/>
              <a:gd name="T75" fmla="*/ 2147483646 h 219"/>
              <a:gd name="T76" fmla="*/ 2147483646 w 325"/>
              <a:gd name="T77" fmla="*/ 2147483646 h 219"/>
              <a:gd name="T78" fmla="*/ 2147483646 w 325"/>
              <a:gd name="T79" fmla="*/ 2147483646 h 219"/>
              <a:gd name="T80" fmla="*/ 2147483646 w 325"/>
              <a:gd name="T81" fmla="*/ 2147483646 h 219"/>
              <a:gd name="T82" fmla="*/ 2147483646 w 325"/>
              <a:gd name="T83" fmla="*/ 2147483646 h 219"/>
              <a:gd name="T84" fmla="*/ 2147483646 w 325"/>
              <a:gd name="T85" fmla="*/ 2147483646 h 219"/>
              <a:gd name="T86" fmla="*/ 2147483646 w 325"/>
              <a:gd name="T87" fmla="*/ 2147483646 h 219"/>
              <a:gd name="T88" fmla="*/ 2147483646 w 325"/>
              <a:gd name="T89" fmla="*/ 2147483646 h 219"/>
              <a:gd name="T90" fmla="*/ 2147483646 w 325"/>
              <a:gd name="T91" fmla="*/ 0 h 219"/>
              <a:gd name="T92" fmla="*/ 2147483646 w 325"/>
              <a:gd name="T93" fmla="*/ 2147483646 h 219"/>
              <a:gd name="T94" fmla="*/ 2147483646 w 325"/>
              <a:gd name="T95" fmla="*/ 2147483646 h 219"/>
              <a:gd name="T96" fmla="*/ 2147483646 w 325"/>
              <a:gd name="T97" fmla="*/ 2147483646 h 219"/>
              <a:gd name="T98" fmla="*/ 2147483646 w 325"/>
              <a:gd name="T99" fmla="*/ 2147483646 h 219"/>
              <a:gd name="T100" fmla="*/ 2147483646 w 325"/>
              <a:gd name="T101" fmla="*/ 2147483646 h 219"/>
              <a:gd name="T102" fmla="*/ 2147483646 w 325"/>
              <a:gd name="T103" fmla="*/ 2147483646 h 219"/>
              <a:gd name="T104" fmla="*/ 2147483646 w 325"/>
              <a:gd name="T105" fmla="*/ 2147483646 h 21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25"/>
              <a:gd name="T160" fmla="*/ 0 h 219"/>
              <a:gd name="T161" fmla="*/ 325 w 325"/>
              <a:gd name="T162" fmla="*/ 219 h 21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25" h="219">
                <a:moveTo>
                  <a:pt x="250" y="218"/>
                </a:moveTo>
                <a:cubicBezTo>
                  <a:pt x="250" y="218"/>
                  <a:pt x="251" y="208"/>
                  <a:pt x="243" y="186"/>
                </a:cubicBezTo>
                <a:cubicBezTo>
                  <a:pt x="237" y="178"/>
                  <a:pt x="229" y="170"/>
                  <a:pt x="218" y="163"/>
                </a:cubicBezTo>
                <a:cubicBezTo>
                  <a:pt x="217" y="157"/>
                  <a:pt x="217" y="149"/>
                  <a:pt x="217" y="149"/>
                </a:cubicBezTo>
                <a:cubicBezTo>
                  <a:pt x="217" y="149"/>
                  <a:pt x="203" y="142"/>
                  <a:pt x="199" y="129"/>
                </a:cubicBezTo>
                <a:cubicBezTo>
                  <a:pt x="189" y="126"/>
                  <a:pt x="190" y="123"/>
                  <a:pt x="190" y="118"/>
                </a:cubicBezTo>
                <a:cubicBezTo>
                  <a:pt x="190" y="118"/>
                  <a:pt x="187" y="99"/>
                  <a:pt x="193" y="99"/>
                </a:cubicBezTo>
                <a:cubicBezTo>
                  <a:pt x="193" y="99"/>
                  <a:pt x="198" y="99"/>
                  <a:pt x="197" y="95"/>
                </a:cubicBezTo>
                <a:cubicBezTo>
                  <a:pt x="197" y="87"/>
                  <a:pt x="196" y="72"/>
                  <a:pt x="197" y="67"/>
                </a:cubicBezTo>
                <a:cubicBezTo>
                  <a:pt x="197" y="62"/>
                  <a:pt x="199" y="49"/>
                  <a:pt x="210" y="47"/>
                </a:cubicBezTo>
                <a:cubicBezTo>
                  <a:pt x="220" y="45"/>
                  <a:pt x="218" y="46"/>
                  <a:pt x="221" y="45"/>
                </a:cubicBezTo>
                <a:cubicBezTo>
                  <a:pt x="225" y="45"/>
                  <a:pt x="224" y="43"/>
                  <a:pt x="230" y="43"/>
                </a:cubicBezTo>
                <a:cubicBezTo>
                  <a:pt x="244" y="40"/>
                  <a:pt x="244" y="40"/>
                  <a:pt x="244" y="40"/>
                </a:cubicBezTo>
                <a:cubicBezTo>
                  <a:pt x="250" y="40"/>
                  <a:pt x="254" y="50"/>
                  <a:pt x="258" y="50"/>
                </a:cubicBezTo>
                <a:cubicBezTo>
                  <a:pt x="261" y="51"/>
                  <a:pt x="260" y="49"/>
                  <a:pt x="268" y="50"/>
                </a:cubicBezTo>
                <a:cubicBezTo>
                  <a:pt x="278" y="52"/>
                  <a:pt x="277" y="66"/>
                  <a:pt x="277" y="71"/>
                </a:cubicBezTo>
                <a:cubicBezTo>
                  <a:pt x="278" y="76"/>
                  <a:pt x="278" y="91"/>
                  <a:pt x="277" y="96"/>
                </a:cubicBezTo>
                <a:cubicBezTo>
                  <a:pt x="276" y="100"/>
                  <a:pt x="279" y="100"/>
                  <a:pt x="279" y="100"/>
                </a:cubicBezTo>
                <a:cubicBezTo>
                  <a:pt x="287" y="100"/>
                  <a:pt x="286" y="119"/>
                  <a:pt x="286" y="119"/>
                </a:cubicBezTo>
                <a:cubicBezTo>
                  <a:pt x="285" y="124"/>
                  <a:pt x="282" y="125"/>
                  <a:pt x="275" y="129"/>
                </a:cubicBezTo>
                <a:cubicBezTo>
                  <a:pt x="271" y="142"/>
                  <a:pt x="259" y="150"/>
                  <a:pt x="259" y="150"/>
                </a:cubicBezTo>
                <a:cubicBezTo>
                  <a:pt x="259" y="150"/>
                  <a:pt x="258" y="159"/>
                  <a:pt x="258" y="162"/>
                </a:cubicBezTo>
                <a:cubicBezTo>
                  <a:pt x="258" y="163"/>
                  <a:pt x="252" y="178"/>
                  <a:pt x="282" y="182"/>
                </a:cubicBezTo>
                <a:cubicBezTo>
                  <a:pt x="311" y="186"/>
                  <a:pt x="315" y="194"/>
                  <a:pt x="319" y="200"/>
                </a:cubicBezTo>
                <a:cubicBezTo>
                  <a:pt x="322" y="204"/>
                  <a:pt x="325" y="219"/>
                  <a:pt x="325" y="219"/>
                </a:cubicBezTo>
                <a:cubicBezTo>
                  <a:pt x="325" y="219"/>
                  <a:pt x="288" y="218"/>
                  <a:pt x="250" y="218"/>
                </a:cubicBezTo>
                <a:close/>
                <a:moveTo>
                  <a:pt x="152" y="96"/>
                </a:moveTo>
                <a:cubicBezTo>
                  <a:pt x="146" y="113"/>
                  <a:pt x="131" y="123"/>
                  <a:pt x="131" y="123"/>
                </a:cubicBezTo>
                <a:cubicBezTo>
                  <a:pt x="131" y="123"/>
                  <a:pt x="129" y="136"/>
                  <a:pt x="129" y="139"/>
                </a:cubicBezTo>
                <a:cubicBezTo>
                  <a:pt x="130" y="140"/>
                  <a:pt x="130" y="159"/>
                  <a:pt x="168" y="165"/>
                </a:cubicBezTo>
                <a:cubicBezTo>
                  <a:pt x="190" y="169"/>
                  <a:pt x="207" y="176"/>
                  <a:pt x="210" y="190"/>
                </a:cubicBezTo>
                <a:cubicBezTo>
                  <a:pt x="218" y="197"/>
                  <a:pt x="215" y="218"/>
                  <a:pt x="215" y="218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18"/>
                  <a:pt x="0" y="197"/>
                  <a:pt x="7" y="190"/>
                </a:cubicBezTo>
                <a:cubicBezTo>
                  <a:pt x="14" y="183"/>
                  <a:pt x="15" y="171"/>
                  <a:pt x="53" y="165"/>
                </a:cubicBezTo>
                <a:cubicBezTo>
                  <a:pt x="91" y="159"/>
                  <a:pt x="87" y="139"/>
                  <a:pt x="88" y="140"/>
                </a:cubicBezTo>
                <a:cubicBezTo>
                  <a:pt x="88" y="133"/>
                  <a:pt x="87" y="122"/>
                  <a:pt x="87" y="122"/>
                </a:cubicBezTo>
                <a:cubicBezTo>
                  <a:pt x="87" y="122"/>
                  <a:pt x="69" y="113"/>
                  <a:pt x="63" y="97"/>
                </a:cubicBezTo>
                <a:cubicBezTo>
                  <a:pt x="51" y="92"/>
                  <a:pt x="53" y="89"/>
                  <a:pt x="51" y="82"/>
                </a:cubicBezTo>
                <a:cubicBezTo>
                  <a:pt x="51" y="82"/>
                  <a:pt x="48" y="57"/>
                  <a:pt x="56" y="57"/>
                </a:cubicBezTo>
                <a:cubicBezTo>
                  <a:pt x="56" y="57"/>
                  <a:pt x="66" y="57"/>
                  <a:pt x="65" y="51"/>
                </a:cubicBezTo>
                <a:cubicBezTo>
                  <a:pt x="64" y="41"/>
                  <a:pt x="65" y="41"/>
                  <a:pt x="66" y="35"/>
                </a:cubicBezTo>
                <a:cubicBezTo>
                  <a:pt x="66" y="28"/>
                  <a:pt x="71" y="11"/>
                  <a:pt x="85" y="8"/>
                </a:cubicBezTo>
                <a:cubicBezTo>
                  <a:pt x="99" y="6"/>
                  <a:pt x="88" y="7"/>
                  <a:pt x="92" y="6"/>
                </a:cubicBezTo>
                <a:cubicBezTo>
                  <a:pt x="97" y="6"/>
                  <a:pt x="96" y="3"/>
                  <a:pt x="104" y="3"/>
                </a:cubicBezTo>
                <a:cubicBezTo>
                  <a:pt x="110" y="0"/>
                  <a:pt x="110" y="0"/>
                  <a:pt x="110" y="0"/>
                </a:cubicBezTo>
                <a:cubicBezTo>
                  <a:pt x="118" y="0"/>
                  <a:pt x="122" y="20"/>
                  <a:pt x="127" y="20"/>
                </a:cubicBezTo>
                <a:cubicBezTo>
                  <a:pt x="131" y="21"/>
                  <a:pt x="132" y="18"/>
                  <a:pt x="142" y="20"/>
                </a:cubicBezTo>
                <a:cubicBezTo>
                  <a:pt x="155" y="23"/>
                  <a:pt x="151" y="23"/>
                  <a:pt x="151" y="30"/>
                </a:cubicBezTo>
                <a:cubicBezTo>
                  <a:pt x="152" y="36"/>
                  <a:pt x="153" y="41"/>
                  <a:pt x="152" y="46"/>
                </a:cubicBezTo>
                <a:cubicBezTo>
                  <a:pt x="151" y="52"/>
                  <a:pt x="163" y="52"/>
                  <a:pt x="163" y="52"/>
                </a:cubicBezTo>
                <a:cubicBezTo>
                  <a:pt x="173" y="52"/>
                  <a:pt x="170" y="83"/>
                  <a:pt x="170" y="83"/>
                </a:cubicBezTo>
                <a:cubicBezTo>
                  <a:pt x="168" y="90"/>
                  <a:pt x="161" y="91"/>
                  <a:pt x="152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6381" y="1321432"/>
            <a:ext cx="27296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Сформированы и эффективно функционируют механизмы государственно-общественного управления системой организационно-педагогического сопровождения профессионального самоопределения обучающихся на региональном и муниципальном уровнях, обеспечивающие, в том числе, эффективное межведомственное взаимодействие в профессиональной ориентации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5948" y="3673763"/>
            <a:ext cx="13695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Оформлено единое нормативно-правовое поле </a:t>
            </a:r>
          </a:p>
        </p:txBody>
      </p:sp>
      <p:sp>
        <p:nvSpPr>
          <p:cNvPr id="29" name="Oval 35">
            <a:extLst/>
          </p:cNvPr>
          <p:cNvSpPr/>
          <p:nvPr/>
        </p:nvSpPr>
        <p:spPr>
          <a:xfrm>
            <a:off x="4516827" y="2843212"/>
            <a:ext cx="600231" cy="600075"/>
          </a:xfrm>
          <a:prstGeom prst="ellipse">
            <a:avLst/>
          </a:prstGeom>
          <a:solidFill>
            <a:srgbClr val="739AA7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685663">
              <a:defRPr/>
            </a:pPr>
            <a:endParaRPr lang="en-US" dirty="0">
              <a:solidFill>
                <a:srgbClr val="313033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28342" y="3552303"/>
            <a:ext cx="2046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менее чем 30% общеобразовательных организаций вовлечены в реализацию проекта «Единая региональная программа сопровождения профессионального сопровождения школьников»</a:t>
            </a:r>
          </a:p>
        </p:txBody>
      </p:sp>
      <p:sp>
        <p:nvSpPr>
          <p:cNvPr id="31" name="Oval 31">
            <a:extLst/>
          </p:cNvPr>
          <p:cNvSpPr/>
          <p:nvPr/>
        </p:nvSpPr>
        <p:spPr>
          <a:xfrm>
            <a:off x="7771706" y="2749153"/>
            <a:ext cx="600231" cy="600075"/>
          </a:xfrm>
          <a:prstGeom prst="ellipse">
            <a:avLst/>
          </a:prstGeom>
          <a:solidFill>
            <a:srgbClr val="F5B43F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685663">
              <a:defRPr/>
            </a:pPr>
            <a:endParaRPr lang="en-US" dirty="0">
              <a:latin typeface="+mj-lt"/>
            </a:endParaRPr>
          </a:p>
        </p:txBody>
      </p:sp>
      <p:sp>
        <p:nvSpPr>
          <p:cNvPr id="33" name="Freeform 956">
            <a:extLst/>
          </p:cNvPr>
          <p:cNvSpPr>
            <a:spLocks noChangeAspect="1" noChangeArrowheads="1"/>
          </p:cNvSpPr>
          <p:nvPr/>
        </p:nvSpPr>
        <p:spPr bwMode="auto">
          <a:xfrm>
            <a:off x="4660748" y="2940930"/>
            <a:ext cx="339989" cy="404224"/>
          </a:xfrm>
          <a:custGeom>
            <a:avLst/>
            <a:gdLst>
              <a:gd name="T0" fmla="*/ 1320447 w 245702"/>
              <a:gd name="T1" fmla="*/ 4959199 h 291740"/>
              <a:gd name="T2" fmla="*/ 3953560 w 245702"/>
              <a:gd name="T3" fmla="*/ 4436584 h 291740"/>
              <a:gd name="T4" fmla="*/ 2645647 w 245702"/>
              <a:gd name="T5" fmla="*/ 4619124 h 291740"/>
              <a:gd name="T6" fmla="*/ 3341184 w 245702"/>
              <a:gd name="T7" fmla="*/ 3739395 h 291740"/>
              <a:gd name="T8" fmla="*/ 3953421 w 245702"/>
              <a:gd name="T9" fmla="*/ 3921931 h 291740"/>
              <a:gd name="T10" fmla="*/ 3341184 w 245702"/>
              <a:gd name="T11" fmla="*/ 3739395 h 291740"/>
              <a:gd name="T12" fmla="*/ 1478482 w 245702"/>
              <a:gd name="T13" fmla="*/ 3133495 h 291740"/>
              <a:gd name="T14" fmla="*/ 607696 w 245702"/>
              <a:gd name="T15" fmla="*/ 3133495 h 291740"/>
              <a:gd name="T16" fmla="*/ 1993788 w 245702"/>
              <a:gd name="T17" fmla="*/ 2345036 h 291740"/>
              <a:gd name="T18" fmla="*/ 685886 w 245702"/>
              <a:gd name="T19" fmla="*/ 2527578 h 291740"/>
              <a:gd name="T20" fmla="*/ 4131999 w 245702"/>
              <a:gd name="T21" fmla="*/ 1802585 h 291740"/>
              <a:gd name="T22" fmla="*/ 4332824 w 245702"/>
              <a:gd name="T23" fmla="*/ 2011593 h 291740"/>
              <a:gd name="T24" fmla="*/ 2751864 w 245702"/>
              <a:gd name="T25" fmla="*/ 1647850 h 291740"/>
              <a:gd name="T26" fmla="*/ 1722327 w 245702"/>
              <a:gd name="T27" fmla="*/ 1830405 h 291740"/>
              <a:gd name="T28" fmla="*/ 687281 w 245702"/>
              <a:gd name="T29" fmla="*/ 1647850 h 291740"/>
              <a:gd name="T30" fmla="*/ 1265257 w 245702"/>
              <a:gd name="T31" fmla="*/ 1830405 h 291740"/>
              <a:gd name="T32" fmla="*/ 687281 w 245702"/>
              <a:gd name="T33" fmla="*/ 1647850 h 291740"/>
              <a:gd name="T34" fmla="*/ 1148335 w 245702"/>
              <a:gd name="T35" fmla="*/ 4548423 h 291740"/>
              <a:gd name="T36" fmla="*/ 4153514 w 245702"/>
              <a:gd name="T37" fmla="*/ 1110744 h 291740"/>
              <a:gd name="T38" fmla="*/ 4691424 w 245702"/>
              <a:gd name="T39" fmla="*/ 1651242 h 291740"/>
              <a:gd name="T40" fmla="*/ 4275447 w 245702"/>
              <a:gd name="T41" fmla="*/ 1110744 h 291740"/>
              <a:gd name="T42" fmla="*/ 3439508 w 245702"/>
              <a:gd name="T43" fmla="*/ 918995 h 291740"/>
              <a:gd name="T44" fmla="*/ 2590635 w 245702"/>
              <a:gd name="T45" fmla="*/ 1101512 h 291740"/>
              <a:gd name="T46" fmla="*/ 1636670 w 245702"/>
              <a:gd name="T47" fmla="*/ 918995 h 291740"/>
              <a:gd name="T48" fmla="*/ 2149100 w 245702"/>
              <a:gd name="T49" fmla="*/ 1101512 h 291740"/>
              <a:gd name="T50" fmla="*/ 1636670 w 245702"/>
              <a:gd name="T51" fmla="*/ 918995 h 291740"/>
              <a:gd name="T52" fmla="*/ 4820533 w 245702"/>
              <a:gd name="T53" fmla="*/ 1399017 h 291740"/>
              <a:gd name="T54" fmla="*/ 4583834 w 245702"/>
              <a:gd name="T55" fmla="*/ 2011593 h 291740"/>
              <a:gd name="T56" fmla="*/ 4461907 w 245702"/>
              <a:gd name="T57" fmla="*/ 2134106 h 291740"/>
              <a:gd name="T58" fmla="*/ 596040 w 245702"/>
              <a:gd name="T59" fmla="*/ 5341156 h 291740"/>
              <a:gd name="T60" fmla="*/ 488453 w 245702"/>
              <a:gd name="T61" fmla="*/ 5233043 h 291740"/>
              <a:gd name="T62" fmla="*/ 3672956 w 245702"/>
              <a:gd name="T63" fmla="*/ 1348564 h 291740"/>
              <a:gd name="T64" fmla="*/ 4031599 w 245702"/>
              <a:gd name="T65" fmla="*/ 988168 h 291740"/>
              <a:gd name="T66" fmla="*/ 301581 w 245702"/>
              <a:gd name="T67" fmla="*/ 943033 h 291740"/>
              <a:gd name="T68" fmla="*/ 1034140 w 245702"/>
              <a:gd name="T69" fmla="*/ 0 h 291740"/>
              <a:gd name="T70" fmla="*/ 4639360 w 245702"/>
              <a:gd name="T71" fmla="*/ 683858 h 291740"/>
              <a:gd name="T72" fmla="*/ 4459830 w 245702"/>
              <a:gd name="T73" fmla="*/ 172807 h 291740"/>
              <a:gd name="T74" fmla="*/ 1034140 w 245702"/>
              <a:gd name="T75" fmla="*/ 1115781 h 291740"/>
              <a:gd name="T76" fmla="*/ 4459830 w 245702"/>
              <a:gd name="T77" fmla="*/ 5643767 h 291740"/>
              <a:gd name="T78" fmla="*/ 4639360 w 245702"/>
              <a:gd name="T79" fmla="*/ 2634710 h 291740"/>
              <a:gd name="T80" fmla="*/ 93376 w 245702"/>
              <a:gd name="T81" fmla="*/ 5823729 h 291740"/>
              <a:gd name="T82" fmla="*/ 28697 w 245702"/>
              <a:gd name="T83" fmla="*/ 964646 h 2917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45702" h="291740">
                <a:moveTo>
                  <a:pt x="43623" y="225686"/>
                </a:moveTo>
                <a:lnTo>
                  <a:pt x="34978" y="257095"/>
                </a:lnTo>
                <a:lnTo>
                  <a:pt x="66317" y="248431"/>
                </a:lnTo>
                <a:lnTo>
                  <a:pt x="43623" y="225686"/>
                </a:lnTo>
                <a:close/>
                <a:moveTo>
                  <a:pt x="132871" y="222250"/>
                </a:moveTo>
                <a:lnTo>
                  <a:pt x="198559" y="222250"/>
                </a:lnTo>
                <a:cubicBezTo>
                  <a:pt x="200701" y="222250"/>
                  <a:pt x="202843" y="224155"/>
                  <a:pt x="202843" y="226822"/>
                </a:cubicBezTo>
                <a:cubicBezTo>
                  <a:pt x="202843" y="229489"/>
                  <a:pt x="200701" y="231394"/>
                  <a:pt x="198559" y="231394"/>
                </a:cubicBezTo>
                <a:lnTo>
                  <a:pt x="132871" y="231394"/>
                </a:lnTo>
                <a:cubicBezTo>
                  <a:pt x="130372" y="231394"/>
                  <a:pt x="128587" y="229489"/>
                  <a:pt x="128587" y="226822"/>
                </a:cubicBezTo>
                <a:cubicBezTo>
                  <a:pt x="128587" y="224155"/>
                  <a:pt x="130372" y="222250"/>
                  <a:pt x="132871" y="222250"/>
                </a:cubicBezTo>
                <a:close/>
                <a:moveTo>
                  <a:pt x="167803" y="187325"/>
                </a:moveTo>
                <a:lnTo>
                  <a:pt x="198552" y="187325"/>
                </a:lnTo>
                <a:cubicBezTo>
                  <a:pt x="200697" y="187325"/>
                  <a:pt x="202843" y="189230"/>
                  <a:pt x="202843" y="191897"/>
                </a:cubicBezTo>
                <a:cubicBezTo>
                  <a:pt x="202843" y="194564"/>
                  <a:pt x="200697" y="196469"/>
                  <a:pt x="198552" y="196469"/>
                </a:cubicBezTo>
                <a:lnTo>
                  <a:pt x="167803" y="196469"/>
                </a:lnTo>
                <a:cubicBezTo>
                  <a:pt x="165300" y="196469"/>
                  <a:pt x="163512" y="194564"/>
                  <a:pt x="163512" y="191897"/>
                </a:cubicBezTo>
                <a:cubicBezTo>
                  <a:pt x="163512" y="189230"/>
                  <a:pt x="165300" y="187325"/>
                  <a:pt x="167803" y="187325"/>
                </a:cubicBezTo>
                <a:close/>
                <a:moveTo>
                  <a:pt x="34463" y="152400"/>
                </a:moveTo>
                <a:lnTo>
                  <a:pt x="69952" y="152400"/>
                </a:lnTo>
                <a:cubicBezTo>
                  <a:pt x="72102" y="152400"/>
                  <a:pt x="74253" y="154305"/>
                  <a:pt x="74253" y="156972"/>
                </a:cubicBezTo>
                <a:cubicBezTo>
                  <a:pt x="74253" y="159639"/>
                  <a:pt x="72102" y="161544"/>
                  <a:pt x="69952" y="161544"/>
                </a:cubicBezTo>
                <a:lnTo>
                  <a:pt x="34463" y="161544"/>
                </a:lnTo>
                <a:cubicBezTo>
                  <a:pt x="32313" y="161544"/>
                  <a:pt x="30520" y="159639"/>
                  <a:pt x="30520" y="156972"/>
                </a:cubicBezTo>
                <a:cubicBezTo>
                  <a:pt x="30162" y="154686"/>
                  <a:pt x="32313" y="152400"/>
                  <a:pt x="34463" y="152400"/>
                </a:cubicBezTo>
                <a:close/>
                <a:moveTo>
                  <a:pt x="34446" y="117475"/>
                </a:moveTo>
                <a:lnTo>
                  <a:pt x="100134" y="117475"/>
                </a:lnTo>
                <a:cubicBezTo>
                  <a:pt x="102633" y="117475"/>
                  <a:pt x="104418" y="119761"/>
                  <a:pt x="104418" y="122047"/>
                </a:cubicBezTo>
                <a:cubicBezTo>
                  <a:pt x="104418" y="124714"/>
                  <a:pt x="102633" y="126619"/>
                  <a:pt x="100134" y="126619"/>
                </a:cubicBezTo>
                <a:lnTo>
                  <a:pt x="34446" y="126619"/>
                </a:lnTo>
                <a:cubicBezTo>
                  <a:pt x="32304" y="126619"/>
                  <a:pt x="30162" y="124714"/>
                  <a:pt x="30162" y="122047"/>
                </a:cubicBezTo>
                <a:cubicBezTo>
                  <a:pt x="30162" y="119761"/>
                  <a:pt x="32304" y="117475"/>
                  <a:pt x="34446" y="117475"/>
                </a:cubicBezTo>
                <a:close/>
                <a:moveTo>
                  <a:pt x="207520" y="90300"/>
                </a:moveTo>
                <a:lnTo>
                  <a:pt x="64155" y="233990"/>
                </a:lnTo>
                <a:lnTo>
                  <a:pt x="74601" y="244459"/>
                </a:lnTo>
                <a:lnTo>
                  <a:pt x="217606" y="100770"/>
                </a:lnTo>
                <a:lnTo>
                  <a:pt x="207520" y="90300"/>
                </a:lnTo>
                <a:close/>
                <a:moveTo>
                  <a:pt x="86500" y="82550"/>
                </a:moveTo>
                <a:lnTo>
                  <a:pt x="138207" y="82550"/>
                </a:lnTo>
                <a:cubicBezTo>
                  <a:pt x="140362" y="82550"/>
                  <a:pt x="142516" y="84455"/>
                  <a:pt x="142516" y="87122"/>
                </a:cubicBezTo>
                <a:cubicBezTo>
                  <a:pt x="142516" y="89408"/>
                  <a:pt x="140362" y="91694"/>
                  <a:pt x="138207" y="91694"/>
                </a:cubicBezTo>
                <a:lnTo>
                  <a:pt x="86500" y="91694"/>
                </a:lnTo>
                <a:cubicBezTo>
                  <a:pt x="84345" y="91694"/>
                  <a:pt x="82550" y="89789"/>
                  <a:pt x="82550" y="87122"/>
                </a:cubicBezTo>
                <a:cubicBezTo>
                  <a:pt x="82550" y="84836"/>
                  <a:pt x="84345" y="82550"/>
                  <a:pt x="86500" y="82550"/>
                </a:cubicBezTo>
                <a:close/>
                <a:moveTo>
                  <a:pt x="34516" y="82550"/>
                </a:moveTo>
                <a:lnTo>
                  <a:pt x="63545" y="82550"/>
                </a:lnTo>
                <a:cubicBezTo>
                  <a:pt x="66085" y="82550"/>
                  <a:pt x="67899" y="84836"/>
                  <a:pt x="67899" y="87122"/>
                </a:cubicBezTo>
                <a:cubicBezTo>
                  <a:pt x="67899" y="89789"/>
                  <a:pt x="66085" y="91694"/>
                  <a:pt x="63545" y="91694"/>
                </a:cubicBezTo>
                <a:lnTo>
                  <a:pt x="34516" y="91694"/>
                </a:lnTo>
                <a:cubicBezTo>
                  <a:pt x="32339" y="91694"/>
                  <a:pt x="30162" y="89789"/>
                  <a:pt x="30162" y="87122"/>
                </a:cubicBezTo>
                <a:cubicBezTo>
                  <a:pt x="30162" y="84836"/>
                  <a:pt x="32339" y="82550"/>
                  <a:pt x="34516" y="82550"/>
                </a:cubicBezTo>
                <a:close/>
                <a:moveTo>
                  <a:pt x="190590" y="73693"/>
                </a:moveTo>
                <a:lnTo>
                  <a:pt x="47586" y="217382"/>
                </a:lnTo>
                <a:lnTo>
                  <a:pt x="57672" y="227852"/>
                </a:lnTo>
                <a:lnTo>
                  <a:pt x="201036" y="84163"/>
                </a:lnTo>
                <a:lnTo>
                  <a:pt x="190590" y="73693"/>
                </a:lnTo>
                <a:close/>
                <a:moveTo>
                  <a:pt x="208600" y="55642"/>
                </a:moveTo>
                <a:lnTo>
                  <a:pt x="196713" y="67556"/>
                </a:lnTo>
                <a:lnTo>
                  <a:pt x="224089" y="94272"/>
                </a:lnTo>
                <a:lnTo>
                  <a:pt x="235616" y="82719"/>
                </a:lnTo>
                <a:cubicBezTo>
                  <a:pt x="236337" y="81997"/>
                  <a:pt x="236697" y="80914"/>
                  <a:pt x="236697" y="79831"/>
                </a:cubicBezTo>
                <a:cubicBezTo>
                  <a:pt x="236697" y="78387"/>
                  <a:pt x="236337" y="77303"/>
                  <a:pt x="235616" y="76581"/>
                </a:cubicBezTo>
                <a:lnTo>
                  <a:pt x="214724" y="55642"/>
                </a:lnTo>
                <a:cubicBezTo>
                  <a:pt x="213283" y="54198"/>
                  <a:pt x="210041" y="54198"/>
                  <a:pt x="208600" y="55642"/>
                </a:cubicBezTo>
                <a:close/>
                <a:moveTo>
                  <a:pt x="130109" y="46037"/>
                </a:moveTo>
                <a:lnTo>
                  <a:pt x="172742" y="46037"/>
                </a:lnTo>
                <a:cubicBezTo>
                  <a:pt x="175632" y="46037"/>
                  <a:pt x="177439" y="47942"/>
                  <a:pt x="177439" y="50609"/>
                </a:cubicBezTo>
                <a:cubicBezTo>
                  <a:pt x="177439" y="52895"/>
                  <a:pt x="175632" y="55181"/>
                  <a:pt x="172742" y="55181"/>
                </a:cubicBezTo>
                <a:lnTo>
                  <a:pt x="130109" y="55181"/>
                </a:lnTo>
                <a:cubicBezTo>
                  <a:pt x="127580" y="55181"/>
                  <a:pt x="125412" y="53276"/>
                  <a:pt x="125412" y="50609"/>
                </a:cubicBezTo>
                <a:cubicBezTo>
                  <a:pt x="125412" y="47942"/>
                  <a:pt x="127580" y="46037"/>
                  <a:pt x="130109" y="46037"/>
                </a:cubicBezTo>
                <a:close/>
                <a:moveTo>
                  <a:pt x="82198" y="46037"/>
                </a:moveTo>
                <a:lnTo>
                  <a:pt x="107933" y="46037"/>
                </a:lnTo>
                <a:cubicBezTo>
                  <a:pt x="110506" y="46037"/>
                  <a:pt x="112344" y="47942"/>
                  <a:pt x="112344" y="50609"/>
                </a:cubicBezTo>
                <a:cubicBezTo>
                  <a:pt x="112344" y="53276"/>
                  <a:pt x="110506" y="55181"/>
                  <a:pt x="107933" y="55181"/>
                </a:cubicBezTo>
                <a:lnTo>
                  <a:pt x="82198" y="55181"/>
                </a:lnTo>
                <a:cubicBezTo>
                  <a:pt x="79625" y="55181"/>
                  <a:pt x="77787" y="53276"/>
                  <a:pt x="77787" y="50609"/>
                </a:cubicBezTo>
                <a:cubicBezTo>
                  <a:pt x="77787" y="47942"/>
                  <a:pt x="79625" y="46037"/>
                  <a:pt x="82198" y="46037"/>
                </a:cubicBezTo>
                <a:close/>
                <a:moveTo>
                  <a:pt x="211662" y="45714"/>
                </a:moveTo>
                <a:cubicBezTo>
                  <a:pt x="214994" y="45714"/>
                  <a:pt x="218326" y="46977"/>
                  <a:pt x="220847" y="49504"/>
                </a:cubicBezTo>
                <a:lnTo>
                  <a:pt x="242100" y="70083"/>
                </a:lnTo>
                <a:cubicBezTo>
                  <a:pt x="244261" y="72610"/>
                  <a:pt x="245702" y="76220"/>
                  <a:pt x="245702" y="79831"/>
                </a:cubicBezTo>
                <a:cubicBezTo>
                  <a:pt x="245702" y="83080"/>
                  <a:pt x="244621" y="86690"/>
                  <a:pt x="242100" y="89217"/>
                </a:cubicBezTo>
                <a:lnTo>
                  <a:pt x="230213" y="100770"/>
                </a:lnTo>
                <a:cubicBezTo>
                  <a:pt x="232014" y="102575"/>
                  <a:pt x="232014" y="105103"/>
                  <a:pt x="230213" y="106908"/>
                </a:cubicBezTo>
                <a:cubicBezTo>
                  <a:pt x="229493" y="107630"/>
                  <a:pt x="228052" y="107991"/>
                  <a:pt x="226971" y="107991"/>
                </a:cubicBezTo>
                <a:cubicBezTo>
                  <a:pt x="225890" y="107991"/>
                  <a:pt x="224810" y="107630"/>
                  <a:pt x="224089" y="106908"/>
                </a:cubicBezTo>
                <a:lnTo>
                  <a:pt x="77483" y="253846"/>
                </a:lnTo>
                <a:cubicBezTo>
                  <a:pt x="77123" y="254568"/>
                  <a:pt x="76403" y="254929"/>
                  <a:pt x="75682" y="255290"/>
                </a:cubicBezTo>
                <a:lnTo>
                  <a:pt x="29935" y="267565"/>
                </a:lnTo>
                <a:cubicBezTo>
                  <a:pt x="29575" y="267565"/>
                  <a:pt x="29215" y="267926"/>
                  <a:pt x="28494" y="267926"/>
                </a:cubicBezTo>
                <a:cubicBezTo>
                  <a:pt x="27414" y="267926"/>
                  <a:pt x="26333" y="267565"/>
                  <a:pt x="25613" y="266482"/>
                </a:cubicBezTo>
                <a:cubicBezTo>
                  <a:pt x="24532" y="265399"/>
                  <a:pt x="23812" y="263955"/>
                  <a:pt x="24532" y="262150"/>
                </a:cubicBezTo>
                <a:lnTo>
                  <a:pt x="36779" y="216299"/>
                </a:lnTo>
                <a:cubicBezTo>
                  <a:pt x="37140" y="215577"/>
                  <a:pt x="37500" y="214855"/>
                  <a:pt x="37860" y="214133"/>
                </a:cubicBezTo>
                <a:lnTo>
                  <a:pt x="184466" y="67556"/>
                </a:lnTo>
                <a:cubicBezTo>
                  <a:pt x="182665" y="65751"/>
                  <a:pt x="182665" y="62862"/>
                  <a:pt x="184466" y="61057"/>
                </a:cubicBezTo>
                <a:cubicBezTo>
                  <a:pt x="186267" y="59252"/>
                  <a:pt x="189149" y="59252"/>
                  <a:pt x="190590" y="61057"/>
                </a:cubicBezTo>
                <a:lnTo>
                  <a:pt x="202477" y="49504"/>
                </a:lnTo>
                <a:cubicBezTo>
                  <a:pt x="204998" y="46977"/>
                  <a:pt x="208330" y="45714"/>
                  <a:pt x="211662" y="45714"/>
                </a:cubicBezTo>
                <a:close/>
                <a:moveTo>
                  <a:pt x="47249" y="15146"/>
                </a:moveTo>
                <a:lnTo>
                  <a:pt x="15148" y="47241"/>
                </a:lnTo>
                <a:lnTo>
                  <a:pt x="47249" y="47241"/>
                </a:lnTo>
                <a:lnTo>
                  <a:pt x="47249" y="15146"/>
                </a:lnTo>
                <a:close/>
                <a:moveTo>
                  <a:pt x="51938" y="0"/>
                </a:moveTo>
                <a:lnTo>
                  <a:pt x="228313" y="0"/>
                </a:lnTo>
                <a:cubicBezTo>
                  <a:pt x="230837" y="0"/>
                  <a:pt x="233002" y="1803"/>
                  <a:pt x="233002" y="4327"/>
                </a:cubicBezTo>
                <a:lnTo>
                  <a:pt x="233002" y="34259"/>
                </a:lnTo>
                <a:cubicBezTo>
                  <a:pt x="233002" y="36783"/>
                  <a:pt x="230837" y="38947"/>
                  <a:pt x="228313" y="38947"/>
                </a:cubicBezTo>
                <a:cubicBezTo>
                  <a:pt x="225788" y="38947"/>
                  <a:pt x="223984" y="36783"/>
                  <a:pt x="223984" y="34259"/>
                </a:cubicBezTo>
                <a:lnTo>
                  <a:pt x="223984" y="8655"/>
                </a:lnTo>
                <a:lnTo>
                  <a:pt x="55906" y="8655"/>
                </a:lnTo>
                <a:lnTo>
                  <a:pt x="55906" y="51568"/>
                </a:lnTo>
                <a:cubicBezTo>
                  <a:pt x="55906" y="54093"/>
                  <a:pt x="54102" y="55896"/>
                  <a:pt x="51938" y="55896"/>
                </a:cubicBezTo>
                <a:lnTo>
                  <a:pt x="9017" y="55896"/>
                </a:lnTo>
                <a:lnTo>
                  <a:pt x="9017" y="282724"/>
                </a:lnTo>
                <a:lnTo>
                  <a:pt x="223984" y="282724"/>
                </a:lnTo>
                <a:lnTo>
                  <a:pt x="223984" y="131986"/>
                </a:lnTo>
                <a:cubicBezTo>
                  <a:pt x="223984" y="129822"/>
                  <a:pt x="225788" y="127658"/>
                  <a:pt x="228313" y="127658"/>
                </a:cubicBezTo>
                <a:cubicBezTo>
                  <a:pt x="230837" y="127658"/>
                  <a:pt x="233002" y="129822"/>
                  <a:pt x="233002" y="131986"/>
                </a:cubicBezTo>
                <a:lnTo>
                  <a:pt x="233002" y="287051"/>
                </a:lnTo>
                <a:cubicBezTo>
                  <a:pt x="233002" y="289576"/>
                  <a:pt x="230837" y="291740"/>
                  <a:pt x="228313" y="291740"/>
                </a:cubicBezTo>
                <a:lnTo>
                  <a:pt x="4689" y="291740"/>
                </a:lnTo>
                <a:cubicBezTo>
                  <a:pt x="2164" y="291740"/>
                  <a:pt x="0" y="289576"/>
                  <a:pt x="0" y="287051"/>
                </a:cubicBezTo>
                <a:lnTo>
                  <a:pt x="0" y="51568"/>
                </a:lnTo>
                <a:cubicBezTo>
                  <a:pt x="0" y="50486"/>
                  <a:pt x="721" y="49044"/>
                  <a:pt x="1442" y="48323"/>
                </a:cubicBezTo>
                <a:lnTo>
                  <a:pt x="48692" y="1442"/>
                </a:lnTo>
                <a:cubicBezTo>
                  <a:pt x="49413" y="361"/>
                  <a:pt x="50495" y="0"/>
                  <a:pt x="519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  <a:cs typeface="+mn-cs"/>
            </a:endParaRPr>
          </a:p>
        </p:txBody>
      </p:sp>
      <p:sp>
        <p:nvSpPr>
          <p:cNvPr id="39" name="Freeform 146"/>
          <p:cNvSpPr>
            <a:spLocks noEditPoints="1"/>
          </p:cNvSpPr>
          <p:nvPr/>
        </p:nvSpPr>
        <p:spPr bwMode="auto">
          <a:xfrm>
            <a:off x="7900922" y="2917892"/>
            <a:ext cx="341798" cy="230981"/>
          </a:xfrm>
          <a:custGeom>
            <a:avLst/>
            <a:gdLst>
              <a:gd name="T0" fmla="*/ 2147483646 w 325"/>
              <a:gd name="T1" fmla="*/ 2147483646 h 219"/>
              <a:gd name="T2" fmla="*/ 2147483646 w 325"/>
              <a:gd name="T3" fmla="*/ 2147483646 h 219"/>
              <a:gd name="T4" fmla="*/ 2147483646 w 325"/>
              <a:gd name="T5" fmla="*/ 2147483646 h 219"/>
              <a:gd name="T6" fmla="*/ 2147483646 w 325"/>
              <a:gd name="T7" fmla="*/ 2147483646 h 219"/>
              <a:gd name="T8" fmla="*/ 2147483646 w 325"/>
              <a:gd name="T9" fmla="*/ 2147483646 h 219"/>
              <a:gd name="T10" fmla="*/ 2147483646 w 325"/>
              <a:gd name="T11" fmla="*/ 2147483646 h 219"/>
              <a:gd name="T12" fmla="*/ 2147483646 w 325"/>
              <a:gd name="T13" fmla="*/ 2147483646 h 219"/>
              <a:gd name="T14" fmla="*/ 2147483646 w 325"/>
              <a:gd name="T15" fmla="*/ 2147483646 h 219"/>
              <a:gd name="T16" fmla="*/ 2147483646 w 325"/>
              <a:gd name="T17" fmla="*/ 2147483646 h 219"/>
              <a:gd name="T18" fmla="*/ 2147483646 w 325"/>
              <a:gd name="T19" fmla="*/ 2147483646 h 219"/>
              <a:gd name="T20" fmla="*/ 2147483646 w 325"/>
              <a:gd name="T21" fmla="*/ 2147483646 h 219"/>
              <a:gd name="T22" fmla="*/ 2147483646 w 325"/>
              <a:gd name="T23" fmla="*/ 2147483646 h 219"/>
              <a:gd name="T24" fmla="*/ 2147483646 w 325"/>
              <a:gd name="T25" fmla="*/ 2147483646 h 219"/>
              <a:gd name="T26" fmla="*/ 2147483646 w 325"/>
              <a:gd name="T27" fmla="*/ 2147483646 h 219"/>
              <a:gd name="T28" fmla="*/ 2147483646 w 325"/>
              <a:gd name="T29" fmla="*/ 2147483646 h 219"/>
              <a:gd name="T30" fmla="*/ 2147483646 w 325"/>
              <a:gd name="T31" fmla="*/ 2147483646 h 219"/>
              <a:gd name="T32" fmla="*/ 2147483646 w 325"/>
              <a:gd name="T33" fmla="*/ 2147483646 h 219"/>
              <a:gd name="T34" fmla="*/ 2147483646 w 325"/>
              <a:gd name="T35" fmla="*/ 2147483646 h 219"/>
              <a:gd name="T36" fmla="*/ 2147483646 w 325"/>
              <a:gd name="T37" fmla="*/ 2147483646 h 219"/>
              <a:gd name="T38" fmla="*/ 2147483646 w 325"/>
              <a:gd name="T39" fmla="*/ 2147483646 h 219"/>
              <a:gd name="T40" fmla="*/ 2147483646 w 325"/>
              <a:gd name="T41" fmla="*/ 2147483646 h 219"/>
              <a:gd name="T42" fmla="*/ 2147483646 w 325"/>
              <a:gd name="T43" fmla="*/ 2147483646 h 219"/>
              <a:gd name="T44" fmla="*/ 2147483646 w 325"/>
              <a:gd name="T45" fmla="*/ 2147483646 h 219"/>
              <a:gd name="T46" fmla="*/ 2147483646 w 325"/>
              <a:gd name="T47" fmla="*/ 2147483646 h 219"/>
              <a:gd name="T48" fmla="*/ 2147483646 w 325"/>
              <a:gd name="T49" fmla="*/ 2147483646 h 219"/>
              <a:gd name="T50" fmla="*/ 2147483646 w 325"/>
              <a:gd name="T51" fmla="*/ 2147483646 h 219"/>
              <a:gd name="T52" fmla="*/ 2147483646 w 325"/>
              <a:gd name="T53" fmla="*/ 2147483646 h 219"/>
              <a:gd name="T54" fmla="*/ 2147483646 w 325"/>
              <a:gd name="T55" fmla="*/ 2147483646 h 219"/>
              <a:gd name="T56" fmla="*/ 2147483646 w 325"/>
              <a:gd name="T57" fmla="*/ 2147483646 h 219"/>
              <a:gd name="T58" fmla="*/ 2147483646 w 325"/>
              <a:gd name="T59" fmla="*/ 2147483646 h 219"/>
              <a:gd name="T60" fmla="*/ 2147483646 w 325"/>
              <a:gd name="T61" fmla="*/ 2147483646 h 219"/>
              <a:gd name="T62" fmla="*/ 2147483646 w 325"/>
              <a:gd name="T63" fmla="*/ 2147483646 h 219"/>
              <a:gd name="T64" fmla="*/ 0 w 325"/>
              <a:gd name="T65" fmla="*/ 2147483646 h 219"/>
              <a:gd name="T66" fmla="*/ 2147483646 w 325"/>
              <a:gd name="T67" fmla="*/ 2147483646 h 219"/>
              <a:gd name="T68" fmla="*/ 2147483646 w 325"/>
              <a:gd name="T69" fmla="*/ 2147483646 h 219"/>
              <a:gd name="T70" fmla="*/ 2147483646 w 325"/>
              <a:gd name="T71" fmla="*/ 2147483646 h 219"/>
              <a:gd name="T72" fmla="*/ 2147483646 w 325"/>
              <a:gd name="T73" fmla="*/ 2147483646 h 219"/>
              <a:gd name="T74" fmla="*/ 2147483646 w 325"/>
              <a:gd name="T75" fmla="*/ 2147483646 h 219"/>
              <a:gd name="T76" fmla="*/ 2147483646 w 325"/>
              <a:gd name="T77" fmla="*/ 2147483646 h 219"/>
              <a:gd name="T78" fmla="*/ 2147483646 w 325"/>
              <a:gd name="T79" fmla="*/ 2147483646 h 219"/>
              <a:gd name="T80" fmla="*/ 2147483646 w 325"/>
              <a:gd name="T81" fmla="*/ 2147483646 h 219"/>
              <a:gd name="T82" fmla="*/ 2147483646 w 325"/>
              <a:gd name="T83" fmla="*/ 2147483646 h 219"/>
              <a:gd name="T84" fmla="*/ 2147483646 w 325"/>
              <a:gd name="T85" fmla="*/ 2147483646 h 219"/>
              <a:gd name="T86" fmla="*/ 2147483646 w 325"/>
              <a:gd name="T87" fmla="*/ 2147483646 h 219"/>
              <a:gd name="T88" fmla="*/ 2147483646 w 325"/>
              <a:gd name="T89" fmla="*/ 2147483646 h 219"/>
              <a:gd name="T90" fmla="*/ 2147483646 w 325"/>
              <a:gd name="T91" fmla="*/ 0 h 219"/>
              <a:gd name="T92" fmla="*/ 2147483646 w 325"/>
              <a:gd name="T93" fmla="*/ 2147483646 h 219"/>
              <a:gd name="T94" fmla="*/ 2147483646 w 325"/>
              <a:gd name="T95" fmla="*/ 2147483646 h 219"/>
              <a:gd name="T96" fmla="*/ 2147483646 w 325"/>
              <a:gd name="T97" fmla="*/ 2147483646 h 219"/>
              <a:gd name="T98" fmla="*/ 2147483646 w 325"/>
              <a:gd name="T99" fmla="*/ 2147483646 h 219"/>
              <a:gd name="T100" fmla="*/ 2147483646 w 325"/>
              <a:gd name="T101" fmla="*/ 2147483646 h 219"/>
              <a:gd name="T102" fmla="*/ 2147483646 w 325"/>
              <a:gd name="T103" fmla="*/ 2147483646 h 219"/>
              <a:gd name="T104" fmla="*/ 2147483646 w 325"/>
              <a:gd name="T105" fmla="*/ 2147483646 h 21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25"/>
              <a:gd name="T160" fmla="*/ 0 h 219"/>
              <a:gd name="T161" fmla="*/ 325 w 325"/>
              <a:gd name="T162" fmla="*/ 219 h 21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25" h="219">
                <a:moveTo>
                  <a:pt x="250" y="218"/>
                </a:moveTo>
                <a:cubicBezTo>
                  <a:pt x="250" y="218"/>
                  <a:pt x="251" y="208"/>
                  <a:pt x="243" y="186"/>
                </a:cubicBezTo>
                <a:cubicBezTo>
                  <a:pt x="237" y="178"/>
                  <a:pt x="229" y="170"/>
                  <a:pt x="218" y="163"/>
                </a:cubicBezTo>
                <a:cubicBezTo>
                  <a:pt x="217" y="157"/>
                  <a:pt x="217" y="149"/>
                  <a:pt x="217" y="149"/>
                </a:cubicBezTo>
                <a:cubicBezTo>
                  <a:pt x="217" y="149"/>
                  <a:pt x="203" y="142"/>
                  <a:pt x="199" y="129"/>
                </a:cubicBezTo>
                <a:cubicBezTo>
                  <a:pt x="189" y="126"/>
                  <a:pt x="190" y="123"/>
                  <a:pt x="190" y="118"/>
                </a:cubicBezTo>
                <a:cubicBezTo>
                  <a:pt x="190" y="118"/>
                  <a:pt x="187" y="99"/>
                  <a:pt x="193" y="99"/>
                </a:cubicBezTo>
                <a:cubicBezTo>
                  <a:pt x="193" y="99"/>
                  <a:pt x="198" y="99"/>
                  <a:pt x="197" y="95"/>
                </a:cubicBezTo>
                <a:cubicBezTo>
                  <a:pt x="197" y="87"/>
                  <a:pt x="196" y="72"/>
                  <a:pt x="197" y="67"/>
                </a:cubicBezTo>
                <a:cubicBezTo>
                  <a:pt x="197" y="62"/>
                  <a:pt x="199" y="49"/>
                  <a:pt x="210" y="47"/>
                </a:cubicBezTo>
                <a:cubicBezTo>
                  <a:pt x="220" y="45"/>
                  <a:pt x="218" y="46"/>
                  <a:pt x="221" y="45"/>
                </a:cubicBezTo>
                <a:cubicBezTo>
                  <a:pt x="225" y="45"/>
                  <a:pt x="224" y="43"/>
                  <a:pt x="230" y="43"/>
                </a:cubicBezTo>
                <a:cubicBezTo>
                  <a:pt x="244" y="40"/>
                  <a:pt x="244" y="40"/>
                  <a:pt x="244" y="40"/>
                </a:cubicBezTo>
                <a:cubicBezTo>
                  <a:pt x="250" y="40"/>
                  <a:pt x="254" y="50"/>
                  <a:pt x="258" y="50"/>
                </a:cubicBezTo>
                <a:cubicBezTo>
                  <a:pt x="261" y="51"/>
                  <a:pt x="260" y="49"/>
                  <a:pt x="268" y="50"/>
                </a:cubicBezTo>
                <a:cubicBezTo>
                  <a:pt x="278" y="52"/>
                  <a:pt x="277" y="66"/>
                  <a:pt x="277" y="71"/>
                </a:cubicBezTo>
                <a:cubicBezTo>
                  <a:pt x="278" y="76"/>
                  <a:pt x="278" y="91"/>
                  <a:pt x="277" y="96"/>
                </a:cubicBezTo>
                <a:cubicBezTo>
                  <a:pt x="276" y="100"/>
                  <a:pt x="279" y="100"/>
                  <a:pt x="279" y="100"/>
                </a:cubicBezTo>
                <a:cubicBezTo>
                  <a:pt x="287" y="100"/>
                  <a:pt x="286" y="119"/>
                  <a:pt x="286" y="119"/>
                </a:cubicBezTo>
                <a:cubicBezTo>
                  <a:pt x="285" y="124"/>
                  <a:pt x="282" y="125"/>
                  <a:pt x="275" y="129"/>
                </a:cubicBezTo>
                <a:cubicBezTo>
                  <a:pt x="271" y="142"/>
                  <a:pt x="259" y="150"/>
                  <a:pt x="259" y="150"/>
                </a:cubicBezTo>
                <a:cubicBezTo>
                  <a:pt x="259" y="150"/>
                  <a:pt x="258" y="159"/>
                  <a:pt x="258" y="162"/>
                </a:cubicBezTo>
                <a:cubicBezTo>
                  <a:pt x="258" y="163"/>
                  <a:pt x="252" y="178"/>
                  <a:pt x="282" y="182"/>
                </a:cubicBezTo>
                <a:cubicBezTo>
                  <a:pt x="311" y="186"/>
                  <a:pt x="315" y="194"/>
                  <a:pt x="319" y="200"/>
                </a:cubicBezTo>
                <a:cubicBezTo>
                  <a:pt x="322" y="204"/>
                  <a:pt x="325" y="219"/>
                  <a:pt x="325" y="219"/>
                </a:cubicBezTo>
                <a:cubicBezTo>
                  <a:pt x="325" y="219"/>
                  <a:pt x="288" y="218"/>
                  <a:pt x="250" y="218"/>
                </a:cubicBezTo>
                <a:close/>
                <a:moveTo>
                  <a:pt x="152" y="96"/>
                </a:moveTo>
                <a:cubicBezTo>
                  <a:pt x="146" y="113"/>
                  <a:pt x="131" y="123"/>
                  <a:pt x="131" y="123"/>
                </a:cubicBezTo>
                <a:cubicBezTo>
                  <a:pt x="131" y="123"/>
                  <a:pt x="129" y="136"/>
                  <a:pt x="129" y="139"/>
                </a:cubicBezTo>
                <a:cubicBezTo>
                  <a:pt x="130" y="140"/>
                  <a:pt x="130" y="159"/>
                  <a:pt x="168" y="165"/>
                </a:cubicBezTo>
                <a:cubicBezTo>
                  <a:pt x="190" y="169"/>
                  <a:pt x="207" y="176"/>
                  <a:pt x="210" y="190"/>
                </a:cubicBezTo>
                <a:cubicBezTo>
                  <a:pt x="218" y="197"/>
                  <a:pt x="215" y="218"/>
                  <a:pt x="215" y="218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18"/>
                  <a:pt x="0" y="197"/>
                  <a:pt x="7" y="190"/>
                </a:cubicBezTo>
                <a:cubicBezTo>
                  <a:pt x="14" y="183"/>
                  <a:pt x="15" y="171"/>
                  <a:pt x="53" y="165"/>
                </a:cubicBezTo>
                <a:cubicBezTo>
                  <a:pt x="91" y="159"/>
                  <a:pt x="87" y="139"/>
                  <a:pt x="88" y="140"/>
                </a:cubicBezTo>
                <a:cubicBezTo>
                  <a:pt x="88" y="133"/>
                  <a:pt x="87" y="122"/>
                  <a:pt x="87" y="122"/>
                </a:cubicBezTo>
                <a:cubicBezTo>
                  <a:pt x="87" y="122"/>
                  <a:pt x="69" y="113"/>
                  <a:pt x="63" y="97"/>
                </a:cubicBezTo>
                <a:cubicBezTo>
                  <a:pt x="51" y="92"/>
                  <a:pt x="53" y="89"/>
                  <a:pt x="51" y="82"/>
                </a:cubicBezTo>
                <a:cubicBezTo>
                  <a:pt x="51" y="82"/>
                  <a:pt x="48" y="57"/>
                  <a:pt x="56" y="57"/>
                </a:cubicBezTo>
                <a:cubicBezTo>
                  <a:pt x="56" y="57"/>
                  <a:pt x="66" y="57"/>
                  <a:pt x="65" y="51"/>
                </a:cubicBezTo>
                <a:cubicBezTo>
                  <a:pt x="64" y="41"/>
                  <a:pt x="65" y="41"/>
                  <a:pt x="66" y="35"/>
                </a:cubicBezTo>
                <a:cubicBezTo>
                  <a:pt x="66" y="28"/>
                  <a:pt x="71" y="11"/>
                  <a:pt x="85" y="8"/>
                </a:cubicBezTo>
                <a:cubicBezTo>
                  <a:pt x="99" y="6"/>
                  <a:pt x="88" y="7"/>
                  <a:pt x="92" y="6"/>
                </a:cubicBezTo>
                <a:cubicBezTo>
                  <a:pt x="97" y="6"/>
                  <a:pt x="96" y="3"/>
                  <a:pt x="104" y="3"/>
                </a:cubicBezTo>
                <a:cubicBezTo>
                  <a:pt x="110" y="0"/>
                  <a:pt x="110" y="0"/>
                  <a:pt x="110" y="0"/>
                </a:cubicBezTo>
                <a:cubicBezTo>
                  <a:pt x="118" y="0"/>
                  <a:pt x="122" y="20"/>
                  <a:pt x="127" y="20"/>
                </a:cubicBezTo>
                <a:cubicBezTo>
                  <a:pt x="131" y="21"/>
                  <a:pt x="132" y="18"/>
                  <a:pt x="142" y="20"/>
                </a:cubicBezTo>
                <a:cubicBezTo>
                  <a:pt x="155" y="23"/>
                  <a:pt x="151" y="23"/>
                  <a:pt x="151" y="30"/>
                </a:cubicBezTo>
                <a:cubicBezTo>
                  <a:pt x="152" y="36"/>
                  <a:pt x="153" y="41"/>
                  <a:pt x="152" y="46"/>
                </a:cubicBezTo>
                <a:cubicBezTo>
                  <a:pt x="151" y="52"/>
                  <a:pt x="163" y="52"/>
                  <a:pt x="163" y="52"/>
                </a:cubicBezTo>
                <a:cubicBezTo>
                  <a:pt x="173" y="52"/>
                  <a:pt x="170" y="83"/>
                  <a:pt x="170" y="83"/>
                </a:cubicBezTo>
                <a:cubicBezTo>
                  <a:pt x="168" y="90"/>
                  <a:pt x="161" y="91"/>
                  <a:pt x="152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26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99" y="341114"/>
            <a:ext cx="8368106" cy="495300"/>
          </a:xfrm>
        </p:spPr>
        <p:txBody>
          <a:bodyPr/>
          <a:lstStyle/>
          <a:p>
            <a:pPr defTabSz="685629"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Социально-экономические эффекты </a:t>
            </a:r>
            <a:endParaRPr lang="en-US" sz="27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 flipH="1">
            <a:off x="457199" y="1943785"/>
            <a:ext cx="3657600" cy="150810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Согласование интересов и потребностей граждан с приоритетами социально-экономического развития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региона;повышение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сбалансированности «спроса  предложения» на региональном рынке труда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Inhaltsplatzhalter 4"/>
          <p:cNvSpPr txBox="1">
            <a:spLocks/>
          </p:cNvSpPr>
          <p:nvPr/>
        </p:nvSpPr>
        <p:spPr>
          <a:xfrm>
            <a:off x="152400" y="3573014"/>
            <a:ext cx="3657600" cy="10561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ru-RU" sz="11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lang="ru-RU" sz="11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    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Повышение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профориентационной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культуры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населения Иркутской области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(включая педагогическую и родительскую общественность)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r" fontAlgn="auto">
              <a:buFont typeface="Wingdings" panose="05000000000000000000" pitchFamily="2" charset="2"/>
              <a:buNone/>
              <a:defRPr/>
            </a:pPr>
            <a:r>
              <a:rPr lang="ru-RU" sz="11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»</a:t>
            </a:r>
            <a:endParaRPr lang="ru-RU" sz="1100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8204" name="Oval 17"/>
          <p:cNvSpPr>
            <a:spLocks noChangeArrowheads="1"/>
          </p:cNvSpPr>
          <p:nvPr/>
        </p:nvSpPr>
        <p:spPr bwMode="auto">
          <a:xfrm>
            <a:off x="6934200" y="1245013"/>
            <a:ext cx="619882" cy="619720"/>
          </a:xfrm>
          <a:prstGeom prst="ellipse">
            <a:avLst/>
          </a:prstGeom>
          <a:solidFill>
            <a:srgbClr val="739A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0</a:t>
            </a:r>
            <a:r>
              <a:rPr lang="ru-RU" alt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en-US" alt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206" name="Oval 20"/>
          <p:cNvSpPr>
            <a:spLocks noChangeArrowheads="1"/>
          </p:cNvSpPr>
          <p:nvPr/>
        </p:nvSpPr>
        <p:spPr bwMode="auto">
          <a:xfrm>
            <a:off x="6963461" y="2536031"/>
            <a:ext cx="619882" cy="620316"/>
          </a:xfrm>
          <a:prstGeom prst="ellipse">
            <a:avLst/>
          </a:prstGeom>
          <a:solidFill>
            <a:srgbClr val="56BD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0</a:t>
            </a:r>
            <a:r>
              <a:rPr lang="ru-RU" alt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en-US" alt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210" name="Oval 26"/>
          <p:cNvSpPr>
            <a:spLocks noChangeArrowheads="1"/>
          </p:cNvSpPr>
          <p:nvPr/>
        </p:nvSpPr>
        <p:spPr bwMode="auto">
          <a:xfrm>
            <a:off x="7162800" y="3790950"/>
            <a:ext cx="619882" cy="620316"/>
          </a:xfrm>
          <a:prstGeom prst="ellipse">
            <a:avLst/>
          </a:prstGeom>
          <a:solidFill>
            <a:srgbClr val="F5B4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0</a:t>
            </a:r>
            <a:r>
              <a:rPr lang="ru-RU" alt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endParaRPr lang="en-US" alt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29200" y="1474589"/>
            <a:ext cx="0" cy="27432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2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60" y="92869"/>
            <a:ext cx="1779853" cy="26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" y="1256140"/>
            <a:ext cx="4147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Развитие человеческого потенциала и человеческого капитала Иркутской области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41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2" r="24162"/>
          <a:stretch>
            <a:fillRect/>
          </a:stretch>
        </p:blipFill>
        <p:spPr/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xmlns="" id="{B43C7370-C5B6-0944-9C34-4295EA603E02}"/>
              </a:ext>
            </a:extLst>
          </p:cNvPr>
          <p:cNvSpPr/>
          <p:nvPr/>
        </p:nvSpPr>
        <p:spPr>
          <a:xfrm>
            <a:off x="2381" y="991961"/>
            <a:ext cx="9141619" cy="3159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76F9D9-3DED-B94F-8F05-92F7A6FDC823}"/>
              </a:ext>
            </a:extLst>
          </p:cNvPr>
          <p:cNvSpPr txBox="1"/>
          <p:nvPr/>
        </p:nvSpPr>
        <p:spPr>
          <a:xfrm>
            <a:off x="158948" y="1169496"/>
            <a:ext cx="8832652" cy="5539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3000" b="1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КОНТАКТНАЯ </a:t>
            </a:r>
            <a:r>
              <a:rPr lang="ru-RU" sz="3000" b="1" spc="22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ИНФОРМАЦИЯ</a:t>
            </a:r>
            <a:endParaRPr lang="en-US" sz="3000" b="1" spc="225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12" name="Freeform 949">
            <a:extLst>
              <a:ext uri="{FF2B5EF4-FFF2-40B4-BE49-F238E27FC236}">
                <a16:creationId xmlns:a16="http://schemas.microsoft.com/office/drawing/2014/main" xmlns="" id="{8240D974-8FB7-2047-A504-FECCABEF24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8959" y="2368525"/>
            <a:ext cx="406451" cy="406451"/>
          </a:xfrm>
          <a:custGeom>
            <a:avLst/>
            <a:gdLst>
              <a:gd name="T0" fmla="*/ 80304 w 291288"/>
              <a:gd name="T1" fmla="*/ 256446 h 291739"/>
              <a:gd name="T2" fmla="*/ 75895 w 291288"/>
              <a:gd name="T3" fmla="*/ 285182 h 291739"/>
              <a:gd name="T4" fmla="*/ 144207 w 291288"/>
              <a:gd name="T5" fmla="*/ 285182 h 291739"/>
              <a:gd name="T6" fmla="*/ 144207 w 291288"/>
              <a:gd name="T7" fmla="*/ 256446 h 291739"/>
              <a:gd name="T8" fmla="*/ 85813 w 291288"/>
              <a:gd name="T9" fmla="*/ 222616 h 291739"/>
              <a:gd name="T10" fmla="*/ 81772 w 291288"/>
              <a:gd name="T11" fmla="*/ 247352 h 291739"/>
              <a:gd name="T12" fmla="*/ 148614 w 291288"/>
              <a:gd name="T13" fmla="*/ 247352 h 291739"/>
              <a:gd name="T14" fmla="*/ 153020 w 291288"/>
              <a:gd name="T15" fmla="*/ 252081 h 291739"/>
              <a:gd name="T16" fmla="*/ 153020 w 291288"/>
              <a:gd name="T17" fmla="*/ 285182 h 291739"/>
              <a:gd name="T18" fmla="*/ 273483 w 291288"/>
              <a:gd name="T19" fmla="*/ 285182 h 291739"/>
              <a:gd name="T20" fmla="*/ 147513 w 291288"/>
              <a:gd name="T21" fmla="*/ 222616 h 291739"/>
              <a:gd name="T22" fmla="*/ 29621 w 291288"/>
              <a:gd name="T23" fmla="*/ 222616 h 291739"/>
              <a:gd name="T24" fmla="*/ 10524 w 291288"/>
              <a:gd name="T25" fmla="*/ 285182 h 291739"/>
              <a:gd name="T26" fmla="*/ 66713 w 291288"/>
              <a:gd name="T27" fmla="*/ 285182 h 291739"/>
              <a:gd name="T28" fmla="*/ 76997 w 291288"/>
              <a:gd name="T29" fmla="*/ 222616 h 291739"/>
              <a:gd name="T30" fmla="*/ 263202 w 291288"/>
              <a:gd name="T31" fmla="*/ 208067 h 291739"/>
              <a:gd name="T32" fmla="*/ 200397 w 291288"/>
              <a:gd name="T33" fmla="*/ 239349 h 291739"/>
              <a:gd name="T34" fmla="*/ 285235 w 291288"/>
              <a:gd name="T35" fmla="*/ 281181 h 291739"/>
              <a:gd name="T36" fmla="*/ 192319 w 291288"/>
              <a:gd name="T37" fmla="*/ 175329 h 291739"/>
              <a:gd name="T38" fmla="*/ 155960 w 291288"/>
              <a:gd name="T39" fmla="*/ 217160 h 291739"/>
              <a:gd name="T40" fmla="*/ 190483 w 291288"/>
              <a:gd name="T41" fmla="*/ 233893 h 291739"/>
              <a:gd name="T42" fmla="*/ 260628 w 291288"/>
              <a:gd name="T43" fmla="*/ 199336 h 291739"/>
              <a:gd name="T44" fmla="*/ 253281 w 291288"/>
              <a:gd name="T45" fmla="*/ 175329 h 291739"/>
              <a:gd name="T46" fmla="*/ 93892 w 291288"/>
              <a:gd name="T47" fmla="*/ 175329 h 291739"/>
              <a:gd name="T48" fmla="*/ 87649 w 291288"/>
              <a:gd name="T49" fmla="*/ 213886 h 291739"/>
              <a:gd name="T50" fmla="*/ 137594 w 291288"/>
              <a:gd name="T51" fmla="*/ 213886 h 291739"/>
              <a:gd name="T52" fmla="*/ 104910 w 291288"/>
              <a:gd name="T53" fmla="*/ 175329 h 291739"/>
              <a:gd name="T54" fmla="*/ 43943 w 291288"/>
              <a:gd name="T55" fmla="*/ 175329 h 291739"/>
              <a:gd name="T56" fmla="*/ 32191 w 291288"/>
              <a:gd name="T57" fmla="*/ 213886 h 291739"/>
              <a:gd name="T58" fmla="*/ 78468 w 291288"/>
              <a:gd name="T59" fmla="*/ 213886 h 291739"/>
              <a:gd name="T60" fmla="*/ 84711 w 291288"/>
              <a:gd name="T61" fmla="*/ 175329 h 291739"/>
              <a:gd name="T62" fmla="*/ 148614 w 291288"/>
              <a:gd name="T63" fmla="*/ 51969 h 291739"/>
              <a:gd name="T64" fmla="*/ 117485 w 291288"/>
              <a:gd name="T65" fmla="*/ 83268 h 291739"/>
              <a:gd name="T66" fmla="*/ 148614 w 291288"/>
              <a:gd name="T67" fmla="*/ 114201 h 291739"/>
              <a:gd name="T68" fmla="*/ 179744 w 291288"/>
              <a:gd name="T69" fmla="*/ 83268 h 291739"/>
              <a:gd name="T70" fmla="*/ 148614 w 291288"/>
              <a:gd name="T71" fmla="*/ 51969 h 291739"/>
              <a:gd name="T72" fmla="*/ 148614 w 291288"/>
              <a:gd name="T73" fmla="*/ 43233 h 291739"/>
              <a:gd name="T74" fmla="*/ 188899 w 291288"/>
              <a:gd name="T75" fmla="*/ 83268 h 291739"/>
              <a:gd name="T76" fmla="*/ 148614 w 291288"/>
              <a:gd name="T77" fmla="*/ 122936 h 291739"/>
              <a:gd name="T78" fmla="*/ 108328 w 291288"/>
              <a:gd name="T79" fmla="*/ 83268 h 291739"/>
              <a:gd name="T80" fmla="*/ 148614 w 291288"/>
              <a:gd name="T81" fmla="*/ 43233 h 291739"/>
              <a:gd name="T82" fmla="*/ 148614 w 291288"/>
              <a:gd name="T83" fmla="*/ 8732 h 291739"/>
              <a:gd name="T84" fmla="*/ 74427 w 291288"/>
              <a:gd name="T85" fmla="*/ 82208 h 291739"/>
              <a:gd name="T86" fmla="*/ 148614 w 291288"/>
              <a:gd name="T87" fmla="*/ 212067 h 291739"/>
              <a:gd name="T88" fmla="*/ 222433 w 291288"/>
              <a:gd name="T89" fmla="*/ 82208 h 291739"/>
              <a:gd name="T90" fmla="*/ 148614 w 291288"/>
              <a:gd name="T91" fmla="*/ 8732 h 291739"/>
              <a:gd name="T92" fmla="*/ 148614 w 291288"/>
              <a:gd name="T93" fmla="*/ 0 h 291739"/>
              <a:gd name="T94" fmla="*/ 231247 w 291288"/>
              <a:gd name="T95" fmla="*/ 82208 h 291739"/>
              <a:gd name="T96" fmla="*/ 198193 w 291288"/>
              <a:gd name="T97" fmla="*/ 166234 h 291739"/>
              <a:gd name="T98" fmla="*/ 256586 w 291288"/>
              <a:gd name="T99" fmla="*/ 166234 h 291739"/>
              <a:gd name="T100" fmla="*/ 260628 w 291288"/>
              <a:gd name="T101" fmla="*/ 169508 h 291739"/>
              <a:gd name="T102" fmla="*/ 296620 w 291288"/>
              <a:gd name="T103" fmla="*/ 288092 h 291739"/>
              <a:gd name="T104" fmla="*/ 296253 w 291288"/>
              <a:gd name="T105" fmla="*/ 292457 h 291739"/>
              <a:gd name="T106" fmla="*/ 292580 w 291288"/>
              <a:gd name="T107" fmla="*/ 294275 h 291739"/>
              <a:gd name="T108" fmla="*/ 4282 w 291288"/>
              <a:gd name="T109" fmla="*/ 294275 h 291739"/>
              <a:gd name="T110" fmla="*/ 610 w 291288"/>
              <a:gd name="T111" fmla="*/ 292457 h 291739"/>
              <a:gd name="T112" fmla="*/ 243 w 291288"/>
              <a:gd name="T113" fmla="*/ 288092 h 291739"/>
              <a:gd name="T114" fmla="*/ 36232 w 291288"/>
              <a:gd name="T115" fmla="*/ 169508 h 291739"/>
              <a:gd name="T116" fmla="*/ 40639 w 291288"/>
              <a:gd name="T117" fmla="*/ 166234 h 291739"/>
              <a:gd name="T118" fmla="*/ 98298 w 291288"/>
              <a:gd name="T119" fmla="*/ 166234 h 291739"/>
              <a:gd name="T120" fmla="*/ 65612 w 291288"/>
              <a:gd name="T121" fmla="*/ 82208 h 291739"/>
              <a:gd name="T122" fmla="*/ 148614 w 291288"/>
              <a:gd name="T123" fmla="*/ 0 h 291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288" h="291739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sz="675" dirty="0">
              <a:latin typeface="Century Gothic" panose="020B0502020202020204" pitchFamily="34" charset="0"/>
            </a:endParaRPr>
          </a:p>
        </p:txBody>
      </p:sp>
      <p:sp>
        <p:nvSpPr>
          <p:cNvPr id="13" name="Freeform 965">
            <a:extLst>
              <a:ext uri="{FF2B5EF4-FFF2-40B4-BE49-F238E27FC236}">
                <a16:creationId xmlns:a16="http://schemas.microsoft.com/office/drawing/2014/main" xmlns="" id="{AD8C15AE-D189-2C45-9524-CC25A146F6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66605" y="2368525"/>
            <a:ext cx="406451" cy="406451"/>
          </a:xfrm>
          <a:custGeom>
            <a:avLst/>
            <a:gdLst>
              <a:gd name="T0" fmla="*/ 17075 w 291740"/>
              <a:gd name="T1" fmla="*/ 286593 h 291379"/>
              <a:gd name="T2" fmla="*/ 232873 w 291740"/>
              <a:gd name="T3" fmla="*/ 251134 h 291379"/>
              <a:gd name="T4" fmla="*/ 124610 w 291740"/>
              <a:gd name="T5" fmla="*/ 254058 h 291379"/>
              <a:gd name="T6" fmla="*/ 177123 w 291740"/>
              <a:gd name="T7" fmla="*/ 212314 h 291379"/>
              <a:gd name="T8" fmla="*/ 229931 w 291740"/>
              <a:gd name="T9" fmla="*/ 216776 h 291379"/>
              <a:gd name="T10" fmla="*/ 177123 w 291740"/>
              <a:gd name="T11" fmla="*/ 221610 h 291379"/>
              <a:gd name="T12" fmla="*/ 177123 w 291740"/>
              <a:gd name="T13" fmla="*/ 212314 h 291379"/>
              <a:gd name="T14" fmla="*/ 206442 w 291740"/>
              <a:gd name="T15" fmla="*/ 180089 h 291379"/>
              <a:gd name="T16" fmla="*/ 206442 w 291740"/>
              <a:gd name="T17" fmla="*/ 189385 h 291379"/>
              <a:gd name="T18" fmla="*/ 172724 w 291740"/>
              <a:gd name="T19" fmla="*/ 184551 h 291379"/>
              <a:gd name="T20" fmla="*/ 177123 w 291740"/>
              <a:gd name="T21" fmla="*/ 146253 h 291379"/>
              <a:gd name="T22" fmla="*/ 229931 w 291740"/>
              <a:gd name="T23" fmla="*/ 151086 h 291379"/>
              <a:gd name="T24" fmla="*/ 177123 w 291740"/>
              <a:gd name="T25" fmla="*/ 155549 h 291379"/>
              <a:gd name="T26" fmla="*/ 177123 w 291740"/>
              <a:gd name="T27" fmla="*/ 146253 h 291379"/>
              <a:gd name="T28" fmla="*/ 252854 w 291740"/>
              <a:gd name="T29" fmla="*/ 154629 h 291379"/>
              <a:gd name="T30" fmla="*/ 240865 w 291740"/>
              <a:gd name="T31" fmla="*/ 246383 h 291379"/>
              <a:gd name="T32" fmla="*/ 284824 w 291740"/>
              <a:gd name="T33" fmla="*/ 128674 h 291379"/>
              <a:gd name="T34" fmla="*/ 9081 w 291740"/>
              <a:gd name="T35" fmla="*/ 281841 h 291379"/>
              <a:gd name="T36" fmla="*/ 91550 w 291740"/>
              <a:gd name="T37" fmla="*/ 195570 h 291379"/>
              <a:gd name="T38" fmla="*/ 90097 w 291740"/>
              <a:gd name="T39" fmla="*/ 123555 h 291379"/>
              <a:gd name="T40" fmla="*/ 100269 w 291740"/>
              <a:gd name="T41" fmla="*/ 220427 h 291379"/>
              <a:gd name="T42" fmla="*/ 148587 w 291740"/>
              <a:gd name="T43" fmla="*/ 220427 h 291379"/>
              <a:gd name="T44" fmla="*/ 90097 w 291740"/>
              <a:gd name="T45" fmla="*/ 123555 h 291379"/>
              <a:gd name="T46" fmla="*/ 43596 w 291740"/>
              <a:gd name="T47" fmla="*/ 143662 h 291379"/>
              <a:gd name="T48" fmla="*/ 91550 w 291740"/>
              <a:gd name="T49" fmla="*/ 183873 h 291379"/>
              <a:gd name="T50" fmla="*/ 67573 w 291740"/>
              <a:gd name="T51" fmla="*/ 123555 h 291379"/>
              <a:gd name="T52" fmla="*/ 225164 w 291740"/>
              <a:gd name="T53" fmla="*/ 114029 h 291379"/>
              <a:gd name="T54" fmla="*/ 225164 w 291740"/>
              <a:gd name="T55" fmla="*/ 123325 h 291379"/>
              <a:gd name="T56" fmla="*/ 172724 w 291740"/>
              <a:gd name="T57" fmla="*/ 118863 h 291379"/>
              <a:gd name="T58" fmla="*/ 252854 w 291740"/>
              <a:gd name="T59" fmla="*/ 95773 h 291379"/>
              <a:gd name="T60" fmla="*/ 282281 w 291740"/>
              <a:gd name="T61" fmla="*/ 119534 h 291379"/>
              <a:gd name="T62" fmla="*/ 177123 w 291740"/>
              <a:gd name="T63" fmla="*/ 80194 h 291379"/>
              <a:gd name="T64" fmla="*/ 229931 w 291740"/>
              <a:gd name="T65" fmla="*/ 85027 h 291379"/>
              <a:gd name="T66" fmla="*/ 177123 w 291740"/>
              <a:gd name="T67" fmla="*/ 89490 h 291379"/>
              <a:gd name="T68" fmla="*/ 177123 w 291740"/>
              <a:gd name="T69" fmla="*/ 80194 h 291379"/>
              <a:gd name="T70" fmla="*/ 157307 w 291740"/>
              <a:gd name="T71" fmla="*/ 220427 h 291379"/>
              <a:gd name="T72" fmla="*/ 220157 w 291740"/>
              <a:gd name="T73" fmla="*/ 244921 h 291379"/>
              <a:gd name="T74" fmla="*/ 244135 w 291740"/>
              <a:gd name="T75" fmla="*/ 56660 h 291379"/>
              <a:gd name="T76" fmla="*/ 147134 w 291740"/>
              <a:gd name="T77" fmla="*/ 10234 h 291379"/>
              <a:gd name="T78" fmla="*/ 35604 w 291740"/>
              <a:gd name="T79" fmla="*/ 138910 h 291379"/>
              <a:gd name="T80" fmla="*/ 148587 w 291740"/>
              <a:gd name="T81" fmla="*/ 114417 h 291379"/>
              <a:gd name="T82" fmla="*/ 152948 w 291740"/>
              <a:gd name="T83" fmla="*/ 47887 h 291379"/>
              <a:gd name="T84" fmla="*/ 147134 w 291740"/>
              <a:gd name="T85" fmla="*/ 10234 h 291379"/>
              <a:gd name="T86" fmla="*/ 150041 w 291740"/>
              <a:gd name="T87" fmla="*/ 1098 h 291379"/>
              <a:gd name="T88" fmla="*/ 248858 w 291740"/>
              <a:gd name="T89" fmla="*/ 47887 h 291379"/>
              <a:gd name="T90" fmla="*/ 252854 w 291740"/>
              <a:gd name="T91" fmla="*/ 84077 h 291379"/>
              <a:gd name="T92" fmla="*/ 293906 w 291740"/>
              <a:gd name="T93" fmla="*/ 119534 h 291379"/>
              <a:gd name="T94" fmla="*/ 289547 w 291740"/>
              <a:gd name="T95" fmla="*/ 295732 h 291379"/>
              <a:gd name="T96" fmla="*/ 0 w 291740"/>
              <a:gd name="T97" fmla="*/ 291345 h 291379"/>
              <a:gd name="T98" fmla="*/ 1815 w 291740"/>
              <a:gd name="T99" fmla="*/ 115880 h 2913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91740" h="291379">
                <a:moveTo>
                  <a:pt x="91236" y="222946"/>
                </a:moveTo>
                <a:lnTo>
                  <a:pt x="16949" y="282375"/>
                </a:lnTo>
                <a:lnTo>
                  <a:pt x="274791" y="282375"/>
                </a:lnTo>
                <a:lnTo>
                  <a:pt x="231156" y="247438"/>
                </a:lnTo>
                <a:cubicBezTo>
                  <a:pt x="227189" y="249239"/>
                  <a:pt x="222862" y="250319"/>
                  <a:pt x="218534" y="250319"/>
                </a:cubicBezTo>
                <a:lnTo>
                  <a:pt x="123691" y="250319"/>
                </a:lnTo>
                <a:cubicBezTo>
                  <a:pt x="107464" y="250319"/>
                  <a:pt x="93760" y="238434"/>
                  <a:pt x="91236" y="222946"/>
                </a:cubicBezTo>
                <a:close/>
                <a:moveTo>
                  <a:pt x="175818" y="209189"/>
                </a:moveTo>
                <a:lnTo>
                  <a:pt x="223504" y="209189"/>
                </a:lnTo>
                <a:cubicBezTo>
                  <a:pt x="226052" y="209189"/>
                  <a:pt x="228236" y="211021"/>
                  <a:pt x="228236" y="213585"/>
                </a:cubicBezTo>
                <a:cubicBezTo>
                  <a:pt x="228236" y="216150"/>
                  <a:pt x="226052" y="218348"/>
                  <a:pt x="223504" y="218348"/>
                </a:cubicBezTo>
                <a:lnTo>
                  <a:pt x="175818" y="218348"/>
                </a:lnTo>
                <a:cubicBezTo>
                  <a:pt x="173634" y="218348"/>
                  <a:pt x="171450" y="216150"/>
                  <a:pt x="171450" y="213585"/>
                </a:cubicBezTo>
                <a:cubicBezTo>
                  <a:pt x="171450" y="211021"/>
                  <a:pt x="173634" y="209189"/>
                  <a:pt x="175818" y="209189"/>
                </a:cubicBezTo>
                <a:close/>
                <a:moveTo>
                  <a:pt x="175723" y="177439"/>
                </a:moveTo>
                <a:lnTo>
                  <a:pt x="204921" y="177439"/>
                </a:lnTo>
                <a:cubicBezTo>
                  <a:pt x="207414" y="177439"/>
                  <a:pt x="209194" y="179271"/>
                  <a:pt x="209194" y="181835"/>
                </a:cubicBezTo>
                <a:cubicBezTo>
                  <a:pt x="209194" y="184399"/>
                  <a:pt x="207414" y="186598"/>
                  <a:pt x="204921" y="186598"/>
                </a:cubicBezTo>
                <a:lnTo>
                  <a:pt x="175723" y="186598"/>
                </a:lnTo>
                <a:cubicBezTo>
                  <a:pt x="173587" y="186598"/>
                  <a:pt x="171450" y="184399"/>
                  <a:pt x="171450" y="181835"/>
                </a:cubicBezTo>
                <a:cubicBezTo>
                  <a:pt x="171450" y="179271"/>
                  <a:pt x="173587" y="177439"/>
                  <a:pt x="175723" y="177439"/>
                </a:cubicBezTo>
                <a:close/>
                <a:moveTo>
                  <a:pt x="175818" y="144101"/>
                </a:moveTo>
                <a:lnTo>
                  <a:pt x="223504" y="144101"/>
                </a:lnTo>
                <a:cubicBezTo>
                  <a:pt x="226052" y="144101"/>
                  <a:pt x="228236" y="146299"/>
                  <a:pt x="228236" y="148863"/>
                </a:cubicBezTo>
                <a:cubicBezTo>
                  <a:pt x="228236" y="151061"/>
                  <a:pt x="226052" y="153260"/>
                  <a:pt x="223504" y="153260"/>
                </a:cubicBezTo>
                <a:lnTo>
                  <a:pt x="175818" y="153260"/>
                </a:lnTo>
                <a:cubicBezTo>
                  <a:pt x="173634" y="153260"/>
                  <a:pt x="171450" y="151061"/>
                  <a:pt x="171450" y="148863"/>
                </a:cubicBezTo>
                <a:cubicBezTo>
                  <a:pt x="171450" y="146299"/>
                  <a:pt x="173634" y="144101"/>
                  <a:pt x="175818" y="144101"/>
                </a:cubicBezTo>
                <a:close/>
                <a:moveTo>
                  <a:pt x="282724" y="126780"/>
                </a:moveTo>
                <a:lnTo>
                  <a:pt x="250990" y="152352"/>
                </a:lnTo>
                <a:lnTo>
                  <a:pt x="250990" y="217183"/>
                </a:lnTo>
                <a:cubicBezTo>
                  <a:pt x="250990" y="227628"/>
                  <a:pt x="246302" y="236633"/>
                  <a:pt x="239090" y="242756"/>
                </a:cubicBezTo>
                <a:lnTo>
                  <a:pt x="282724" y="277692"/>
                </a:lnTo>
                <a:lnTo>
                  <a:pt x="282724" y="126780"/>
                </a:lnTo>
                <a:close/>
                <a:moveTo>
                  <a:pt x="9015" y="126780"/>
                </a:moveTo>
                <a:lnTo>
                  <a:pt x="9015" y="277692"/>
                </a:lnTo>
                <a:lnTo>
                  <a:pt x="90875" y="212141"/>
                </a:lnTo>
                <a:lnTo>
                  <a:pt x="90875" y="192691"/>
                </a:lnTo>
                <a:lnTo>
                  <a:pt x="9015" y="126780"/>
                </a:lnTo>
                <a:close/>
                <a:moveTo>
                  <a:pt x="89433" y="121737"/>
                </a:moveTo>
                <a:cubicBezTo>
                  <a:pt x="95563" y="127500"/>
                  <a:pt x="99530" y="135784"/>
                  <a:pt x="99530" y="145509"/>
                </a:cubicBezTo>
                <a:lnTo>
                  <a:pt x="99530" y="217183"/>
                </a:lnTo>
                <a:cubicBezTo>
                  <a:pt x="99530" y="230870"/>
                  <a:pt x="110349" y="241315"/>
                  <a:pt x="123691" y="241315"/>
                </a:cubicBezTo>
                <a:cubicBezTo>
                  <a:pt x="136674" y="241315"/>
                  <a:pt x="147492" y="230870"/>
                  <a:pt x="147492" y="217183"/>
                </a:cubicBezTo>
                <a:lnTo>
                  <a:pt x="147492" y="121737"/>
                </a:lnTo>
                <a:lnTo>
                  <a:pt x="89433" y="121737"/>
                </a:lnTo>
                <a:close/>
                <a:moveTo>
                  <a:pt x="67075" y="121737"/>
                </a:moveTo>
                <a:cubicBezTo>
                  <a:pt x="55174" y="121737"/>
                  <a:pt x="45438" y="129661"/>
                  <a:pt x="43274" y="141547"/>
                </a:cubicBezTo>
                <a:cubicBezTo>
                  <a:pt x="43274" y="141907"/>
                  <a:pt x="43274" y="142627"/>
                  <a:pt x="42913" y="142988"/>
                </a:cubicBezTo>
                <a:lnTo>
                  <a:pt x="90875" y="181166"/>
                </a:lnTo>
                <a:lnTo>
                  <a:pt x="90875" y="145509"/>
                </a:lnTo>
                <a:cubicBezTo>
                  <a:pt x="90875" y="132543"/>
                  <a:pt x="80057" y="121737"/>
                  <a:pt x="67075" y="121737"/>
                </a:cubicBezTo>
                <a:close/>
                <a:moveTo>
                  <a:pt x="175818" y="112351"/>
                </a:moveTo>
                <a:lnTo>
                  <a:pt x="223504" y="112351"/>
                </a:lnTo>
                <a:cubicBezTo>
                  <a:pt x="226052" y="112351"/>
                  <a:pt x="228236" y="114549"/>
                  <a:pt x="228236" y="117113"/>
                </a:cubicBezTo>
                <a:cubicBezTo>
                  <a:pt x="228236" y="119678"/>
                  <a:pt x="226052" y="121510"/>
                  <a:pt x="223504" y="121510"/>
                </a:cubicBezTo>
                <a:lnTo>
                  <a:pt x="175818" y="121510"/>
                </a:lnTo>
                <a:cubicBezTo>
                  <a:pt x="173634" y="121510"/>
                  <a:pt x="171450" y="119678"/>
                  <a:pt x="171450" y="117113"/>
                </a:cubicBezTo>
                <a:cubicBezTo>
                  <a:pt x="171450" y="114549"/>
                  <a:pt x="173634" y="112351"/>
                  <a:pt x="175818" y="112351"/>
                </a:cubicBezTo>
                <a:close/>
                <a:moveTo>
                  <a:pt x="250990" y="94364"/>
                </a:moveTo>
                <a:lnTo>
                  <a:pt x="250990" y="140827"/>
                </a:lnTo>
                <a:lnTo>
                  <a:pt x="280200" y="117775"/>
                </a:lnTo>
                <a:lnTo>
                  <a:pt x="250990" y="94364"/>
                </a:lnTo>
                <a:close/>
                <a:moveTo>
                  <a:pt x="175818" y="79014"/>
                </a:moveTo>
                <a:lnTo>
                  <a:pt x="223504" y="79014"/>
                </a:lnTo>
                <a:cubicBezTo>
                  <a:pt x="226052" y="79014"/>
                  <a:pt x="228236" y="81212"/>
                  <a:pt x="228236" y="83776"/>
                </a:cubicBezTo>
                <a:cubicBezTo>
                  <a:pt x="228236" y="86341"/>
                  <a:pt x="226052" y="88173"/>
                  <a:pt x="223504" y="88173"/>
                </a:cubicBezTo>
                <a:lnTo>
                  <a:pt x="175818" y="88173"/>
                </a:lnTo>
                <a:cubicBezTo>
                  <a:pt x="173634" y="88173"/>
                  <a:pt x="171450" y="86341"/>
                  <a:pt x="171450" y="83776"/>
                </a:cubicBezTo>
                <a:cubicBezTo>
                  <a:pt x="171450" y="81212"/>
                  <a:pt x="173634" y="79014"/>
                  <a:pt x="175818" y="79014"/>
                </a:cubicBezTo>
                <a:close/>
                <a:moveTo>
                  <a:pt x="156147" y="55826"/>
                </a:moveTo>
                <a:lnTo>
                  <a:pt x="156147" y="217183"/>
                </a:lnTo>
                <a:cubicBezTo>
                  <a:pt x="156147" y="226908"/>
                  <a:pt x="152180" y="235192"/>
                  <a:pt x="145689" y="241315"/>
                </a:cubicBezTo>
                <a:lnTo>
                  <a:pt x="218534" y="241315"/>
                </a:lnTo>
                <a:cubicBezTo>
                  <a:pt x="231517" y="241315"/>
                  <a:pt x="242335" y="230870"/>
                  <a:pt x="242335" y="217183"/>
                </a:cubicBezTo>
                <a:lnTo>
                  <a:pt x="242335" y="55826"/>
                </a:lnTo>
                <a:lnTo>
                  <a:pt x="156147" y="55826"/>
                </a:lnTo>
                <a:close/>
                <a:moveTo>
                  <a:pt x="146050" y="10084"/>
                </a:moveTo>
                <a:lnTo>
                  <a:pt x="11540" y="117775"/>
                </a:lnTo>
                <a:lnTo>
                  <a:pt x="35340" y="136865"/>
                </a:lnTo>
                <a:cubicBezTo>
                  <a:pt x="39307" y="122818"/>
                  <a:pt x="51929" y="112733"/>
                  <a:pt x="67075" y="112733"/>
                </a:cubicBezTo>
                <a:lnTo>
                  <a:pt x="147492" y="112733"/>
                </a:lnTo>
                <a:lnTo>
                  <a:pt x="147492" y="51504"/>
                </a:lnTo>
                <a:cubicBezTo>
                  <a:pt x="147492" y="48983"/>
                  <a:pt x="149295" y="47182"/>
                  <a:pt x="151820" y="47182"/>
                </a:cubicBezTo>
                <a:lnTo>
                  <a:pt x="192209" y="47182"/>
                </a:lnTo>
                <a:lnTo>
                  <a:pt x="146050" y="10084"/>
                </a:lnTo>
                <a:close/>
                <a:moveTo>
                  <a:pt x="143165" y="1080"/>
                </a:moveTo>
                <a:cubicBezTo>
                  <a:pt x="144607" y="-361"/>
                  <a:pt x="147132" y="-361"/>
                  <a:pt x="148935" y="1080"/>
                </a:cubicBezTo>
                <a:lnTo>
                  <a:pt x="206273" y="47182"/>
                </a:lnTo>
                <a:lnTo>
                  <a:pt x="247023" y="47182"/>
                </a:lnTo>
                <a:cubicBezTo>
                  <a:pt x="249187" y="47182"/>
                  <a:pt x="250990" y="48983"/>
                  <a:pt x="250990" y="51504"/>
                </a:cubicBezTo>
                <a:lnTo>
                  <a:pt x="250990" y="82839"/>
                </a:lnTo>
                <a:lnTo>
                  <a:pt x="289937" y="114174"/>
                </a:lnTo>
                <a:cubicBezTo>
                  <a:pt x="291018" y="114894"/>
                  <a:pt x="291740" y="116335"/>
                  <a:pt x="291740" y="117775"/>
                </a:cubicBezTo>
                <a:lnTo>
                  <a:pt x="291740" y="287057"/>
                </a:lnTo>
                <a:cubicBezTo>
                  <a:pt x="291740" y="289218"/>
                  <a:pt x="289937" y="291379"/>
                  <a:pt x="287412" y="291379"/>
                </a:cubicBezTo>
                <a:lnTo>
                  <a:pt x="4688" y="291379"/>
                </a:lnTo>
                <a:cubicBezTo>
                  <a:pt x="2163" y="291379"/>
                  <a:pt x="0" y="289218"/>
                  <a:pt x="0" y="287057"/>
                </a:cubicBezTo>
                <a:lnTo>
                  <a:pt x="0" y="117775"/>
                </a:lnTo>
                <a:cubicBezTo>
                  <a:pt x="0" y="116335"/>
                  <a:pt x="721" y="114894"/>
                  <a:pt x="1803" y="114174"/>
                </a:cubicBezTo>
                <a:lnTo>
                  <a:pt x="143165" y="108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sz="675" dirty="0">
              <a:latin typeface="Century Gothic" panose="020B0502020202020204" pitchFamily="34" charset="0"/>
            </a:endParaRPr>
          </a:p>
        </p:txBody>
      </p:sp>
      <p:sp>
        <p:nvSpPr>
          <p:cNvPr id="14" name="Freeform 1041">
            <a:extLst>
              <a:ext uri="{FF2B5EF4-FFF2-40B4-BE49-F238E27FC236}">
                <a16:creationId xmlns:a16="http://schemas.microsoft.com/office/drawing/2014/main" xmlns="" id="{798B51DF-F826-B34D-9A6F-5AF7BABA54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9938" y="2379568"/>
            <a:ext cx="397615" cy="395408"/>
          </a:xfrm>
          <a:custGeom>
            <a:avLst/>
            <a:gdLst>
              <a:gd name="T0" fmla="*/ 199697 w 284789"/>
              <a:gd name="T1" fmla="*/ 264512 h 283801"/>
              <a:gd name="T2" fmla="*/ 206314 w 284789"/>
              <a:gd name="T3" fmla="*/ 246685 h 283801"/>
              <a:gd name="T4" fmla="*/ 186966 w 284789"/>
              <a:gd name="T5" fmla="*/ 124970 h 283801"/>
              <a:gd name="T6" fmla="*/ 134183 w 284789"/>
              <a:gd name="T7" fmla="*/ 188563 h 283801"/>
              <a:gd name="T8" fmla="*/ 96794 w 284789"/>
              <a:gd name="T9" fmla="*/ 157666 h 283801"/>
              <a:gd name="T10" fmla="*/ 131249 w 284789"/>
              <a:gd name="T11" fmla="*/ 179582 h 283801"/>
              <a:gd name="T12" fmla="*/ 13709 w 284789"/>
              <a:gd name="T13" fmla="*/ 104438 h 283801"/>
              <a:gd name="T14" fmla="*/ 191611 w 284789"/>
              <a:gd name="T15" fmla="*/ 269241 h 283801"/>
              <a:gd name="T16" fmla="*/ 54876 w 284789"/>
              <a:gd name="T17" fmla="*/ 180473 h 283801"/>
              <a:gd name="T18" fmla="*/ 17017 w 284789"/>
              <a:gd name="T19" fmla="*/ 96435 h 283801"/>
              <a:gd name="T20" fmla="*/ 57816 w 284789"/>
              <a:gd name="T21" fmla="*/ 124447 h 283801"/>
              <a:gd name="T22" fmla="*/ 64434 w 284789"/>
              <a:gd name="T23" fmla="*/ 105894 h 283801"/>
              <a:gd name="T24" fmla="*/ 33742 w 284789"/>
              <a:gd name="T25" fmla="*/ 70513 h 283801"/>
              <a:gd name="T26" fmla="*/ 75827 w 284789"/>
              <a:gd name="T27" fmla="*/ 112078 h 283801"/>
              <a:gd name="T28" fmla="*/ 52671 w 284789"/>
              <a:gd name="T29" fmla="*/ 153916 h 283801"/>
              <a:gd name="T30" fmla="*/ 153751 w 284789"/>
              <a:gd name="T31" fmla="*/ 225221 h 283801"/>
              <a:gd name="T32" fmla="*/ 212562 w 284789"/>
              <a:gd name="T33" fmla="*/ 240137 h 283801"/>
              <a:gd name="T34" fmla="*/ 185729 w 284789"/>
              <a:gd name="T35" fmla="*/ 280518 h 283801"/>
              <a:gd name="T36" fmla="*/ 5255 w 284789"/>
              <a:gd name="T37" fmla="*/ 102254 h 283801"/>
              <a:gd name="T38" fmla="*/ 145134 w 284789"/>
              <a:gd name="T39" fmla="*/ 57588 h 283801"/>
              <a:gd name="T40" fmla="*/ 203836 w 284789"/>
              <a:gd name="T41" fmla="*/ 204394 h 283801"/>
              <a:gd name="T42" fmla="*/ 200513 w 284789"/>
              <a:gd name="T43" fmla="*/ 88761 h 283801"/>
              <a:gd name="T44" fmla="*/ 83848 w 284789"/>
              <a:gd name="T45" fmla="*/ 88761 h 283801"/>
              <a:gd name="T46" fmla="*/ 134872 w 284789"/>
              <a:gd name="T47" fmla="*/ 0 h 283801"/>
              <a:gd name="T48" fmla="*/ 167270 w 284789"/>
              <a:gd name="T49" fmla="*/ 26524 h 283801"/>
              <a:gd name="T50" fmla="*/ 200035 w 284789"/>
              <a:gd name="T51" fmla="*/ 13082 h 283801"/>
              <a:gd name="T52" fmla="*/ 231330 w 284789"/>
              <a:gd name="T53" fmla="*/ 39967 h 283801"/>
              <a:gd name="T54" fmla="*/ 250106 w 284789"/>
              <a:gd name="T55" fmla="*/ 58859 h 283801"/>
              <a:gd name="T56" fmla="*/ 276614 w 284789"/>
              <a:gd name="T57" fmla="*/ 81023 h 283801"/>
              <a:gd name="T58" fmla="*/ 264095 w 284789"/>
              <a:gd name="T59" fmla="*/ 122079 h 283801"/>
              <a:gd name="T60" fmla="*/ 290603 w 284789"/>
              <a:gd name="T61" fmla="*/ 154052 h 283801"/>
              <a:gd name="T62" fmla="*/ 259310 w 284789"/>
              <a:gd name="T63" fmla="*/ 183483 h 283801"/>
              <a:gd name="T64" fmla="*/ 265935 w 284789"/>
              <a:gd name="T65" fmla="*/ 224175 h 283801"/>
              <a:gd name="T66" fmla="*/ 250106 w 284789"/>
              <a:gd name="T67" fmla="*/ 228535 h 283801"/>
              <a:gd name="T68" fmla="*/ 224334 w 284789"/>
              <a:gd name="T69" fmla="*/ 227809 h 283801"/>
              <a:gd name="T70" fmla="*/ 238325 w 284789"/>
              <a:gd name="T71" fmla="*/ 211459 h 283801"/>
              <a:gd name="T72" fmla="*/ 258206 w 284789"/>
              <a:gd name="T73" fmla="*/ 220178 h 283801"/>
              <a:gd name="T74" fmla="*/ 251579 w 284789"/>
              <a:gd name="T75" fmla="*/ 189296 h 283801"/>
              <a:gd name="T76" fmla="*/ 260415 w 284789"/>
              <a:gd name="T77" fmla="*/ 156595 h 283801"/>
              <a:gd name="T78" fmla="*/ 281768 w 284789"/>
              <a:gd name="T79" fmla="*/ 133343 h 283801"/>
              <a:gd name="T80" fmla="*/ 255996 w 284789"/>
              <a:gd name="T81" fmla="*/ 126802 h 283801"/>
              <a:gd name="T82" fmla="*/ 267781 w 284789"/>
              <a:gd name="T83" fmla="*/ 89016 h 283801"/>
              <a:gd name="T84" fmla="*/ 256734 w 284789"/>
              <a:gd name="T85" fmla="*/ 66126 h 283801"/>
              <a:gd name="T86" fmla="*/ 232802 w 284789"/>
              <a:gd name="T87" fmla="*/ 74482 h 283801"/>
              <a:gd name="T88" fmla="*/ 223597 w 284789"/>
              <a:gd name="T89" fmla="*/ 35606 h 283801"/>
              <a:gd name="T90" fmla="*/ 202613 w 284789"/>
              <a:gd name="T91" fmla="*/ 21435 h 283801"/>
              <a:gd name="T92" fmla="*/ 186045 w 284789"/>
              <a:gd name="T93" fmla="*/ 40693 h 283801"/>
              <a:gd name="T94" fmla="*/ 158433 w 284789"/>
              <a:gd name="T95" fmla="*/ 11262 h 283801"/>
              <a:gd name="T96" fmla="*/ 132293 w 284789"/>
              <a:gd name="T97" fmla="*/ 11262 h 283801"/>
              <a:gd name="T98" fmla="*/ 104682 w 284789"/>
              <a:gd name="T99" fmla="*/ 40693 h 283801"/>
              <a:gd name="T100" fmla="*/ 85905 w 284789"/>
              <a:gd name="T101" fmla="*/ 21435 h 283801"/>
              <a:gd name="T102" fmla="*/ 76333 w 284789"/>
              <a:gd name="T103" fmla="*/ 51957 h 283801"/>
              <a:gd name="T104" fmla="*/ 59766 w 284789"/>
              <a:gd name="T105" fmla="*/ 65400 h 283801"/>
              <a:gd name="T106" fmla="*/ 59397 w 284789"/>
              <a:gd name="T107" fmla="*/ 39967 h 283801"/>
              <a:gd name="T108" fmla="*/ 97318 w 284789"/>
              <a:gd name="T109" fmla="*/ 18166 h 283801"/>
              <a:gd name="T110" fmla="*/ 123090 w 284789"/>
              <a:gd name="T111" fmla="*/ 11262 h 28380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4789" h="283801">
                <a:moveTo>
                  <a:pt x="165804" y="220620"/>
                </a:moveTo>
                <a:lnTo>
                  <a:pt x="159680" y="226757"/>
                </a:lnTo>
                <a:lnTo>
                  <a:pt x="195701" y="262500"/>
                </a:lnTo>
                <a:cubicBezTo>
                  <a:pt x="197863" y="260695"/>
                  <a:pt x="200024" y="259251"/>
                  <a:pt x="202185" y="256723"/>
                </a:cubicBezTo>
                <a:cubicBezTo>
                  <a:pt x="203626" y="255279"/>
                  <a:pt x="204707" y="253113"/>
                  <a:pt x="204707" y="250947"/>
                </a:cubicBezTo>
                <a:cubicBezTo>
                  <a:pt x="204707" y="248419"/>
                  <a:pt x="203626" y="245892"/>
                  <a:pt x="202185" y="244809"/>
                </a:cubicBezTo>
                <a:lnTo>
                  <a:pt x="178411" y="220620"/>
                </a:lnTo>
                <a:cubicBezTo>
                  <a:pt x="174809" y="217370"/>
                  <a:pt x="169406" y="217370"/>
                  <a:pt x="165804" y="220620"/>
                </a:cubicBezTo>
                <a:close/>
                <a:moveTo>
                  <a:pt x="183225" y="124020"/>
                </a:moveTo>
                <a:cubicBezTo>
                  <a:pt x="185021" y="122237"/>
                  <a:pt x="187536" y="122237"/>
                  <a:pt x="189332" y="124020"/>
                </a:cubicBezTo>
                <a:cubicBezTo>
                  <a:pt x="191128" y="125803"/>
                  <a:pt x="191128" y="128298"/>
                  <a:pt x="189332" y="130081"/>
                </a:cubicBezTo>
                <a:lnTo>
                  <a:pt x="131498" y="187129"/>
                </a:lnTo>
                <a:cubicBezTo>
                  <a:pt x="130780" y="188199"/>
                  <a:pt x="129702" y="188555"/>
                  <a:pt x="128624" y="188555"/>
                </a:cubicBezTo>
                <a:cubicBezTo>
                  <a:pt x="127547" y="188555"/>
                  <a:pt x="126469" y="188199"/>
                  <a:pt x="125751" y="187129"/>
                </a:cubicBezTo>
                <a:lnTo>
                  <a:pt x="94858" y="156466"/>
                </a:lnTo>
                <a:cubicBezTo>
                  <a:pt x="93062" y="154683"/>
                  <a:pt x="93062" y="152187"/>
                  <a:pt x="94858" y="150761"/>
                </a:cubicBezTo>
                <a:cubicBezTo>
                  <a:pt x="96295" y="148978"/>
                  <a:pt x="98809" y="148978"/>
                  <a:pt x="100606" y="150761"/>
                </a:cubicBezTo>
                <a:lnTo>
                  <a:pt x="128624" y="178216"/>
                </a:lnTo>
                <a:lnTo>
                  <a:pt x="183225" y="124020"/>
                </a:lnTo>
                <a:close/>
                <a:moveTo>
                  <a:pt x="16677" y="95701"/>
                </a:moveTo>
                <a:cubicBezTo>
                  <a:pt x="15596" y="98228"/>
                  <a:pt x="14155" y="100755"/>
                  <a:pt x="13435" y="103644"/>
                </a:cubicBezTo>
                <a:cubicBezTo>
                  <a:pt x="467" y="150578"/>
                  <a:pt x="13435" y="201124"/>
                  <a:pt x="48015" y="235783"/>
                </a:cubicBezTo>
                <a:cubicBezTo>
                  <a:pt x="82235" y="270082"/>
                  <a:pt x="133025" y="283440"/>
                  <a:pt x="179852" y="270443"/>
                </a:cubicBezTo>
                <a:cubicBezTo>
                  <a:pt x="182734" y="269360"/>
                  <a:pt x="185255" y="268276"/>
                  <a:pt x="187777" y="267193"/>
                </a:cubicBezTo>
                <a:lnTo>
                  <a:pt x="153557" y="232895"/>
                </a:lnTo>
                <a:cubicBezTo>
                  <a:pt x="139148" y="244087"/>
                  <a:pt x="117896" y="243004"/>
                  <a:pt x="104568" y="229645"/>
                </a:cubicBezTo>
                <a:lnTo>
                  <a:pt x="53778" y="179100"/>
                </a:lnTo>
                <a:cubicBezTo>
                  <a:pt x="46934" y="172241"/>
                  <a:pt x="42972" y="162854"/>
                  <a:pt x="42972" y="152745"/>
                </a:cubicBezTo>
                <a:cubicBezTo>
                  <a:pt x="42972" y="144441"/>
                  <a:pt x="45854" y="136498"/>
                  <a:pt x="50897" y="129999"/>
                </a:cubicBezTo>
                <a:lnTo>
                  <a:pt x="16677" y="95701"/>
                </a:lnTo>
                <a:close/>
                <a:moveTo>
                  <a:pt x="26763" y="81259"/>
                </a:moveTo>
                <a:cubicBezTo>
                  <a:pt x="24962" y="83426"/>
                  <a:pt x="22800" y="85592"/>
                  <a:pt x="21359" y="87758"/>
                </a:cubicBezTo>
                <a:lnTo>
                  <a:pt x="56660" y="123501"/>
                </a:lnTo>
                <a:lnTo>
                  <a:pt x="63144" y="117363"/>
                </a:lnTo>
                <a:cubicBezTo>
                  <a:pt x="64585" y="115558"/>
                  <a:pt x="65665" y="113392"/>
                  <a:pt x="65665" y="111225"/>
                </a:cubicBezTo>
                <a:cubicBezTo>
                  <a:pt x="65665" y="109059"/>
                  <a:pt x="64585" y="106893"/>
                  <a:pt x="63144" y="105088"/>
                </a:cubicBezTo>
                <a:lnTo>
                  <a:pt x="39370" y="81259"/>
                </a:lnTo>
                <a:cubicBezTo>
                  <a:pt x="35768" y="77649"/>
                  <a:pt x="30365" y="77649"/>
                  <a:pt x="26763" y="81259"/>
                </a:cubicBezTo>
                <a:close/>
                <a:moveTo>
                  <a:pt x="33067" y="69977"/>
                </a:moveTo>
                <a:cubicBezTo>
                  <a:pt x="37569" y="69977"/>
                  <a:pt x="42072" y="71692"/>
                  <a:pt x="45494" y="75122"/>
                </a:cubicBezTo>
                <a:lnTo>
                  <a:pt x="68907" y="98950"/>
                </a:lnTo>
                <a:cubicBezTo>
                  <a:pt x="72509" y="102199"/>
                  <a:pt x="74310" y="106532"/>
                  <a:pt x="74310" y="111225"/>
                </a:cubicBezTo>
                <a:cubicBezTo>
                  <a:pt x="74310" y="115919"/>
                  <a:pt x="72509" y="120251"/>
                  <a:pt x="68907" y="123501"/>
                </a:cubicBezTo>
                <a:lnTo>
                  <a:pt x="59902" y="132888"/>
                </a:lnTo>
                <a:cubicBezTo>
                  <a:pt x="54499" y="138303"/>
                  <a:pt x="51617" y="145163"/>
                  <a:pt x="51617" y="152745"/>
                </a:cubicBezTo>
                <a:cubicBezTo>
                  <a:pt x="51617" y="160326"/>
                  <a:pt x="54499" y="167547"/>
                  <a:pt x="59902" y="172963"/>
                </a:cubicBezTo>
                <a:lnTo>
                  <a:pt x="110692" y="223508"/>
                </a:lnTo>
                <a:cubicBezTo>
                  <a:pt x="121858" y="234700"/>
                  <a:pt x="139509" y="234700"/>
                  <a:pt x="150675" y="223508"/>
                </a:cubicBezTo>
                <a:lnTo>
                  <a:pt x="159680" y="214482"/>
                </a:lnTo>
                <a:cubicBezTo>
                  <a:pt x="166524" y="207622"/>
                  <a:pt x="177691" y="207622"/>
                  <a:pt x="184535" y="214482"/>
                </a:cubicBezTo>
                <a:lnTo>
                  <a:pt x="208309" y="238310"/>
                </a:lnTo>
                <a:cubicBezTo>
                  <a:pt x="211551" y="241560"/>
                  <a:pt x="213352" y="245892"/>
                  <a:pt x="213352" y="250947"/>
                </a:cubicBezTo>
                <a:cubicBezTo>
                  <a:pt x="213352" y="255640"/>
                  <a:pt x="211551" y="259612"/>
                  <a:pt x="208309" y="263222"/>
                </a:cubicBezTo>
                <a:cubicBezTo>
                  <a:pt x="200744" y="270443"/>
                  <a:pt x="191739" y="275858"/>
                  <a:pt x="182013" y="278385"/>
                </a:cubicBezTo>
                <a:cubicBezTo>
                  <a:pt x="169406" y="281996"/>
                  <a:pt x="156438" y="283801"/>
                  <a:pt x="143471" y="283801"/>
                </a:cubicBezTo>
                <a:cubicBezTo>
                  <a:pt x="105649" y="283801"/>
                  <a:pt x="69268" y="268998"/>
                  <a:pt x="41891" y="241560"/>
                </a:cubicBezTo>
                <a:cubicBezTo>
                  <a:pt x="5510" y="205095"/>
                  <a:pt x="-8538" y="151300"/>
                  <a:pt x="5150" y="101477"/>
                </a:cubicBezTo>
                <a:cubicBezTo>
                  <a:pt x="7671" y="91368"/>
                  <a:pt x="13435" y="82342"/>
                  <a:pt x="20639" y="75122"/>
                </a:cubicBezTo>
                <a:cubicBezTo>
                  <a:pt x="24061" y="71692"/>
                  <a:pt x="28564" y="69977"/>
                  <a:pt x="33067" y="69977"/>
                </a:cubicBezTo>
                <a:close/>
                <a:moveTo>
                  <a:pt x="142230" y="57150"/>
                </a:moveTo>
                <a:cubicBezTo>
                  <a:pt x="165024" y="57150"/>
                  <a:pt x="186370" y="66143"/>
                  <a:pt x="202651" y="81971"/>
                </a:cubicBezTo>
                <a:cubicBezTo>
                  <a:pt x="235575" y="115066"/>
                  <a:pt x="235575" y="168666"/>
                  <a:pt x="202651" y="201761"/>
                </a:cubicBezTo>
                <a:cubicBezTo>
                  <a:pt x="201566" y="202481"/>
                  <a:pt x="200480" y="202840"/>
                  <a:pt x="199757" y="202840"/>
                </a:cubicBezTo>
                <a:cubicBezTo>
                  <a:pt x="198671" y="202840"/>
                  <a:pt x="197224" y="202481"/>
                  <a:pt x="196501" y="201761"/>
                </a:cubicBezTo>
                <a:cubicBezTo>
                  <a:pt x="194692" y="199962"/>
                  <a:pt x="194692" y="197085"/>
                  <a:pt x="196501" y="195646"/>
                </a:cubicBezTo>
                <a:cubicBezTo>
                  <a:pt x="226168" y="165788"/>
                  <a:pt x="226168" y="117584"/>
                  <a:pt x="196501" y="88087"/>
                </a:cubicBezTo>
                <a:cubicBezTo>
                  <a:pt x="182028" y="73698"/>
                  <a:pt x="162853" y="65783"/>
                  <a:pt x="142230" y="65783"/>
                </a:cubicBezTo>
                <a:cubicBezTo>
                  <a:pt x="121969" y="65783"/>
                  <a:pt x="102794" y="73698"/>
                  <a:pt x="88322" y="88087"/>
                </a:cubicBezTo>
                <a:cubicBezTo>
                  <a:pt x="86513" y="89526"/>
                  <a:pt x="83618" y="89526"/>
                  <a:pt x="82171" y="88087"/>
                </a:cubicBezTo>
                <a:cubicBezTo>
                  <a:pt x="80362" y="86288"/>
                  <a:pt x="80362" y="83410"/>
                  <a:pt x="82171" y="81971"/>
                </a:cubicBezTo>
                <a:cubicBezTo>
                  <a:pt x="98090" y="66143"/>
                  <a:pt x="119798" y="57150"/>
                  <a:pt x="142230" y="57150"/>
                </a:cubicBezTo>
                <a:close/>
                <a:moveTo>
                  <a:pt x="132172" y="0"/>
                </a:moveTo>
                <a:lnTo>
                  <a:pt x="152738" y="0"/>
                </a:lnTo>
                <a:cubicBezTo>
                  <a:pt x="158871" y="0"/>
                  <a:pt x="163922" y="5048"/>
                  <a:pt x="163922" y="11178"/>
                </a:cubicBezTo>
                <a:lnTo>
                  <a:pt x="163922" y="26321"/>
                </a:lnTo>
                <a:cubicBezTo>
                  <a:pt x="170056" y="27403"/>
                  <a:pt x="175829" y="28845"/>
                  <a:pt x="181962" y="31009"/>
                </a:cubicBezTo>
                <a:lnTo>
                  <a:pt x="189178" y="18028"/>
                </a:lnTo>
                <a:cubicBezTo>
                  <a:pt x="190621" y="15504"/>
                  <a:pt x="193147" y="13702"/>
                  <a:pt x="196033" y="12980"/>
                </a:cubicBezTo>
                <a:cubicBezTo>
                  <a:pt x="198920" y="12259"/>
                  <a:pt x="202167" y="12620"/>
                  <a:pt x="204692" y="14062"/>
                </a:cubicBezTo>
                <a:lnTo>
                  <a:pt x="222371" y="24519"/>
                </a:lnTo>
                <a:cubicBezTo>
                  <a:pt x="228144" y="27403"/>
                  <a:pt x="229587" y="34254"/>
                  <a:pt x="226701" y="39662"/>
                </a:cubicBezTo>
                <a:lnTo>
                  <a:pt x="219124" y="52643"/>
                </a:lnTo>
                <a:cubicBezTo>
                  <a:pt x="224175" y="56609"/>
                  <a:pt x="228144" y="60936"/>
                  <a:pt x="232474" y="65623"/>
                </a:cubicBezTo>
                <a:lnTo>
                  <a:pt x="245102" y="58412"/>
                </a:lnTo>
                <a:cubicBezTo>
                  <a:pt x="247988" y="56970"/>
                  <a:pt x="250874" y="56249"/>
                  <a:pt x="253761" y="56970"/>
                </a:cubicBezTo>
                <a:cubicBezTo>
                  <a:pt x="256647" y="57691"/>
                  <a:pt x="259173" y="59854"/>
                  <a:pt x="260616" y="62378"/>
                </a:cubicBezTo>
                <a:lnTo>
                  <a:pt x="271079" y="80407"/>
                </a:lnTo>
                <a:cubicBezTo>
                  <a:pt x="273965" y="85455"/>
                  <a:pt x="272161" y="92305"/>
                  <a:pt x="266749" y="95550"/>
                </a:cubicBezTo>
                <a:lnTo>
                  <a:pt x="254122" y="103122"/>
                </a:lnTo>
                <a:cubicBezTo>
                  <a:pt x="255926" y="108891"/>
                  <a:pt x="257729" y="114661"/>
                  <a:pt x="258812" y="121151"/>
                </a:cubicBezTo>
                <a:lnTo>
                  <a:pt x="273605" y="121151"/>
                </a:lnTo>
                <a:cubicBezTo>
                  <a:pt x="279738" y="121151"/>
                  <a:pt x="284789" y="125838"/>
                  <a:pt x="284789" y="132328"/>
                </a:cubicBezTo>
                <a:lnTo>
                  <a:pt x="284789" y="152881"/>
                </a:lnTo>
                <a:cubicBezTo>
                  <a:pt x="284789" y="159010"/>
                  <a:pt x="279738" y="164058"/>
                  <a:pt x="273605" y="164058"/>
                </a:cubicBezTo>
                <a:lnTo>
                  <a:pt x="258812" y="164058"/>
                </a:lnTo>
                <a:cubicBezTo>
                  <a:pt x="257729" y="170188"/>
                  <a:pt x="255926" y="175957"/>
                  <a:pt x="254122" y="182087"/>
                </a:cubicBezTo>
                <a:lnTo>
                  <a:pt x="266749" y="189298"/>
                </a:lnTo>
                <a:cubicBezTo>
                  <a:pt x="272161" y="192543"/>
                  <a:pt x="273965" y="199394"/>
                  <a:pt x="271079" y="204803"/>
                </a:cubicBezTo>
                <a:lnTo>
                  <a:pt x="260616" y="222470"/>
                </a:lnTo>
                <a:cubicBezTo>
                  <a:pt x="259173" y="224994"/>
                  <a:pt x="256647" y="227158"/>
                  <a:pt x="253761" y="227879"/>
                </a:cubicBezTo>
                <a:cubicBezTo>
                  <a:pt x="252678" y="228239"/>
                  <a:pt x="251957" y="228239"/>
                  <a:pt x="250874" y="228239"/>
                </a:cubicBezTo>
                <a:cubicBezTo>
                  <a:pt x="249070" y="228239"/>
                  <a:pt x="246906" y="227879"/>
                  <a:pt x="245102" y="226797"/>
                </a:cubicBezTo>
                <a:lnTo>
                  <a:pt x="232474" y="219225"/>
                </a:lnTo>
                <a:cubicBezTo>
                  <a:pt x="230309" y="221389"/>
                  <a:pt x="228144" y="223913"/>
                  <a:pt x="225979" y="226076"/>
                </a:cubicBezTo>
                <a:cubicBezTo>
                  <a:pt x="224536" y="227879"/>
                  <a:pt x="221650" y="227879"/>
                  <a:pt x="219846" y="226076"/>
                </a:cubicBezTo>
                <a:cubicBezTo>
                  <a:pt x="218403" y="224273"/>
                  <a:pt x="218403" y="221389"/>
                  <a:pt x="219846" y="219946"/>
                </a:cubicBezTo>
                <a:cubicBezTo>
                  <a:pt x="222732" y="217062"/>
                  <a:pt x="225619" y="214177"/>
                  <a:pt x="228144" y="210932"/>
                </a:cubicBezTo>
                <a:cubicBezTo>
                  <a:pt x="229227" y="209490"/>
                  <a:pt x="231752" y="208769"/>
                  <a:pt x="233556" y="209851"/>
                </a:cubicBezTo>
                <a:lnTo>
                  <a:pt x="249792" y="219225"/>
                </a:lnTo>
                <a:cubicBezTo>
                  <a:pt x="250514" y="219586"/>
                  <a:pt x="250874" y="219586"/>
                  <a:pt x="251596" y="219586"/>
                </a:cubicBezTo>
                <a:cubicBezTo>
                  <a:pt x="252318" y="219586"/>
                  <a:pt x="252678" y="219225"/>
                  <a:pt x="253039" y="218504"/>
                </a:cubicBezTo>
                <a:lnTo>
                  <a:pt x="263502" y="200476"/>
                </a:lnTo>
                <a:cubicBezTo>
                  <a:pt x="264224" y="199033"/>
                  <a:pt x="263863" y="197591"/>
                  <a:pt x="262420" y="196870"/>
                </a:cubicBezTo>
                <a:lnTo>
                  <a:pt x="246545" y="187856"/>
                </a:lnTo>
                <a:cubicBezTo>
                  <a:pt x="244741" y="186414"/>
                  <a:pt x="243658" y="184250"/>
                  <a:pt x="244741" y="182087"/>
                </a:cubicBezTo>
                <a:cubicBezTo>
                  <a:pt x="247627" y="174875"/>
                  <a:pt x="249792" y="166943"/>
                  <a:pt x="250874" y="159010"/>
                </a:cubicBezTo>
                <a:cubicBezTo>
                  <a:pt x="251235" y="156847"/>
                  <a:pt x="252678" y="155405"/>
                  <a:pt x="255204" y="155405"/>
                </a:cubicBezTo>
                <a:lnTo>
                  <a:pt x="273605" y="155405"/>
                </a:lnTo>
                <a:cubicBezTo>
                  <a:pt x="275048" y="155405"/>
                  <a:pt x="276130" y="154323"/>
                  <a:pt x="276130" y="152881"/>
                </a:cubicBezTo>
                <a:lnTo>
                  <a:pt x="276130" y="132328"/>
                </a:lnTo>
                <a:cubicBezTo>
                  <a:pt x="276130" y="130526"/>
                  <a:pt x="275048" y="129444"/>
                  <a:pt x="273605" y="129444"/>
                </a:cubicBezTo>
                <a:lnTo>
                  <a:pt x="255204" y="129444"/>
                </a:lnTo>
                <a:cubicBezTo>
                  <a:pt x="252678" y="129444"/>
                  <a:pt x="251235" y="128002"/>
                  <a:pt x="250874" y="125838"/>
                </a:cubicBezTo>
                <a:cubicBezTo>
                  <a:pt x="249792" y="117906"/>
                  <a:pt x="247627" y="110334"/>
                  <a:pt x="244741" y="102762"/>
                </a:cubicBezTo>
                <a:cubicBezTo>
                  <a:pt x="243658" y="100598"/>
                  <a:pt x="244741" y="98435"/>
                  <a:pt x="246545" y="97353"/>
                </a:cubicBezTo>
                <a:lnTo>
                  <a:pt x="262420" y="88339"/>
                </a:lnTo>
                <a:cubicBezTo>
                  <a:pt x="263863" y="87257"/>
                  <a:pt x="264224" y="85815"/>
                  <a:pt x="263502" y="84733"/>
                </a:cubicBezTo>
                <a:lnTo>
                  <a:pt x="253039" y="66705"/>
                </a:lnTo>
                <a:cubicBezTo>
                  <a:pt x="252678" y="66344"/>
                  <a:pt x="252318" y="65623"/>
                  <a:pt x="251596" y="65623"/>
                </a:cubicBezTo>
                <a:cubicBezTo>
                  <a:pt x="250874" y="65263"/>
                  <a:pt x="250514" y="65263"/>
                  <a:pt x="249792" y="65623"/>
                </a:cubicBezTo>
                <a:lnTo>
                  <a:pt x="233556" y="74998"/>
                </a:lnTo>
                <a:cubicBezTo>
                  <a:pt x="231752" y="76080"/>
                  <a:pt x="229227" y="75719"/>
                  <a:pt x="228144" y="73916"/>
                </a:cubicBezTo>
                <a:cubicBezTo>
                  <a:pt x="223093" y="67426"/>
                  <a:pt x="217320" y="62018"/>
                  <a:pt x="210826" y="56970"/>
                </a:cubicBezTo>
                <a:cubicBezTo>
                  <a:pt x="209383" y="55888"/>
                  <a:pt x="208661" y="53364"/>
                  <a:pt x="210104" y="51561"/>
                </a:cubicBezTo>
                <a:lnTo>
                  <a:pt x="219124" y="35336"/>
                </a:lnTo>
                <a:cubicBezTo>
                  <a:pt x="219846" y="34254"/>
                  <a:pt x="219485" y="32451"/>
                  <a:pt x="218403" y="31730"/>
                </a:cubicBezTo>
                <a:lnTo>
                  <a:pt x="200363" y="21273"/>
                </a:lnTo>
                <a:cubicBezTo>
                  <a:pt x="199641" y="20913"/>
                  <a:pt x="198920" y="20913"/>
                  <a:pt x="198559" y="21273"/>
                </a:cubicBezTo>
                <a:cubicBezTo>
                  <a:pt x="197837" y="21273"/>
                  <a:pt x="197116" y="21995"/>
                  <a:pt x="196755" y="22716"/>
                </a:cubicBezTo>
                <a:lnTo>
                  <a:pt x="187735" y="38581"/>
                </a:lnTo>
                <a:cubicBezTo>
                  <a:pt x="186653" y="40384"/>
                  <a:pt x="184127" y="41105"/>
                  <a:pt x="182323" y="40384"/>
                </a:cubicBezTo>
                <a:cubicBezTo>
                  <a:pt x="174746" y="37499"/>
                  <a:pt x="166809" y="35336"/>
                  <a:pt x="158871" y="34254"/>
                </a:cubicBezTo>
                <a:cubicBezTo>
                  <a:pt x="156707" y="33893"/>
                  <a:pt x="155263" y="32091"/>
                  <a:pt x="155263" y="29927"/>
                </a:cubicBezTo>
                <a:lnTo>
                  <a:pt x="155263" y="11178"/>
                </a:lnTo>
                <a:cubicBezTo>
                  <a:pt x="155263" y="9735"/>
                  <a:pt x="154181" y="8654"/>
                  <a:pt x="152738" y="8654"/>
                </a:cubicBezTo>
                <a:lnTo>
                  <a:pt x="132172" y="8654"/>
                </a:lnTo>
                <a:cubicBezTo>
                  <a:pt x="130729" y="8654"/>
                  <a:pt x="129647" y="9735"/>
                  <a:pt x="129647" y="11178"/>
                </a:cubicBezTo>
                <a:lnTo>
                  <a:pt x="129647" y="29927"/>
                </a:lnTo>
                <a:cubicBezTo>
                  <a:pt x="129647" y="32091"/>
                  <a:pt x="127843" y="33893"/>
                  <a:pt x="125678" y="34254"/>
                </a:cubicBezTo>
                <a:cubicBezTo>
                  <a:pt x="117741" y="35336"/>
                  <a:pt x="110164" y="37499"/>
                  <a:pt x="102587" y="40384"/>
                </a:cubicBezTo>
                <a:cubicBezTo>
                  <a:pt x="100783" y="41105"/>
                  <a:pt x="98258" y="40384"/>
                  <a:pt x="97536" y="38581"/>
                </a:cubicBezTo>
                <a:lnTo>
                  <a:pt x="87794" y="22716"/>
                </a:lnTo>
                <a:cubicBezTo>
                  <a:pt x="87434" y="21273"/>
                  <a:pt x="85630" y="20913"/>
                  <a:pt x="84186" y="21273"/>
                </a:cubicBezTo>
                <a:lnTo>
                  <a:pt x="66507" y="31730"/>
                </a:lnTo>
                <a:cubicBezTo>
                  <a:pt x="65425" y="32451"/>
                  <a:pt x="65064" y="34254"/>
                  <a:pt x="65425" y="35336"/>
                </a:cubicBezTo>
                <a:lnTo>
                  <a:pt x="74806" y="51561"/>
                </a:lnTo>
                <a:cubicBezTo>
                  <a:pt x="75888" y="53364"/>
                  <a:pt x="75527" y="55888"/>
                  <a:pt x="73723" y="56970"/>
                </a:cubicBezTo>
                <a:cubicBezTo>
                  <a:pt x="70476" y="59494"/>
                  <a:pt x="67590" y="62018"/>
                  <a:pt x="65064" y="64902"/>
                </a:cubicBezTo>
                <a:cubicBezTo>
                  <a:pt x="63260" y="66705"/>
                  <a:pt x="60374" y="66705"/>
                  <a:pt x="58570" y="64902"/>
                </a:cubicBezTo>
                <a:cubicBezTo>
                  <a:pt x="57127" y="63460"/>
                  <a:pt x="57127" y="60575"/>
                  <a:pt x="58570" y="59133"/>
                </a:cubicBezTo>
                <a:cubicBezTo>
                  <a:pt x="60735" y="56970"/>
                  <a:pt x="63260" y="54806"/>
                  <a:pt x="65425" y="52643"/>
                </a:cubicBezTo>
                <a:lnTo>
                  <a:pt x="58209" y="39662"/>
                </a:lnTo>
                <a:cubicBezTo>
                  <a:pt x="54962" y="34254"/>
                  <a:pt x="56766" y="27403"/>
                  <a:pt x="62178" y="24519"/>
                </a:cubicBezTo>
                <a:lnTo>
                  <a:pt x="80218" y="14062"/>
                </a:lnTo>
                <a:cubicBezTo>
                  <a:pt x="85630" y="10817"/>
                  <a:pt x="92485" y="12620"/>
                  <a:pt x="95371" y="18028"/>
                </a:cubicBezTo>
                <a:lnTo>
                  <a:pt x="102948" y="31009"/>
                </a:lnTo>
                <a:cubicBezTo>
                  <a:pt x="108721" y="28845"/>
                  <a:pt x="114854" y="27403"/>
                  <a:pt x="120627" y="26321"/>
                </a:cubicBezTo>
                <a:lnTo>
                  <a:pt x="120627" y="11178"/>
                </a:lnTo>
                <a:cubicBezTo>
                  <a:pt x="120627" y="5048"/>
                  <a:pt x="126039" y="0"/>
                  <a:pt x="132172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sz="675" dirty="0">
              <a:latin typeface="Century Gothic" panose="020B0502020202020204" pitchFamily="34" charset="0"/>
            </a:endParaRPr>
          </a:p>
        </p:txBody>
      </p:sp>
      <p:sp>
        <p:nvSpPr>
          <p:cNvPr id="15" name="Freeform 336">
            <a:extLst>
              <a:ext uri="{FF2B5EF4-FFF2-40B4-BE49-F238E27FC236}">
                <a16:creationId xmlns:a16="http://schemas.microsoft.com/office/drawing/2014/main" xmlns="" id="{5C8BD2E2-4706-1E4F-A305-BAD61C37D0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4436" y="2410495"/>
            <a:ext cx="395407" cy="364480"/>
          </a:xfrm>
          <a:custGeom>
            <a:avLst/>
            <a:gdLst>
              <a:gd name="T0" fmla="*/ 2147483646 w 791"/>
              <a:gd name="T1" fmla="*/ 2147483646 h 727"/>
              <a:gd name="T2" fmla="*/ 2147483646 w 791"/>
              <a:gd name="T3" fmla="*/ 2147483646 h 727"/>
              <a:gd name="T4" fmla="*/ 2147483646 w 791"/>
              <a:gd name="T5" fmla="*/ 2147483646 h 727"/>
              <a:gd name="T6" fmla="*/ 2147483646 w 791"/>
              <a:gd name="T7" fmla="*/ 2147483646 h 727"/>
              <a:gd name="T8" fmla="*/ 2147483646 w 791"/>
              <a:gd name="T9" fmla="*/ 2147483646 h 727"/>
              <a:gd name="T10" fmla="*/ 2147483646 w 791"/>
              <a:gd name="T11" fmla="*/ 2147483646 h 727"/>
              <a:gd name="T12" fmla="*/ 2147483646 w 791"/>
              <a:gd name="T13" fmla="*/ 2147483646 h 727"/>
              <a:gd name="T14" fmla="*/ 2147483646 w 791"/>
              <a:gd name="T15" fmla="*/ 2147483646 h 727"/>
              <a:gd name="T16" fmla="*/ 2147483646 w 791"/>
              <a:gd name="T17" fmla="*/ 2147483646 h 727"/>
              <a:gd name="T18" fmla="*/ 2147483646 w 791"/>
              <a:gd name="T19" fmla="*/ 2147483646 h 727"/>
              <a:gd name="T20" fmla="*/ 2147483646 w 791"/>
              <a:gd name="T21" fmla="*/ 2147483646 h 727"/>
              <a:gd name="T22" fmla="*/ 2147483646 w 791"/>
              <a:gd name="T23" fmla="*/ 2147483646 h 727"/>
              <a:gd name="T24" fmla="*/ 2147483646 w 791"/>
              <a:gd name="T25" fmla="*/ 2147483646 h 727"/>
              <a:gd name="T26" fmla="*/ 2147483646 w 791"/>
              <a:gd name="T27" fmla="*/ 2147483646 h 727"/>
              <a:gd name="T28" fmla="*/ 2147483646 w 791"/>
              <a:gd name="T29" fmla="*/ 2147483646 h 727"/>
              <a:gd name="T30" fmla="*/ 2147483646 w 791"/>
              <a:gd name="T31" fmla="*/ 2147483646 h 727"/>
              <a:gd name="T32" fmla="*/ 2147483646 w 791"/>
              <a:gd name="T33" fmla="*/ 2147483646 h 727"/>
              <a:gd name="T34" fmla="*/ 2147483646 w 791"/>
              <a:gd name="T35" fmla="*/ 2147483646 h 727"/>
              <a:gd name="T36" fmla="*/ 2147483646 w 791"/>
              <a:gd name="T37" fmla="*/ 2147483646 h 727"/>
              <a:gd name="T38" fmla="*/ 2147483646 w 791"/>
              <a:gd name="T39" fmla="*/ 2147483646 h 727"/>
              <a:gd name="T40" fmla="*/ 2147483646 w 791"/>
              <a:gd name="T41" fmla="*/ 2147483646 h 727"/>
              <a:gd name="T42" fmla="*/ 2147483646 w 791"/>
              <a:gd name="T43" fmla="*/ 2147483646 h 727"/>
              <a:gd name="T44" fmla="*/ 2147483646 w 791"/>
              <a:gd name="T45" fmla="*/ 2147483646 h 727"/>
              <a:gd name="T46" fmla="*/ 2147483646 w 791"/>
              <a:gd name="T47" fmla="*/ 2147483646 h 727"/>
              <a:gd name="T48" fmla="*/ 2147483646 w 791"/>
              <a:gd name="T49" fmla="*/ 2147483646 h 727"/>
              <a:gd name="T50" fmla="*/ 2147483646 w 791"/>
              <a:gd name="T51" fmla="*/ 2147483646 h 727"/>
              <a:gd name="T52" fmla="*/ 2147483646 w 791"/>
              <a:gd name="T53" fmla="*/ 0 h 727"/>
              <a:gd name="T54" fmla="*/ 2147483646 w 791"/>
              <a:gd name="T55" fmla="*/ 2147483646 h 727"/>
              <a:gd name="T56" fmla="*/ 2147483646 w 791"/>
              <a:gd name="T57" fmla="*/ 2147483646 h 727"/>
              <a:gd name="T58" fmla="*/ 2147483646 w 791"/>
              <a:gd name="T59" fmla="*/ 2147483646 h 727"/>
              <a:gd name="T60" fmla="*/ 2147483646 w 791"/>
              <a:gd name="T61" fmla="*/ 2147483646 h 727"/>
              <a:gd name="T62" fmla="*/ 2147483646 w 791"/>
              <a:gd name="T63" fmla="*/ 2147483646 h 727"/>
              <a:gd name="T64" fmla="*/ 2147483646 w 791"/>
              <a:gd name="T65" fmla="*/ 2147483646 h 727"/>
              <a:gd name="T66" fmla="*/ 2147483646 w 791"/>
              <a:gd name="T67" fmla="*/ 2147483646 h 727"/>
              <a:gd name="T68" fmla="*/ 2147483646 w 791"/>
              <a:gd name="T69" fmla="*/ 2147483646 h 727"/>
              <a:gd name="T70" fmla="*/ 2147483646 w 791"/>
              <a:gd name="T71" fmla="*/ 2147483646 h 727"/>
              <a:gd name="T72" fmla="*/ 2147483646 w 791"/>
              <a:gd name="T73" fmla="*/ 2147483646 h 727"/>
              <a:gd name="T74" fmla="*/ 2147483646 w 791"/>
              <a:gd name="T75" fmla="*/ 2147483646 h 727"/>
              <a:gd name="T76" fmla="*/ 2147483646 w 791"/>
              <a:gd name="T77" fmla="*/ 2147483646 h 727"/>
              <a:gd name="T78" fmla="*/ 2147483646 w 791"/>
              <a:gd name="T79" fmla="*/ 2147483646 h 727"/>
              <a:gd name="T80" fmla="*/ 2147483646 w 791"/>
              <a:gd name="T81" fmla="*/ 2147483646 h 727"/>
              <a:gd name="T82" fmla="*/ 0 w 791"/>
              <a:gd name="T83" fmla="*/ 2147483646 h 727"/>
              <a:gd name="T84" fmla="*/ 2147483646 w 791"/>
              <a:gd name="T85" fmla="*/ 2147483646 h 727"/>
              <a:gd name="T86" fmla="*/ 2147483646 w 791"/>
              <a:gd name="T87" fmla="*/ 2147483646 h 727"/>
              <a:gd name="T88" fmla="*/ 2147483646 w 791"/>
              <a:gd name="T89" fmla="*/ 2147483646 h 7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91" h="727">
                <a:moveTo>
                  <a:pt x="766" y="204"/>
                </a:moveTo>
                <a:lnTo>
                  <a:pt x="465" y="204"/>
                </a:lnTo>
                <a:cubicBezTo>
                  <a:pt x="463" y="204"/>
                  <a:pt x="460" y="205"/>
                  <a:pt x="458" y="206"/>
                </a:cubicBezTo>
                <a:lnTo>
                  <a:pt x="375" y="278"/>
                </a:lnTo>
                <a:lnTo>
                  <a:pt x="375" y="24"/>
                </a:lnTo>
                <a:lnTo>
                  <a:pt x="766" y="24"/>
                </a:lnTo>
                <a:lnTo>
                  <a:pt x="766" y="204"/>
                </a:lnTo>
                <a:close/>
                <a:moveTo>
                  <a:pt x="702" y="351"/>
                </a:moveTo>
                <a:lnTo>
                  <a:pt x="563" y="351"/>
                </a:lnTo>
                <a:cubicBezTo>
                  <a:pt x="561" y="307"/>
                  <a:pt x="550" y="266"/>
                  <a:pt x="535" y="227"/>
                </a:cubicBezTo>
                <a:lnTo>
                  <a:pt x="673" y="227"/>
                </a:lnTo>
                <a:cubicBezTo>
                  <a:pt x="690" y="266"/>
                  <a:pt x="700" y="307"/>
                  <a:pt x="702" y="351"/>
                </a:cubicBezTo>
                <a:close/>
                <a:moveTo>
                  <a:pt x="625" y="578"/>
                </a:moveTo>
                <a:lnTo>
                  <a:pt x="625" y="578"/>
                </a:lnTo>
                <a:cubicBezTo>
                  <a:pt x="595" y="555"/>
                  <a:pt x="561" y="537"/>
                  <a:pt x="525" y="522"/>
                </a:cubicBezTo>
                <a:cubicBezTo>
                  <a:pt x="546" y="478"/>
                  <a:pt x="561" y="428"/>
                  <a:pt x="563" y="375"/>
                </a:cubicBezTo>
                <a:lnTo>
                  <a:pt x="702" y="375"/>
                </a:lnTo>
                <a:cubicBezTo>
                  <a:pt x="699" y="452"/>
                  <a:pt x="671" y="522"/>
                  <a:pt x="625" y="578"/>
                </a:cubicBezTo>
                <a:close/>
                <a:moveTo>
                  <a:pt x="396" y="700"/>
                </a:moveTo>
                <a:lnTo>
                  <a:pt x="396" y="700"/>
                </a:lnTo>
                <a:cubicBezTo>
                  <a:pt x="425" y="671"/>
                  <a:pt x="477" y="616"/>
                  <a:pt x="514" y="544"/>
                </a:cubicBezTo>
                <a:cubicBezTo>
                  <a:pt x="548" y="557"/>
                  <a:pt x="581" y="574"/>
                  <a:pt x="609" y="595"/>
                </a:cubicBezTo>
                <a:cubicBezTo>
                  <a:pt x="555" y="653"/>
                  <a:pt x="480" y="693"/>
                  <a:pt x="396" y="700"/>
                </a:cubicBezTo>
                <a:close/>
                <a:moveTo>
                  <a:pt x="375" y="687"/>
                </a:moveTo>
                <a:lnTo>
                  <a:pt x="375" y="516"/>
                </a:lnTo>
                <a:cubicBezTo>
                  <a:pt x="414" y="517"/>
                  <a:pt x="453" y="523"/>
                  <a:pt x="491" y="536"/>
                </a:cubicBezTo>
                <a:cubicBezTo>
                  <a:pt x="453" y="606"/>
                  <a:pt x="403" y="660"/>
                  <a:pt x="375" y="687"/>
                </a:cubicBezTo>
                <a:close/>
                <a:moveTo>
                  <a:pt x="375" y="375"/>
                </a:moveTo>
                <a:lnTo>
                  <a:pt x="538" y="375"/>
                </a:lnTo>
                <a:cubicBezTo>
                  <a:pt x="537" y="425"/>
                  <a:pt x="522" y="472"/>
                  <a:pt x="502" y="514"/>
                </a:cubicBezTo>
                <a:cubicBezTo>
                  <a:pt x="461" y="501"/>
                  <a:pt x="418" y="493"/>
                  <a:pt x="375" y="492"/>
                </a:cubicBezTo>
                <a:lnTo>
                  <a:pt x="375" y="375"/>
                </a:lnTo>
                <a:close/>
                <a:moveTo>
                  <a:pt x="351" y="492"/>
                </a:moveTo>
                <a:lnTo>
                  <a:pt x="351" y="492"/>
                </a:lnTo>
                <a:cubicBezTo>
                  <a:pt x="308" y="493"/>
                  <a:pt x="265" y="501"/>
                  <a:pt x="224" y="514"/>
                </a:cubicBezTo>
                <a:cubicBezTo>
                  <a:pt x="204" y="472"/>
                  <a:pt x="190" y="425"/>
                  <a:pt x="188" y="375"/>
                </a:cubicBezTo>
                <a:lnTo>
                  <a:pt x="351" y="375"/>
                </a:lnTo>
                <a:lnTo>
                  <a:pt x="351" y="492"/>
                </a:lnTo>
                <a:close/>
                <a:moveTo>
                  <a:pt x="351" y="687"/>
                </a:moveTo>
                <a:lnTo>
                  <a:pt x="351" y="687"/>
                </a:lnTo>
                <a:cubicBezTo>
                  <a:pt x="323" y="660"/>
                  <a:pt x="273" y="606"/>
                  <a:pt x="235" y="536"/>
                </a:cubicBezTo>
                <a:cubicBezTo>
                  <a:pt x="272" y="523"/>
                  <a:pt x="312" y="517"/>
                  <a:pt x="351" y="516"/>
                </a:cubicBezTo>
                <a:lnTo>
                  <a:pt x="351" y="687"/>
                </a:lnTo>
                <a:close/>
                <a:moveTo>
                  <a:pt x="117" y="595"/>
                </a:moveTo>
                <a:lnTo>
                  <a:pt x="117" y="595"/>
                </a:lnTo>
                <a:cubicBezTo>
                  <a:pt x="145" y="574"/>
                  <a:pt x="178" y="557"/>
                  <a:pt x="212" y="544"/>
                </a:cubicBezTo>
                <a:cubicBezTo>
                  <a:pt x="250" y="616"/>
                  <a:pt x="301" y="671"/>
                  <a:pt x="331" y="700"/>
                </a:cubicBezTo>
                <a:cubicBezTo>
                  <a:pt x="246" y="693"/>
                  <a:pt x="171" y="653"/>
                  <a:pt x="117" y="595"/>
                </a:cubicBezTo>
                <a:close/>
                <a:moveTo>
                  <a:pt x="101" y="578"/>
                </a:moveTo>
                <a:lnTo>
                  <a:pt x="101" y="578"/>
                </a:lnTo>
                <a:cubicBezTo>
                  <a:pt x="55" y="522"/>
                  <a:pt x="27" y="452"/>
                  <a:pt x="24" y="375"/>
                </a:cubicBezTo>
                <a:lnTo>
                  <a:pt x="163" y="375"/>
                </a:lnTo>
                <a:cubicBezTo>
                  <a:pt x="165" y="428"/>
                  <a:pt x="180" y="478"/>
                  <a:pt x="201" y="522"/>
                </a:cubicBezTo>
                <a:cubicBezTo>
                  <a:pt x="165" y="537"/>
                  <a:pt x="131" y="555"/>
                  <a:pt x="101" y="578"/>
                </a:cubicBezTo>
                <a:close/>
                <a:moveTo>
                  <a:pt x="100" y="149"/>
                </a:moveTo>
                <a:lnTo>
                  <a:pt x="100" y="149"/>
                </a:lnTo>
                <a:cubicBezTo>
                  <a:pt x="131" y="171"/>
                  <a:pt x="165" y="190"/>
                  <a:pt x="201" y="204"/>
                </a:cubicBezTo>
                <a:cubicBezTo>
                  <a:pt x="181" y="249"/>
                  <a:pt x="165" y="298"/>
                  <a:pt x="163" y="351"/>
                </a:cubicBezTo>
                <a:lnTo>
                  <a:pt x="24" y="351"/>
                </a:lnTo>
                <a:cubicBezTo>
                  <a:pt x="27" y="275"/>
                  <a:pt x="55" y="205"/>
                  <a:pt x="100" y="149"/>
                </a:cubicBezTo>
                <a:close/>
                <a:moveTo>
                  <a:pt x="778" y="0"/>
                </a:moveTo>
                <a:lnTo>
                  <a:pt x="363" y="0"/>
                </a:lnTo>
                <a:cubicBezTo>
                  <a:pt x="356" y="0"/>
                  <a:pt x="351" y="5"/>
                  <a:pt x="351" y="12"/>
                </a:cubicBezTo>
                <a:lnTo>
                  <a:pt x="351" y="305"/>
                </a:lnTo>
                <a:cubicBezTo>
                  <a:pt x="351" y="309"/>
                  <a:pt x="354" y="313"/>
                  <a:pt x="358" y="316"/>
                </a:cubicBezTo>
                <a:cubicBezTo>
                  <a:pt x="360" y="316"/>
                  <a:pt x="362" y="317"/>
                  <a:pt x="363" y="317"/>
                </a:cubicBezTo>
                <a:cubicBezTo>
                  <a:pt x="366" y="317"/>
                  <a:pt x="369" y="316"/>
                  <a:pt x="371" y="314"/>
                </a:cubicBezTo>
                <a:lnTo>
                  <a:pt x="470" y="227"/>
                </a:lnTo>
                <a:lnTo>
                  <a:pt x="508" y="227"/>
                </a:lnTo>
                <a:cubicBezTo>
                  <a:pt x="525" y="266"/>
                  <a:pt x="537" y="307"/>
                  <a:pt x="539" y="351"/>
                </a:cubicBezTo>
                <a:lnTo>
                  <a:pt x="188" y="351"/>
                </a:lnTo>
                <a:cubicBezTo>
                  <a:pt x="190" y="302"/>
                  <a:pt x="204" y="255"/>
                  <a:pt x="224" y="212"/>
                </a:cubicBezTo>
                <a:cubicBezTo>
                  <a:pt x="253" y="222"/>
                  <a:pt x="284" y="229"/>
                  <a:pt x="315" y="232"/>
                </a:cubicBezTo>
                <a:lnTo>
                  <a:pt x="316" y="232"/>
                </a:lnTo>
                <a:cubicBezTo>
                  <a:pt x="322" y="232"/>
                  <a:pt x="327" y="227"/>
                  <a:pt x="328" y="222"/>
                </a:cubicBezTo>
                <a:cubicBezTo>
                  <a:pt x="329" y="215"/>
                  <a:pt x="324" y="209"/>
                  <a:pt x="317" y="209"/>
                </a:cubicBezTo>
                <a:cubicBezTo>
                  <a:pt x="289" y="205"/>
                  <a:pt x="262" y="199"/>
                  <a:pt x="235" y="191"/>
                </a:cubicBezTo>
                <a:cubicBezTo>
                  <a:pt x="263" y="138"/>
                  <a:pt x="299" y="94"/>
                  <a:pt x="326" y="65"/>
                </a:cubicBezTo>
                <a:cubicBezTo>
                  <a:pt x="331" y="60"/>
                  <a:pt x="331" y="52"/>
                  <a:pt x="326" y="48"/>
                </a:cubicBezTo>
                <a:cubicBezTo>
                  <a:pt x="321" y="43"/>
                  <a:pt x="313" y="44"/>
                  <a:pt x="309" y="48"/>
                </a:cubicBezTo>
                <a:cubicBezTo>
                  <a:pt x="281" y="79"/>
                  <a:pt x="242" y="125"/>
                  <a:pt x="212" y="183"/>
                </a:cubicBezTo>
                <a:cubicBezTo>
                  <a:pt x="178" y="169"/>
                  <a:pt x="145" y="152"/>
                  <a:pt x="116" y="131"/>
                </a:cubicBezTo>
                <a:cubicBezTo>
                  <a:pt x="160" y="84"/>
                  <a:pt x="216" y="50"/>
                  <a:pt x="281" y="34"/>
                </a:cubicBezTo>
                <a:cubicBezTo>
                  <a:pt x="288" y="33"/>
                  <a:pt x="292" y="26"/>
                  <a:pt x="290" y="20"/>
                </a:cubicBezTo>
                <a:cubicBezTo>
                  <a:pt x="288" y="13"/>
                  <a:pt x="282" y="9"/>
                  <a:pt x="275" y="11"/>
                </a:cubicBezTo>
                <a:cubicBezTo>
                  <a:pt x="113" y="51"/>
                  <a:pt x="0" y="196"/>
                  <a:pt x="0" y="363"/>
                </a:cubicBezTo>
                <a:cubicBezTo>
                  <a:pt x="0" y="563"/>
                  <a:pt x="163" y="726"/>
                  <a:pt x="363" y="726"/>
                </a:cubicBezTo>
                <a:cubicBezTo>
                  <a:pt x="563" y="726"/>
                  <a:pt x="726" y="563"/>
                  <a:pt x="726" y="363"/>
                </a:cubicBezTo>
                <a:cubicBezTo>
                  <a:pt x="726" y="315"/>
                  <a:pt x="716" y="269"/>
                  <a:pt x="699" y="227"/>
                </a:cubicBezTo>
                <a:lnTo>
                  <a:pt x="778" y="227"/>
                </a:lnTo>
                <a:cubicBezTo>
                  <a:pt x="784" y="227"/>
                  <a:pt x="790" y="222"/>
                  <a:pt x="790" y="216"/>
                </a:cubicBezTo>
                <a:lnTo>
                  <a:pt x="790" y="12"/>
                </a:lnTo>
                <a:cubicBezTo>
                  <a:pt x="790" y="5"/>
                  <a:pt x="784" y="0"/>
                  <a:pt x="778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FFFFFF"/>
            </a:solidFill>
          </a:ln>
          <a:effectLst/>
        </p:spPr>
        <p:txBody>
          <a:bodyPr wrap="none" anchor="ctr"/>
          <a:lstStyle/>
          <a:p>
            <a:endParaRPr lang="en-US" sz="675" dirty="0">
              <a:latin typeface="Century Gothic" panose="020B0502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EB859178-A41C-8A45-A160-AEA71DA7CB19}"/>
              </a:ext>
            </a:extLst>
          </p:cNvPr>
          <p:cNvSpPr txBox="1">
            <a:spLocks/>
          </p:cNvSpPr>
          <p:nvPr/>
        </p:nvSpPr>
        <p:spPr>
          <a:xfrm>
            <a:off x="364735" y="2874073"/>
            <a:ext cx="2443163" cy="72712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solidFill>
                  <a:schemeClr val="bg1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Иркутск,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solidFill>
                  <a:schemeClr val="bg1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ул. Рабочего штаба,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solidFill>
                  <a:schemeClr val="bg1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19а</a:t>
            </a:r>
            <a:endParaRPr lang="en-US" sz="1500" b="1" dirty="0">
              <a:solidFill>
                <a:schemeClr val="bg1"/>
              </a:solidFill>
              <a:latin typeface="Century Gothic" panose="020B0502020202020204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03D2E0DE-52BC-0F43-B03A-57A33966A378}"/>
              </a:ext>
            </a:extLst>
          </p:cNvPr>
          <p:cNvSpPr txBox="1">
            <a:spLocks/>
          </p:cNvSpPr>
          <p:nvPr/>
        </p:nvSpPr>
        <p:spPr>
          <a:xfrm>
            <a:off x="2766350" y="3104905"/>
            <a:ext cx="2006960" cy="26545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prof-obr@rikp38.ru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xmlns="" id="{71AE1786-0CB1-2542-BDEC-3C80977EA1DA}"/>
              </a:ext>
            </a:extLst>
          </p:cNvPr>
          <p:cNvSpPr txBox="1">
            <a:spLocks/>
          </p:cNvSpPr>
          <p:nvPr/>
        </p:nvSpPr>
        <p:spPr>
          <a:xfrm>
            <a:off x="6405867" y="3065071"/>
            <a:ext cx="2312544" cy="26545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www.center-prof38.ru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16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81000" y="152275"/>
            <a:ext cx="8368363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Основные положения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7" name="Straight Connector 7"/>
          <p:cNvCxnSpPr>
            <a:stCxn id="10" idx="1"/>
            <a:endCxn id="9" idx="5"/>
          </p:cNvCxnSpPr>
          <p:nvPr/>
        </p:nvCxnSpPr>
        <p:spPr>
          <a:xfrm flipH="1">
            <a:off x="7077663" y="1493133"/>
            <a:ext cx="566566" cy="666233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/>
          <p:cNvCxnSpPr>
            <a:stCxn id="9" idx="2"/>
            <a:endCxn id="16" idx="1"/>
          </p:cNvCxnSpPr>
          <p:nvPr/>
        </p:nvCxnSpPr>
        <p:spPr>
          <a:xfrm>
            <a:off x="6102391" y="3024074"/>
            <a:ext cx="1327597" cy="739660"/>
          </a:xfrm>
          <a:prstGeom prst="line">
            <a:avLst/>
          </a:prstGeom>
          <a:ln w="285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9"/>
          <p:cNvSpPr/>
          <p:nvPr/>
        </p:nvSpPr>
        <p:spPr bwMode="auto">
          <a:xfrm rot="20899517">
            <a:off x="5955382" y="1586123"/>
            <a:ext cx="1506765" cy="1298936"/>
          </a:xfrm>
          <a:prstGeom prst="triangle">
            <a:avLst/>
          </a:prstGeom>
          <a:solidFill>
            <a:schemeClr val="bg1">
              <a:alpha val="0"/>
            </a:schemeClr>
          </a:solidFill>
          <a:ln w="57150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" name="Isosceles Triangle 10"/>
          <p:cNvSpPr/>
          <p:nvPr/>
        </p:nvSpPr>
        <p:spPr bwMode="auto">
          <a:xfrm rot="19445016">
            <a:off x="7204052" y="645513"/>
            <a:ext cx="1479426" cy="1261321"/>
          </a:xfrm>
          <a:prstGeom prst="triangle">
            <a:avLst/>
          </a:prstGeom>
          <a:solidFill>
            <a:schemeClr val="bg2">
              <a:alpha val="0"/>
            </a:schemeClr>
          </a:solidFill>
          <a:ln w="5715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1" name="Group 28"/>
          <p:cNvGrpSpPr/>
          <p:nvPr/>
        </p:nvGrpSpPr>
        <p:grpSpPr>
          <a:xfrm>
            <a:off x="7682208" y="1101803"/>
            <a:ext cx="716114" cy="625591"/>
            <a:chOff x="3559175" y="2398718"/>
            <a:chExt cx="276209" cy="241297"/>
          </a:xfrm>
          <a:solidFill>
            <a:schemeClr val="accent1"/>
          </a:solidFill>
        </p:grpSpPr>
        <p:sp>
          <p:nvSpPr>
            <p:cNvPr id="12" name="Freeform 250"/>
            <p:cNvSpPr>
              <a:spLocks/>
            </p:cNvSpPr>
            <p:nvPr/>
          </p:nvSpPr>
          <p:spPr bwMode="auto">
            <a:xfrm>
              <a:off x="3740136" y="2433647"/>
              <a:ext cx="36511" cy="74613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5" y="10"/>
                </a:cxn>
                <a:cxn ang="0">
                  <a:pos x="9" y="8"/>
                </a:cxn>
                <a:cxn ang="0">
                  <a:pos x="13" y="9"/>
                </a:cxn>
                <a:cxn ang="0">
                  <a:pos x="13" y="9"/>
                </a:cxn>
                <a:cxn ang="0">
                  <a:pos x="15" y="8"/>
                </a:cxn>
                <a:cxn ang="0">
                  <a:pos x="15" y="6"/>
                </a:cxn>
                <a:cxn ang="0">
                  <a:pos x="15" y="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1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0" y="11"/>
                </a:cxn>
                <a:cxn ang="0">
                  <a:pos x="7" y="18"/>
                </a:cxn>
                <a:cxn ang="0">
                  <a:pos x="11" y="22"/>
                </a:cxn>
                <a:cxn ang="0">
                  <a:pos x="7" y="25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1" y="25"/>
                </a:cxn>
                <a:cxn ang="0">
                  <a:pos x="0" y="26"/>
                </a:cxn>
                <a:cxn ang="0">
                  <a:pos x="1" y="28"/>
                </a:cxn>
                <a:cxn ang="0">
                  <a:pos x="6" y="29"/>
                </a:cxn>
                <a:cxn ang="0">
                  <a:pos x="6" y="30"/>
                </a:cxn>
                <a:cxn ang="0">
                  <a:pos x="6" y="32"/>
                </a:cxn>
                <a:cxn ang="0">
                  <a:pos x="7" y="33"/>
                </a:cxn>
                <a:cxn ang="0">
                  <a:pos x="9" y="33"/>
                </a:cxn>
                <a:cxn ang="0">
                  <a:pos x="10" y="32"/>
                </a:cxn>
                <a:cxn ang="0">
                  <a:pos x="10" y="29"/>
                </a:cxn>
                <a:cxn ang="0">
                  <a:pos x="10" y="29"/>
                </a:cxn>
                <a:cxn ang="0">
                  <a:pos x="16" y="22"/>
                </a:cxn>
                <a:cxn ang="0">
                  <a:pos x="10" y="14"/>
                </a:cxn>
              </a:cxnLst>
              <a:rect l="0" t="0" r="r" b="b"/>
              <a:pathLst>
                <a:path w="16" h="33">
                  <a:moveTo>
                    <a:pt x="10" y="14"/>
                  </a:moveTo>
                  <a:cubicBezTo>
                    <a:pt x="6" y="13"/>
                    <a:pt x="5" y="12"/>
                    <a:pt x="5" y="10"/>
                  </a:cubicBezTo>
                  <a:cubicBezTo>
                    <a:pt x="5" y="9"/>
                    <a:pt x="6" y="8"/>
                    <a:pt x="9" y="8"/>
                  </a:cubicBezTo>
                  <a:cubicBezTo>
                    <a:pt x="11" y="8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3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2" y="5"/>
                    <a:pt x="0" y="8"/>
                    <a:pt x="0" y="11"/>
                  </a:cubicBezTo>
                  <a:cubicBezTo>
                    <a:pt x="0" y="15"/>
                    <a:pt x="4" y="17"/>
                    <a:pt x="7" y="18"/>
                  </a:cubicBezTo>
                  <a:cubicBezTo>
                    <a:pt x="10" y="19"/>
                    <a:pt x="11" y="21"/>
                    <a:pt x="11" y="22"/>
                  </a:cubicBezTo>
                  <a:cubicBezTo>
                    <a:pt x="11" y="24"/>
                    <a:pt x="10" y="25"/>
                    <a:pt x="7" y="25"/>
                  </a:cubicBezTo>
                  <a:cubicBezTo>
                    <a:pt x="5" y="25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8"/>
                    <a:pt x="1" y="28"/>
                  </a:cubicBezTo>
                  <a:cubicBezTo>
                    <a:pt x="2" y="29"/>
                    <a:pt x="6" y="29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7" y="33"/>
                    <a:pt x="7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10" y="33"/>
                    <a:pt x="10" y="32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4" y="28"/>
                    <a:pt x="16" y="26"/>
                    <a:pt x="16" y="22"/>
                  </a:cubicBezTo>
                  <a:cubicBezTo>
                    <a:pt x="16" y="18"/>
                    <a:pt x="14" y="16"/>
                    <a:pt x="10" y="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51"/>
            <p:cNvSpPr>
              <a:spLocks noEditPoints="1"/>
            </p:cNvSpPr>
            <p:nvPr/>
          </p:nvSpPr>
          <p:spPr bwMode="auto">
            <a:xfrm>
              <a:off x="3686160" y="2398718"/>
              <a:ext cx="142874" cy="144463"/>
            </a:xfrm>
            <a:custGeom>
              <a:avLst/>
              <a:gdLst/>
              <a:ahLst/>
              <a:cxnLst>
                <a:cxn ang="0">
                  <a:pos x="31" y="56"/>
                </a:cxn>
                <a:cxn ang="0">
                  <a:pos x="7" y="32"/>
                </a:cxn>
                <a:cxn ang="0">
                  <a:pos x="31" y="8"/>
                </a:cxn>
                <a:cxn ang="0">
                  <a:pos x="55" y="32"/>
                </a:cxn>
                <a:cxn ang="0">
                  <a:pos x="31" y="56"/>
                </a:cxn>
                <a:cxn ang="0">
                  <a:pos x="31" y="0"/>
                </a:cxn>
                <a:cxn ang="0">
                  <a:pos x="0" y="32"/>
                </a:cxn>
                <a:cxn ang="0">
                  <a:pos x="31" y="63"/>
                </a:cxn>
                <a:cxn ang="0">
                  <a:pos x="62" y="32"/>
                </a:cxn>
                <a:cxn ang="0">
                  <a:pos x="31" y="0"/>
                </a:cxn>
              </a:cxnLst>
              <a:rect l="0" t="0" r="r" b="b"/>
              <a:pathLst>
                <a:path w="62" h="63">
                  <a:moveTo>
                    <a:pt x="31" y="56"/>
                  </a:moveTo>
                  <a:cubicBezTo>
                    <a:pt x="18" y="56"/>
                    <a:pt x="7" y="45"/>
                    <a:pt x="7" y="32"/>
                  </a:cubicBezTo>
                  <a:cubicBezTo>
                    <a:pt x="7" y="18"/>
                    <a:pt x="18" y="8"/>
                    <a:pt x="31" y="8"/>
                  </a:cubicBezTo>
                  <a:cubicBezTo>
                    <a:pt x="44" y="8"/>
                    <a:pt x="55" y="18"/>
                    <a:pt x="55" y="32"/>
                  </a:cubicBezTo>
                  <a:cubicBezTo>
                    <a:pt x="55" y="45"/>
                    <a:pt x="44" y="56"/>
                    <a:pt x="31" y="56"/>
                  </a:cubicBezTo>
                  <a:moveTo>
                    <a:pt x="31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3"/>
                    <a:pt x="31" y="63"/>
                  </a:cubicBezTo>
                  <a:cubicBezTo>
                    <a:pt x="48" y="63"/>
                    <a:pt x="62" y="49"/>
                    <a:pt x="62" y="32"/>
                  </a:cubicBezTo>
                  <a:cubicBezTo>
                    <a:pt x="62" y="14"/>
                    <a:pt x="48" y="0"/>
                    <a:pt x="3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52"/>
            <p:cNvSpPr>
              <a:spLocks/>
            </p:cNvSpPr>
            <p:nvPr/>
          </p:nvSpPr>
          <p:spPr bwMode="auto">
            <a:xfrm>
              <a:off x="3632185" y="2549527"/>
              <a:ext cx="203199" cy="90488"/>
            </a:xfrm>
            <a:custGeom>
              <a:avLst/>
              <a:gdLst/>
              <a:ahLst/>
              <a:cxnLst>
                <a:cxn ang="0">
                  <a:pos x="80" y="12"/>
                </a:cxn>
                <a:cxn ang="0">
                  <a:pos x="55" y="21"/>
                </a:cxn>
                <a:cxn ang="0">
                  <a:pos x="32" y="15"/>
                </a:cxn>
                <a:cxn ang="0">
                  <a:pos x="53" y="17"/>
                </a:cxn>
                <a:cxn ang="0">
                  <a:pos x="55" y="8"/>
                </a:cxn>
                <a:cxn ang="0">
                  <a:pos x="24" y="0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0" y="34"/>
                </a:cxn>
                <a:cxn ang="0">
                  <a:pos x="3" y="35"/>
                </a:cxn>
                <a:cxn ang="0">
                  <a:pos x="10" y="32"/>
                </a:cxn>
                <a:cxn ang="0">
                  <a:pos x="54" y="38"/>
                </a:cxn>
                <a:cxn ang="0">
                  <a:pos x="84" y="21"/>
                </a:cxn>
                <a:cxn ang="0">
                  <a:pos x="80" y="12"/>
                </a:cxn>
              </a:cxnLst>
              <a:rect l="0" t="0" r="r" b="b"/>
              <a:pathLst>
                <a:path w="89" h="39">
                  <a:moveTo>
                    <a:pt x="80" y="12"/>
                  </a:moveTo>
                  <a:cubicBezTo>
                    <a:pt x="73" y="16"/>
                    <a:pt x="64" y="19"/>
                    <a:pt x="55" y="21"/>
                  </a:cubicBezTo>
                  <a:cubicBezTo>
                    <a:pt x="47" y="22"/>
                    <a:pt x="32" y="19"/>
                    <a:pt x="32" y="15"/>
                  </a:cubicBezTo>
                  <a:cubicBezTo>
                    <a:pt x="32" y="14"/>
                    <a:pt x="45" y="19"/>
                    <a:pt x="53" y="17"/>
                  </a:cubicBezTo>
                  <a:cubicBezTo>
                    <a:pt x="59" y="15"/>
                    <a:pt x="59" y="9"/>
                    <a:pt x="55" y="8"/>
                  </a:cubicBezTo>
                  <a:cubicBezTo>
                    <a:pt x="52" y="8"/>
                    <a:pt x="32" y="0"/>
                    <a:pt x="24" y="0"/>
                  </a:cubicBezTo>
                  <a:cubicBezTo>
                    <a:pt x="20" y="0"/>
                    <a:pt x="10" y="1"/>
                    <a:pt x="5" y="2"/>
                  </a:cubicBezTo>
                  <a:cubicBezTo>
                    <a:pt x="4" y="2"/>
                    <a:pt x="2" y="2"/>
                    <a:pt x="2" y="4"/>
                  </a:cubicBezTo>
                  <a:cubicBezTo>
                    <a:pt x="2" y="11"/>
                    <a:pt x="1" y="26"/>
                    <a:pt x="0" y="34"/>
                  </a:cubicBezTo>
                  <a:cubicBezTo>
                    <a:pt x="0" y="34"/>
                    <a:pt x="1" y="36"/>
                    <a:pt x="3" y="35"/>
                  </a:cubicBezTo>
                  <a:cubicBezTo>
                    <a:pt x="4" y="33"/>
                    <a:pt x="7" y="31"/>
                    <a:pt x="10" y="32"/>
                  </a:cubicBezTo>
                  <a:cubicBezTo>
                    <a:pt x="14" y="32"/>
                    <a:pt x="49" y="39"/>
                    <a:pt x="54" y="38"/>
                  </a:cubicBezTo>
                  <a:cubicBezTo>
                    <a:pt x="60" y="36"/>
                    <a:pt x="80" y="25"/>
                    <a:pt x="84" y="21"/>
                  </a:cubicBezTo>
                  <a:cubicBezTo>
                    <a:pt x="89" y="15"/>
                    <a:pt x="85" y="10"/>
                    <a:pt x="80" y="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53"/>
            <p:cNvSpPr>
              <a:spLocks noEditPoints="1"/>
            </p:cNvSpPr>
            <p:nvPr/>
          </p:nvSpPr>
          <p:spPr bwMode="auto">
            <a:xfrm>
              <a:off x="3559175" y="2552699"/>
              <a:ext cx="61912" cy="79375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9" y="26"/>
                </a:cxn>
                <a:cxn ang="0">
                  <a:pos x="14" y="21"/>
                </a:cxn>
                <a:cxn ang="0">
                  <a:pos x="19" y="26"/>
                </a:cxn>
                <a:cxn ang="0">
                  <a:pos x="14" y="31"/>
                </a:cxn>
                <a:cxn ang="0">
                  <a:pos x="25" y="1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0" y="33"/>
                </a:cxn>
                <a:cxn ang="0">
                  <a:pos x="2" y="35"/>
                </a:cxn>
                <a:cxn ang="0">
                  <a:pos x="22" y="35"/>
                </a:cxn>
                <a:cxn ang="0">
                  <a:pos x="25" y="33"/>
                </a:cxn>
                <a:cxn ang="0">
                  <a:pos x="27" y="4"/>
                </a:cxn>
                <a:cxn ang="0">
                  <a:pos x="25" y="1"/>
                </a:cxn>
              </a:cxnLst>
              <a:rect l="0" t="0" r="r" b="b"/>
              <a:pathLst>
                <a:path w="27" h="35">
                  <a:moveTo>
                    <a:pt x="14" y="31"/>
                  </a:moveTo>
                  <a:cubicBezTo>
                    <a:pt x="11" y="31"/>
                    <a:pt x="9" y="29"/>
                    <a:pt x="9" y="26"/>
                  </a:cubicBezTo>
                  <a:cubicBezTo>
                    <a:pt x="9" y="23"/>
                    <a:pt x="11" y="21"/>
                    <a:pt x="14" y="21"/>
                  </a:cubicBezTo>
                  <a:cubicBezTo>
                    <a:pt x="17" y="21"/>
                    <a:pt x="19" y="23"/>
                    <a:pt x="19" y="26"/>
                  </a:cubicBezTo>
                  <a:cubicBezTo>
                    <a:pt x="19" y="29"/>
                    <a:pt x="17" y="31"/>
                    <a:pt x="14" y="31"/>
                  </a:cubicBezTo>
                  <a:moveTo>
                    <a:pt x="25" y="1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5"/>
                    <a:pt x="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4" y="35"/>
                    <a:pt x="25" y="34"/>
                    <a:pt x="25" y="3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6" y="1"/>
                    <a:pt x="25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Isosceles Triangle 11"/>
          <p:cNvSpPr/>
          <p:nvPr/>
        </p:nvSpPr>
        <p:spPr bwMode="auto">
          <a:xfrm rot="551923">
            <a:off x="7052640" y="3180951"/>
            <a:ext cx="1490226" cy="1284678"/>
          </a:xfrm>
          <a:prstGeom prst="triangle">
            <a:avLst/>
          </a:prstGeom>
          <a:solidFill>
            <a:schemeClr val="bg1">
              <a:alpha val="0"/>
            </a:schemeClr>
          </a:solidFill>
          <a:ln w="57150">
            <a:solidFill>
              <a:schemeClr val="accent3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7" name="Freeform 93">
            <a:extLst>
              <a:ext uri="{FF2B5EF4-FFF2-40B4-BE49-F238E27FC236}">
                <a16:creationId xmlns:a16="http://schemas.microsoft.com/office/drawing/2014/main" xmlns="" id="{01C31F8C-4277-1A43-B7CB-68388D800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952" y="3611687"/>
            <a:ext cx="745880" cy="718656"/>
          </a:xfrm>
          <a:custGeom>
            <a:avLst/>
            <a:gdLst>
              <a:gd name="T0" fmla="*/ 186418 w 602"/>
              <a:gd name="T1" fmla="*/ 199073 h 580"/>
              <a:gd name="T2" fmla="*/ 186418 w 602"/>
              <a:gd name="T3" fmla="*/ 199073 h 580"/>
              <a:gd name="T4" fmla="*/ 181360 w 602"/>
              <a:gd name="T5" fmla="*/ 204131 h 580"/>
              <a:gd name="T6" fmla="*/ 173774 w 602"/>
              <a:gd name="T7" fmla="*/ 199073 h 580"/>
              <a:gd name="T8" fmla="*/ 161129 w 602"/>
              <a:gd name="T9" fmla="*/ 186427 h 580"/>
              <a:gd name="T10" fmla="*/ 155710 w 602"/>
              <a:gd name="T11" fmla="*/ 178479 h 580"/>
              <a:gd name="T12" fmla="*/ 166187 w 602"/>
              <a:gd name="T13" fmla="*/ 168363 h 580"/>
              <a:gd name="T14" fmla="*/ 173774 w 602"/>
              <a:gd name="T15" fmla="*/ 173421 h 580"/>
              <a:gd name="T16" fmla="*/ 181360 w 602"/>
              <a:gd name="T17" fmla="*/ 178479 h 580"/>
              <a:gd name="T18" fmla="*/ 201953 w 602"/>
              <a:gd name="T19" fmla="*/ 158246 h 580"/>
              <a:gd name="T20" fmla="*/ 201953 w 602"/>
              <a:gd name="T21" fmla="*/ 158246 h 580"/>
              <a:gd name="T22" fmla="*/ 207011 w 602"/>
              <a:gd name="T23" fmla="*/ 155717 h 580"/>
              <a:gd name="T24" fmla="*/ 217127 w 602"/>
              <a:gd name="T25" fmla="*/ 165834 h 580"/>
              <a:gd name="T26" fmla="*/ 214598 w 602"/>
              <a:gd name="T27" fmla="*/ 173421 h 580"/>
              <a:gd name="T28" fmla="*/ 186418 w 602"/>
              <a:gd name="T29" fmla="*/ 199073 h 580"/>
              <a:gd name="T30" fmla="*/ 181360 w 602"/>
              <a:gd name="T31" fmla="*/ 163304 h 580"/>
              <a:gd name="T32" fmla="*/ 181360 w 602"/>
              <a:gd name="T33" fmla="*/ 163304 h 580"/>
              <a:gd name="T34" fmla="*/ 166187 w 602"/>
              <a:gd name="T35" fmla="*/ 158246 h 580"/>
              <a:gd name="T36" fmla="*/ 145594 w 602"/>
              <a:gd name="T37" fmla="*/ 178479 h 580"/>
              <a:gd name="T38" fmla="*/ 153181 w 602"/>
              <a:gd name="T39" fmla="*/ 194014 h 580"/>
              <a:gd name="T40" fmla="*/ 166187 w 602"/>
              <a:gd name="T41" fmla="*/ 206660 h 580"/>
              <a:gd name="T42" fmla="*/ 168716 w 602"/>
              <a:gd name="T43" fmla="*/ 209189 h 580"/>
              <a:gd name="T44" fmla="*/ 10477 w 602"/>
              <a:gd name="T45" fmla="*/ 209189 h 580"/>
              <a:gd name="T46" fmla="*/ 0 w 602"/>
              <a:gd name="T47" fmla="*/ 199073 h 580"/>
              <a:gd name="T48" fmla="*/ 0 w 602"/>
              <a:gd name="T49" fmla="*/ 199073 h 580"/>
              <a:gd name="T50" fmla="*/ 0 w 602"/>
              <a:gd name="T51" fmla="*/ 199073 h 580"/>
              <a:gd name="T52" fmla="*/ 28180 w 602"/>
              <a:gd name="T53" fmla="*/ 148130 h 580"/>
              <a:gd name="T54" fmla="*/ 58888 w 602"/>
              <a:gd name="T55" fmla="*/ 137653 h 580"/>
              <a:gd name="T56" fmla="*/ 84177 w 602"/>
              <a:gd name="T57" fmla="*/ 127536 h 580"/>
              <a:gd name="T58" fmla="*/ 84177 w 602"/>
              <a:gd name="T59" fmla="*/ 106943 h 580"/>
              <a:gd name="T60" fmla="*/ 74062 w 602"/>
              <a:gd name="T61" fmla="*/ 81652 h 580"/>
              <a:gd name="T62" fmla="*/ 69004 w 602"/>
              <a:gd name="T63" fmla="*/ 71536 h 580"/>
              <a:gd name="T64" fmla="*/ 71533 w 602"/>
              <a:gd name="T65" fmla="*/ 53471 h 580"/>
              <a:gd name="T66" fmla="*/ 69004 w 602"/>
              <a:gd name="T67" fmla="*/ 33239 h 580"/>
              <a:gd name="T68" fmla="*/ 109828 w 602"/>
              <a:gd name="T69" fmla="*/ 0 h 580"/>
              <a:gd name="T70" fmla="*/ 148123 w 602"/>
              <a:gd name="T71" fmla="*/ 33239 h 580"/>
              <a:gd name="T72" fmla="*/ 145594 w 602"/>
              <a:gd name="T73" fmla="*/ 53471 h 580"/>
              <a:gd name="T74" fmla="*/ 150652 w 602"/>
              <a:gd name="T75" fmla="*/ 71536 h 580"/>
              <a:gd name="T76" fmla="*/ 143065 w 602"/>
              <a:gd name="T77" fmla="*/ 81652 h 580"/>
              <a:gd name="T78" fmla="*/ 132949 w 602"/>
              <a:gd name="T79" fmla="*/ 106943 h 580"/>
              <a:gd name="T80" fmla="*/ 132949 w 602"/>
              <a:gd name="T81" fmla="*/ 127536 h 580"/>
              <a:gd name="T82" fmla="*/ 158600 w 602"/>
              <a:gd name="T83" fmla="*/ 137653 h 580"/>
              <a:gd name="T84" fmla="*/ 191476 w 602"/>
              <a:gd name="T85" fmla="*/ 148130 h 580"/>
              <a:gd name="T86" fmla="*/ 194005 w 602"/>
              <a:gd name="T87" fmla="*/ 150659 h 580"/>
              <a:gd name="T88" fmla="*/ 194005 w 602"/>
              <a:gd name="T89" fmla="*/ 150659 h 580"/>
              <a:gd name="T90" fmla="*/ 181360 w 602"/>
              <a:gd name="T91" fmla="*/ 163304 h 580"/>
              <a:gd name="T92" fmla="*/ 217127 w 602"/>
              <a:gd name="T93" fmla="*/ 186427 h 580"/>
              <a:gd name="T94" fmla="*/ 217127 w 602"/>
              <a:gd name="T95" fmla="*/ 186427 h 580"/>
              <a:gd name="T96" fmla="*/ 217127 w 602"/>
              <a:gd name="T97" fmla="*/ 199073 h 580"/>
              <a:gd name="T98" fmla="*/ 217127 w 602"/>
              <a:gd name="T99" fmla="*/ 199073 h 580"/>
              <a:gd name="T100" fmla="*/ 217127 w 602"/>
              <a:gd name="T101" fmla="*/ 199073 h 580"/>
              <a:gd name="T102" fmla="*/ 207011 w 602"/>
              <a:gd name="T103" fmla="*/ 209189 h 580"/>
              <a:gd name="T104" fmla="*/ 191476 w 602"/>
              <a:gd name="T105" fmla="*/ 209189 h 580"/>
              <a:gd name="T106" fmla="*/ 194005 w 602"/>
              <a:gd name="T107" fmla="*/ 206660 h 580"/>
              <a:gd name="T108" fmla="*/ 217127 w 602"/>
              <a:gd name="T109" fmla="*/ 186427 h 5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2" h="580">
                <a:moveTo>
                  <a:pt x="516" y="551"/>
                </a:moveTo>
                <a:lnTo>
                  <a:pt x="516" y="551"/>
                </a:lnTo>
                <a:cubicBezTo>
                  <a:pt x="516" y="558"/>
                  <a:pt x="509" y="565"/>
                  <a:pt x="502" y="565"/>
                </a:cubicBezTo>
                <a:cubicBezTo>
                  <a:pt x="495" y="565"/>
                  <a:pt x="488" y="558"/>
                  <a:pt x="481" y="551"/>
                </a:cubicBezTo>
                <a:cubicBezTo>
                  <a:pt x="446" y="516"/>
                  <a:pt x="446" y="516"/>
                  <a:pt x="446" y="516"/>
                </a:cubicBezTo>
                <a:cubicBezTo>
                  <a:pt x="439" y="509"/>
                  <a:pt x="431" y="502"/>
                  <a:pt x="431" y="494"/>
                </a:cubicBezTo>
                <a:cubicBezTo>
                  <a:pt x="431" y="480"/>
                  <a:pt x="446" y="466"/>
                  <a:pt x="460" y="466"/>
                </a:cubicBezTo>
                <a:cubicBezTo>
                  <a:pt x="467" y="466"/>
                  <a:pt x="474" y="473"/>
                  <a:pt x="481" y="480"/>
                </a:cubicBezTo>
                <a:cubicBezTo>
                  <a:pt x="502" y="494"/>
                  <a:pt x="502" y="494"/>
                  <a:pt x="502" y="494"/>
                </a:cubicBezTo>
                <a:cubicBezTo>
                  <a:pt x="559" y="438"/>
                  <a:pt x="559" y="438"/>
                  <a:pt x="559" y="438"/>
                </a:cubicBezTo>
                <a:cubicBezTo>
                  <a:pt x="559" y="431"/>
                  <a:pt x="566" y="431"/>
                  <a:pt x="573" y="431"/>
                </a:cubicBezTo>
                <a:cubicBezTo>
                  <a:pt x="594" y="431"/>
                  <a:pt x="601" y="445"/>
                  <a:pt x="601" y="459"/>
                </a:cubicBezTo>
                <a:cubicBezTo>
                  <a:pt x="601" y="466"/>
                  <a:pt x="601" y="473"/>
                  <a:pt x="594" y="480"/>
                </a:cubicBezTo>
                <a:lnTo>
                  <a:pt x="516" y="551"/>
                </a:lnTo>
                <a:close/>
                <a:moveTo>
                  <a:pt x="502" y="452"/>
                </a:moveTo>
                <a:lnTo>
                  <a:pt x="502" y="452"/>
                </a:lnTo>
                <a:cubicBezTo>
                  <a:pt x="488" y="445"/>
                  <a:pt x="474" y="438"/>
                  <a:pt x="460" y="438"/>
                </a:cubicBezTo>
                <a:cubicBezTo>
                  <a:pt x="431" y="438"/>
                  <a:pt x="403" y="466"/>
                  <a:pt x="403" y="494"/>
                </a:cubicBezTo>
                <a:cubicBezTo>
                  <a:pt x="403" y="516"/>
                  <a:pt x="410" y="530"/>
                  <a:pt x="424" y="537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579"/>
                  <a:pt x="467" y="579"/>
                  <a:pt x="46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9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530" y="417"/>
                  <a:pt x="530" y="417"/>
                  <a:pt x="537" y="417"/>
                </a:cubicBezTo>
                <a:lnTo>
                  <a:pt x="502" y="452"/>
                </a:lnTo>
                <a:close/>
                <a:moveTo>
                  <a:pt x="601" y="516"/>
                </a:moveTo>
                <a:lnTo>
                  <a:pt x="601" y="516"/>
                </a:lnTo>
                <a:cubicBezTo>
                  <a:pt x="601" y="537"/>
                  <a:pt x="601" y="551"/>
                  <a:pt x="601" y="551"/>
                </a:cubicBezTo>
                <a:cubicBezTo>
                  <a:pt x="601" y="572"/>
                  <a:pt x="594" y="579"/>
                  <a:pt x="573" y="579"/>
                </a:cubicBezTo>
                <a:cubicBezTo>
                  <a:pt x="530" y="579"/>
                  <a:pt x="530" y="579"/>
                  <a:pt x="530" y="579"/>
                </a:cubicBezTo>
                <a:cubicBezTo>
                  <a:pt x="537" y="579"/>
                  <a:pt x="537" y="579"/>
                  <a:pt x="537" y="572"/>
                </a:cubicBezTo>
                <a:lnTo>
                  <a:pt x="601" y="5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Группа 17"/>
          <p:cNvGrpSpPr/>
          <p:nvPr/>
        </p:nvGrpSpPr>
        <p:grpSpPr>
          <a:xfrm>
            <a:off x="6321314" y="2188279"/>
            <a:ext cx="929821" cy="509232"/>
            <a:chOff x="4963864" y="3661725"/>
            <a:chExt cx="466282" cy="255367"/>
          </a:xfrm>
        </p:grpSpPr>
        <p:sp>
          <p:nvSpPr>
            <p:cNvPr id="19" name="Freeform 89">
              <a:extLst>
                <a:ext uri="{FF2B5EF4-FFF2-40B4-BE49-F238E27FC236}">
                  <a16:creationId xmlns:a16="http://schemas.microsoft.com/office/drawing/2014/main" xmlns="" id="{0DC3E719-D278-5445-8B20-A5CDC4439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056" y="3661725"/>
              <a:ext cx="367090" cy="255367"/>
            </a:xfrm>
            <a:custGeom>
              <a:avLst/>
              <a:gdLst>
                <a:gd name="T0" fmla="*/ 218715 w 608"/>
                <a:gd name="T1" fmla="*/ 147021 h 425"/>
                <a:gd name="T2" fmla="*/ 218715 w 608"/>
                <a:gd name="T3" fmla="*/ 147021 h 425"/>
                <a:gd name="T4" fmla="*/ 218715 w 608"/>
                <a:gd name="T5" fmla="*/ 147021 h 425"/>
                <a:gd name="T6" fmla="*/ 211148 w 608"/>
                <a:gd name="T7" fmla="*/ 152041 h 425"/>
                <a:gd name="T8" fmla="*/ 160343 w 608"/>
                <a:gd name="T9" fmla="*/ 152041 h 425"/>
                <a:gd name="T10" fmla="*/ 167909 w 608"/>
                <a:gd name="T11" fmla="*/ 144511 h 425"/>
                <a:gd name="T12" fmla="*/ 167909 w 608"/>
                <a:gd name="T13" fmla="*/ 144511 h 425"/>
                <a:gd name="T14" fmla="*/ 167909 w 608"/>
                <a:gd name="T15" fmla="*/ 144511 h 425"/>
                <a:gd name="T16" fmla="*/ 145209 w 608"/>
                <a:gd name="T17" fmla="*/ 103991 h 425"/>
                <a:gd name="T18" fmla="*/ 129715 w 608"/>
                <a:gd name="T19" fmla="*/ 98970 h 425"/>
                <a:gd name="T20" fmla="*/ 129715 w 608"/>
                <a:gd name="T21" fmla="*/ 86420 h 425"/>
                <a:gd name="T22" fmla="*/ 122149 w 608"/>
                <a:gd name="T23" fmla="*/ 68490 h 425"/>
                <a:gd name="T24" fmla="*/ 119626 w 608"/>
                <a:gd name="T25" fmla="*/ 60960 h 425"/>
                <a:gd name="T26" fmla="*/ 119626 w 608"/>
                <a:gd name="T27" fmla="*/ 50561 h 425"/>
                <a:gd name="T28" fmla="*/ 119626 w 608"/>
                <a:gd name="T29" fmla="*/ 35500 h 425"/>
                <a:gd name="T30" fmla="*/ 145209 w 608"/>
                <a:gd name="T31" fmla="*/ 15419 h 425"/>
                <a:gd name="T32" fmla="*/ 172954 w 608"/>
                <a:gd name="T33" fmla="*/ 35500 h 425"/>
                <a:gd name="T34" fmla="*/ 170432 w 608"/>
                <a:gd name="T35" fmla="*/ 50561 h 425"/>
                <a:gd name="T36" fmla="*/ 172954 w 608"/>
                <a:gd name="T37" fmla="*/ 60960 h 425"/>
                <a:gd name="T38" fmla="*/ 167909 w 608"/>
                <a:gd name="T39" fmla="*/ 68490 h 425"/>
                <a:gd name="T40" fmla="*/ 160343 w 608"/>
                <a:gd name="T41" fmla="*/ 86420 h 425"/>
                <a:gd name="T42" fmla="*/ 160343 w 608"/>
                <a:gd name="T43" fmla="*/ 98970 h 425"/>
                <a:gd name="T44" fmla="*/ 177998 w 608"/>
                <a:gd name="T45" fmla="*/ 106501 h 425"/>
                <a:gd name="T46" fmla="*/ 198537 w 608"/>
                <a:gd name="T47" fmla="*/ 114031 h 425"/>
                <a:gd name="T48" fmla="*/ 218715 w 608"/>
                <a:gd name="T49" fmla="*/ 147021 h 425"/>
                <a:gd name="T50" fmla="*/ 117104 w 608"/>
                <a:gd name="T51" fmla="*/ 101480 h 425"/>
                <a:gd name="T52" fmla="*/ 117104 w 608"/>
                <a:gd name="T53" fmla="*/ 101480 h 425"/>
                <a:gd name="T54" fmla="*/ 139804 w 608"/>
                <a:gd name="T55" fmla="*/ 109011 h 425"/>
                <a:gd name="T56" fmla="*/ 160343 w 608"/>
                <a:gd name="T57" fmla="*/ 144511 h 425"/>
                <a:gd name="T58" fmla="*/ 160343 w 608"/>
                <a:gd name="T59" fmla="*/ 144511 h 425"/>
                <a:gd name="T60" fmla="*/ 160343 w 608"/>
                <a:gd name="T61" fmla="*/ 144511 h 425"/>
                <a:gd name="T62" fmla="*/ 152776 w 608"/>
                <a:gd name="T63" fmla="*/ 152041 h 425"/>
                <a:gd name="T64" fmla="*/ 7567 w 608"/>
                <a:gd name="T65" fmla="*/ 152041 h 425"/>
                <a:gd name="T66" fmla="*/ 0 w 608"/>
                <a:gd name="T67" fmla="*/ 144511 h 425"/>
                <a:gd name="T68" fmla="*/ 0 w 608"/>
                <a:gd name="T69" fmla="*/ 144511 h 425"/>
                <a:gd name="T70" fmla="*/ 0 w 608"/>
                <a:gd name="T71" fmla="*/ 144511 h 425"/>
                <a:gd name="T72" fmla="*/ 20178 w 608"/>
                <a:gd name="T73" fmla="*/ 109011 h 425"/>
                <a:gd name="T74" fmla="*/ 43238 w 608"/>
                <a:gd name="T75" fmla="*/ 101480 h 425"/>
                <a:gd name="T76" fmla="*/ 63416 w 608"/>
                <a:gd name="T77" fmla="*/ 93950 h 425"/>
                <a:gd name="T78" fmla="*/ 63416 w 608"/>
                <a:gd name="T79" fmla="*/ 78531 h 425"/>
                <a:gd name="T80" fmla="*/ 55850 w 608"/>
                <a:gd name="T81" fmla="*/ 60960 h 425"/>
                <a:gd name="T82" fmla="*/ 50805 w 608"/>
                <a:gd name="T83" fmla="*/ 53430 h 425"/>
                <a:gd name="T84" fmla="*/ 53327 w 608"/>
                <a:gd name="T85" fmla="*/ 40520 h 425"/>
                <a:gd name="T86" fmla="*/ 50805 w 608"/>
                <a:gd name="T87" fmla="*/ 25460 h 425"/>
                <a:gd name="T88" fmla="*/ 78910 w 608"/>
                <a:gd name="T89" fmla="*/ 0 h 425"/>
                <a:gd name="T90" fmla="*/ 109538 w 608"/>
                <a:gd name="T91" fmla="*/ 25460 h 425"/>
                <a:gd name="T92" fmla="*/ 107015 w 608"/>
                <a:gd name="T93" fmla="*/ 40520 h 425"/>
                <a:gd name="T94" fmla="*/ 109538 w 608"/>
                <a:gd name="T95" fmla="*/ 53430 h 425"/>
                <a:gd name="T96" fmla="*/ 104493 w 608"/>
                <a:gd name="T97" fmla="*/ 60960 h 425"/>
                <a:gd name="T98" fmla="*/ 96566 w 608"/>
                <a:gd name="T99" fmla="*/ 78531 h 425"/>
                <a:gd name="T100" fmla="*/ 96566 w 608"/>
                <a:gd name="T101" fmla="*/ 93950 h 425"/>
                <a:gd name="T102" fmla="*/ 117104 w 608"/>
                <a:gd name="T103" fmla="*/ 101480 h 4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08" h="425">
                  <a:moveTo>
                    <a:pt x="607" y="410"/>
                  </a:moveTo>
                  <a:lnTo>
                    <a:pt x="607" y="410"/>
                  </a:lnTo>
                  <a:cubicBezTo>
                    <a:pt x="607" y="417"/>
                    <a:pt x="593" y="424"/>
                    <a:pt x="586" y="424"/>
                  </a:cubicBezTo>
                  <a:cubicBezTo>
                    <a:pt x="445" y="424"/>
                    <a:pt x="445" y="424"/>
                    <a:pt x="445" y="424"/>
                  </a:cubicBezTo>
                  <a:cubicBezTo>
                    <a:pt x="459" y="424"/>
                    <a:pt x="466" y="417"/>
                    <a:pt x="466" y="403"/>
                  </a:cubicBezTo>
                  <a:cubicBezTo>
                    <a:pt x="466" y="403"/>
                    <a:pt x="466" y="318"/>
                    <a:pt x="403" y="290"/>
                  </a:cubicBezTo>
                  <a:cubicBezTo>
                    <a:pt x="374" y="276"/>
                    <a:pt x="374" y="276"/>
                    <a:pt x="360" y="276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241"/>
                    <a:pt x="346" y="226"/>
                    <a:pt x="339" y="191"/>
                  </a:cubicBezTo>
                  <a:cubicBezTo>
                    <a:pt x="332" y="191"/>
                    <a:pt x="332" y="184"/>
                    <a:pt x="332" y="170"/>
                  </a:cubicBezTo>
                  <a:cubicBezTo>
                    <a:pt x="332" y="163"/>
                    <a:pt x="325" y="141"/>
                    <a:pt x="332" y="141"/>
                  </a:cubicBezTo>
                  <a:cubicBezTo>
                    <a:pt x="332" y="127"/>
                    <a:pt x="332" y="106"/>
                    <a:pt x="332" y="99"/>
                  </a:cubicBezTo>
                  <a:cubicBezTo>
                    <a:pt x="332" y="71"/>
                    <a:pt x="360" y="43"/>
                    <a:pt x="403" y="43"/>
                  </a:cubicBezTo>
                  <a:cubicBezTo>
                    <a:pt x="452" y="43"/>
                    <a:pt x="473" y="71"/>
                    <a:pt x="480" y="99"/>
                  </a:cubicBezTo>
                  <a:cubicBezTo>
                    <a:pt x="480" y="106"/>
                    <a:pt x="473" y="127"/>
                    <a:pt x="473" y="141"/>
                  </a:cubicBezTo>
                  <a:cubicBezTo>
                    <a:pt x="487" y="141"/>
                    <a:pt x="480" y="163"/>
                    <a:pt x="480" y="170"/>
                  </a:cubicBezTo>
                  <a:cubicBezTo>
                    <a:pt x="480" y="184"/>
                    <a:pt x="473" y="191"/>
                    <a:pt x="466" y="191"/>
                  </a:cubicBezTo>
                  <a:cubicBezTo>
                    <a:pt x="459" y="226"/>
                    <a:pt x="445" y="241"/>
                    <a:pt x="445" y="241"/>
                  </a:cubicBezTo>
                  <a:cubicBezTo>
                    <a:pt x="445" y="276"/>
                    <a:pt x="445" y="276"/>
                    <a:pt x="445" y="276"/>
                  </a:cubicBezTo>
                  <a:cubicBezTo>
                    <a:pt x="445" y="276"/>
                    <a:pt x="459" y="276"/>
                    <a:pt x="494" y="297"/>
                  </a:cubicBezTo>
                  <a:cubicBezTo>
                    <a:pt x="537" y="311"/>
                    <a:pt x="523" y="297"/>
                    <a:pt x="551" y="318"/>
                  </a:cubicBezTo>
                  <a:cubicBezTo>
                    <a:pt x="607" y="339"/>
                    <a:pt x="607" y="410"/>
                    <a:pt x="607" y="410"/>
                  </a:cubicBezTo>
                  <a:close/>
                  <a:moveTo>
                    <a:pt x="325" y="283"/>
                  </a:moveTo>
                  <a:lnTo>
                    <a:pt x="325" y="283"/>
                  </a:lnTo>
                  <a:cubicBezTo>
                    <a:pt x="367" y="297"/>
                    <a:pt x="353" y="290"/>
                    <a:pt x="388" y="304"/>
                  </a:cubicBezTo>
                  <a:cubicBezTo>
                    <a:pt x="445" y="332"/>
                    <a:pt x="445" y="403"/>
                    <a:pt x="445" y="403"/>
                  </a:cubicBezTo>
                  <a:cubicBezTo>
                    <a:pt x="445" y="417"/>
                    <a:pt x="431" y="424"/>
                    <a:pt x="424" y="424"/>
                  </a:cubicBezTo>
                  <a:cubicBezTo>
                    <a:pt x="21" y="424"/>
                    <a:pt x="21" y="424"/>
                    <a:pt x="21" y="424"/>
                  </a:cubicBezTo>
                  <a:cubicBezTo>
                    <a:pt x="14" y="424"/>
                    <a:pt x="0" y="417"/>
                    <a:pt x="0" y="403"/>
                  </a:cubicBezTo>
                  <a:cubicBezTo>
                    <a:pt x="0" y="403"/>
                    <a:pt x="0" y="332"/>
                    <a:pt x="56" y="304"/>
                  </a:cubicBezTo>
                  <a:cubicBezTo>
                    <a:pt x="92" y="290"/>
                    <a:pt x="77" y="304"/>
                    <a:pt x="120" y="283"/>
                  </a:cubicBezTo>
                  <a:cubicBezTo>
                    <a:pt x="162" y="269"/>
                    <a:pt x="176" y="262"/>
                    <a:pt x="176" y="262"/>
                  </a:cubicBezTo>
                  <a:cubicBezTo>
                    <a:pt x="176" y="219"/>
                    <a:pt x="176" y="219"/>
                    <a:pt x="176" y="219"/>
                  </a:cubicBezTo>
                  <a:cubicBezTo>
                    <a:pt x="176" y="219"/>
                    <a:pt x="155" y="205"/>
                    <a:pt x="155" y="170"/>
                  </a:cubicBezTo>
                  <a:cubicBezTo>
                    <a:pt x="141" y="170"/>
                    <a:pt x="141" y="156"/>
                    <a:pt x="141" y="149"/>
                  </a:cubicBezTo>
                  <a:cubicBezTo>
                    <a:pt x="141" y="141"/>
                    <a:pt x="134" y="113"/>
                    <a:pt x="148" y="113"/>
                  </a:cubicBezTo>
                  <a:cubicBezTo>
                    <a:pt x="141" y="92"/>
                    <a:pt x="141" y="78"/>
                    <a:pt x="141" y="71"/>
                  </a:cubicBezTo>
                  <a:cubicBezTo>
                    <a:pt x="148" y="35"/>
                    <a:pt x="176" y="7"/>
                    <a:pt x="219" y="0"/>
                  </a:cubicBezTo>
                  <a:cubicBezTo>
                    <a:pt x="275" y="7"/>
                    <a:pt x="297" y="35"/>
                    <a:pt x="304" y="71"/>
                  </a:cubicBezTo>
                  <a:cubicBezTo>
                    <a:pt x="304" y="78"/>
                    <a:pt x="304" y="92"/>
                    <a:pt x="297" y="113"/>
                  </a:cubicBezTo>
                  <a:cubicBezTo>
                    <a:pt x="311" y="113"/>
                    <a:pt x="304" y="141"/>
                    <a:pt x="304" y="149"/>
                  </a:cubicBezTo>
                  <a:cubicBezTo>
                    <a:pt x="304" y="156"/>
                    <a:pt x="304" y="170"/>
                    <a:pt x="290" y="170"/>
                  </a:cubicBezTo>
                  <a:cubicBezTo>
                    <a:pt x="282" y="205"/>
                    <a:pt x="268" y="219"/>
                    <a:pt x="268" y="219"/>
                  </a:cubicBezTo>
                  <a:cubicBezTo>
                    <a:pt x="268" y="262"/>
                    <a:pt x="268" y="262"/>
                    <a:pt x="268" y="262"/>
                  </a:cubicBezTo>
                  <a:cubicBezTo>
                    <a:pt x="268" y="262"/>
                    <a:pt x="282" y="262"/>
                    <a:pt x="325" y="2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89">
              <a:extLst>
                <a:ext uri="{FF2B5EF4-FFF2-40B4-BE49-F238E27FC236}">
                  <a16:creationId xmlns:a16="http://schemas.microsoft.com/office/drawing/2014/main" xmlns="" id="{0DC3E719-D278-5445-8B20-A5CDC4439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864" y="3661725"/>
              <a:ext cx="367090" cy="255367"/>
            </a:xfrm>
            <a:custGeom>
              <a:avLst/>
              <a:gdLst>
                <a:gd name="T0" fmla="*/ 218715 w 608"/>
                <a:gd name="T1" fmla="*/ 147021 h 425"/>
                <a:gd name="T2" fmla="*/ 218715 w 608"/>
                <a:gd name="T3" fmla="*/ 147021 h 425"/>
                <a:gd name="T4" fmla="*/ 218715 w 608"/>
                <a:gd name="T5" fmla="*/ 147021 h 425"/>
                <a:gd name="T6" fmla="*/ 211148 w 608"/>
                <a:gd name="T7" fmla="*/ 152041 h 425"/>
                <a:gd name="T8" fmla="*/ 160343 w 608"/>
                <a:gd name="T9" fmla="*/ 152041 h 425"/>
                <a:gd name="T10" fmla="*/ 167909 w 608"/>
                <a:gd name="T11" fmla="*/ 144511 h 425"/>
                <a:gd name="T12" fmla="*/ 167909 w 608"/>
                <a:gd name="T13" fmla="*/ 144511 h 425"/>
                <a:gd name="T14" fmla="*/ 167909 w 608"/>
                <a:gd name="T15" fmla="*/ 144511 h 425"/>
                <a:gd name="T16" fmla="*/ 145209 w 608"/>
                <a:gd name="T17" fmla="*/ 103991 h 425"/>
                <a:gd name="T18" fmla="*/ 129715 w 608"/>
                <a:gd name="T19" fmla="*/ 98970 h 425"/>
                <a:gd name="T20" fmla="*/ 129715 w 608"/>
                <a:gd name="T21" fmla="*/ 86420 h 425"/>
                <a:gd name="T22" fmla="*/ 122149 w 608"/>
                <a:gd name="T23" fmla="*/ 68490 h 425"/>
                <a:gd name="T24" fmla="*/ 119626 w 608"/>
                <a:gd name="T25" fmla="*/ 60960 h 425"/>
                <a:gd name="T26" fmla="*/ 119626 w 608"/>
                <a:gd name="T27" fmla="*/ 50561 h 425"/>
                <a:gd name="T28" fmla="*/ 119626 w 608"/>
                <a:gd name="T29" fmla="*/ 35500 h 425"/>
                <a:gd name="T30" fmla="*/ 145209 w 608"/>
                <a:gd name="T31" fmla="*/ 15419 h 425"/>
                <a:gd name="T32" fmla="*/ 172954 w 608"/>
                <a:gd name="T33" fmla="*/ 35500 h 425"/>
                <a:gd name="T34" fmla="*/ 170432 w 608"/>
                <a:gd name="T35" fmla="*/ 50561 h 425"/>
                <a:gd name="T36" fmla="*/ 172954 w 608"/>
                <a:gd name="T37" fmla="*/ 60960 h 425"/>
                <a:gd name="T38" fmla="*/ 167909 w 608"/>
                <a:gd name="T39" fmla="*/ 68490 h 425"/>
                <a:gd name="T40" fmla="*/ 160343 w 608"/>
                <a:gd name="T41" fmla="*/ 86420 h 425"/>
                <a:gd name="T42" fmla="*/ 160343 w 608"/>
                <a:gd name="T43" fmla="*/ 98970 h 425"/>
                <a:gd name="T44" fmla="*/ 177998 w 608"/>
                <a:gd name="T45" fmla="*/ 106501 h 425"/>
                <a:gd name="T46" fmla="*/ 198537 w 608"/>
                <a:gd name="T47" fmla="*/ 114031 h 425"/>
                <a:gd name="T48" fmla="*/ 218715 w 608"/>
                <a:gd name="T49" fmla="*/ 147021 h 425"/>
                <a:gd name="T50" fmla="*/ 117104 w 608"/>
                <a:gd name="T51" fmla="*/ 101480 h 425"/>
                <a:gd name="T52" fmla="*/ 117104 w 608"/>
                <a:gd name="T53" fmla="*/ 101480 h 425"/>
                <a:gd name="T54" fmla="*/ 139804 w 608"/>
                <a:gd name="T55" fmla="*/ 109011 h 425"/>
                <a:gd name="T56" fmla="*/ 160343 w 608"/>
                <a:gd name="T57" fmla="*/ 144511 h 425"/>
                <a:gd name="T58" fmla="*/ 160343 w 608"/>
                <a:gd name="T59" fmla="*/ 144511 h 425"/>
                <a:gd name="T60" fmla="*/ 160343 w 608"/>
                <a:gd name="T61" fmla="*/ 144511 h 425"/>
                <a:gd name="T62" fmla="*/ 152776 w 608"/>
                <a:gd name="T63" fmla="*/ 152041 h 425"/>
                <a:gd name="T64" fmla="*/ 7567 w 608"/>
                <a:gd name="T65" fmla="*/ 152041 h 425"/>
                <a:gd name="T66" fmla="*/ 0 w 608"/>
                <a:gd name="T67" fmla="*/ 144511 h 425"/>
                <a:gd name="T68" fmla="*/ 0 w 608"/>
                <a:gd name="T69" fmla="*/ 144511 h 425"/>
                <a:gd name="T70" fmla="*/ 0 w 608"/>
                <a:gd name="T71" fmla="*/ 144511 h 425"/>
                <a:gd name="T72" fmla="*/ 20178 w 608"/>
                <a:gd name="T73" fmla="*/ 109011 h 425"/>
                <a:gd name="T74" fmla="*/ 43238 w 608"/>
                <a:gd name="T75" fmla="*/ 101480 h 425"/>
                <a:gd name="T76" fmla="*/ 63416 w 608"/>
                <a:gd name="T77" fmla="*/ 93950 h 425"/>
                <a:gd name="T78" fmla="*/ 63416 w 608"/>
                <a:gd name="T79" fmla="*/ 78531 h 425"/>
                <a:gd name="T80" fmla="*/ 55850 w 608"/>
                <a:gd name="T81" fmla="*/ 60960 h 425"/>
                <a:gd name="T82" fmla="*/ 50805 w 608"/>
                <a:gd name="T83" fmla="*/ 53430 h 425"/>
                <a:gd name="T84" fmla="*/ 53327 w 608"/>
                <a:gd name="T85" fmla="*/ 40520 h 425"/>
                <a:gd name="T86" fmla="*/ 50805 w 608"/>
                <a:gd name="T87" fmla="*/ 25460 h 425"/>
                <a:gd name="T88" fmla="*/ 78910 w 608"/>
                <a:gd name="T89" fmla="*/ 0 h 425"/>
                <a:gd name="T90" fmla="*/ 109538 w 608"/>
                <a:gd name="T91" fmla="*/ 25460 h 425"/>
                <a:gd name="T92" fmla="*/ 107015 w 608"/>
                <a:gd name="T93" fmla="*/ 40520 h 425"/>
                <a:gd name="T94" fmla="*/ 109538 w 608"/>
                <a:gd name="T95" fmla="*/ 53430 h 425"/>
                <a:gd name="T96" fmla="*/ 104493 w 608"/>
                <a:gd name="T97" fmla="*/ 60960 h 425"/>
                <a:gd name="T98" fmla="*/ 96566 w 608"/>
                <a:gd name="T99" fmla="*/ 78531 h 425"/>
                <a:gd name="T100" fmla="*/ 96566 w 608"/>
                <a:gd name="T101" fmla="*/ 93950 h 425"/>
                <a:gd name="T102" fmla="*/ 117104 w 608"/>
                <a:gd name="T103" fmla="*/ 101480 h 4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08" h="425">
                  <a:moveTo>
                    <a:pt x="607" y="410"/>
                  </a:moveTo>
                  <a:lnTo>
                    <a:pt x="607" y="410"/>
                  </a:lnTo>
                  <a:cubicBezTo>
                    <a:pt x="607" y="417"/>
                    <a:pt x="593" y="424"/>
                    <a:pt x="586" y="424"/>
                  </a:cubicBezTo>
                  <a:cubicBezTo>
                    <a:pt x="445" y="424"/>
                    <a:pt x="445" y="424"/>
                    <a:pt x="445" y="424"/>
                  </a:cubicBezTo>
                  <a:cubicBezTo>
                    <a:pt x="459" y="424"/>
                    <a:pt x="466" y="417"/>
                    <a:pt x="466" y="403"/>
                  </a:cubicBezTo>
                  <a:cubicBezTo>
                    <a:pt x="466" y="403"/>
                    <a:pt x="466" y="318"/>
                    <a:pt x="403" y="290"/>
                  </a:cubicBezTo>
                  <a:cubicBezTo>
                    <a:pt x="374" y="276"/>
                    <a:pt x="374" y="276"/>
                    <a:pt x="360" y="276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241"/>
                    <a:pt x="346" y="226"/>
                    <a:pt x="339" y="191"/>
                  </a:cubicBezTo>
                  <a:cubicBezTo>
                    <a:pt x="332" y="191"/>
                    <a:pt x="332" y="184"/>
                    <a:pt x="332" y="170"/>
                  </a:cubicBezTo>
                  <a:cubicBezTo>
                    <a:pt x="332" y="163"/>
                    <a:pt x="325" y="141"/>
                    <a:pt x="332" y="141"/>
                  </a:cubicBezTo>
                  <a:cubicBezTo>
                    <a:pt x="332" y="127"/>
                    <a:pt x="332" y="106"/>
                    <a:pt x="332" y="99"/>
                  </a:cubicBezTo>
                  <a:cubicBezTo>
                    <a:pt x="332" y="71"/>
                    <a:pt x="360" y="43"/>
                    <a:pt x="403" y="43"/>
                  </a:cubicBezTo>
                  <a:cubicBezTo>
                    <a:pt x="452" y="43"/>
                    <a:pt x="473" y="71"/>
                    <a:pt x="480" y="99"/>
                  </a:cubicBezTo>
                  <a:cubicBezTo>
                    <a:pt x="480" y="106"/>
                    <a:pt x="473" y="127"/>
                    <a:pt x="473" y="141"/>
                  </a:cubicBezTo>
                  <a:cubicBezTo>
                    <a:pt x="487" y="141"/>
                    <a:pt x="480" y="163"/>
                    <a:pt x="480" y="170"/>
                  </a:cubicBezTo>
                  <a:cubicBezTo>
                    <a:pt x="480" y="184"/>
                    <a:pt x="473" y="191"/>
                    <a:pt x="466" y="191"/>
                  </a:cubicBezTo>
                  <a:cubicBezTo>
                    <a:pt x="459" y="226"/>
                    <a:pt x="445" y="241"/>
                    <a:pt x="445" y="241"/>
                  </a:cubicBezTo>
                  <a:cubicBezTo>
                    <a:pt x="445" y="276"/>
                    <a:pt x="445" y="276"/>
                    <a:pt x="445" y="276"/>
                  </a:cubicBezTo>
                  <a:cubicBezTo>
                    <a:pt x="445" y="276"/>
                    <a:pt x="459" y="276"/>
                    <a:pt x="494" y="297"/>
                  </a:cubicBezTo>
                  <a:cubicBezTo>
                    <a:pt x="537" y="311"/>
                    <a:pt x="523" y="297"/>
                    <a:pt x="551" y="318"/>
                  </a:cubicBezTo>
                  <a:cubicBezTo>
                    <a:pt x="607" y="339"/>
                    <a:pt x="607" y="410"/>
                    <a:pt x="607" y="410"/>
                  </a:cubicBezTo>
                  <a:close/>
                  <a:moveTo>
                    <a:pt x="325" y="283"/>
                  </a:moveTo>
                  <a:lnTo>
                    <a:pt x="325" y="283"/>
                  </a:lnTo>
                  <a:cubicBezTo>
                    <a:pt x="367" y="297"/>
                    <a:pt x="353" y="290"/>
                    <a:pt x="388" y="304"/>
                  </a:cubicBezTo>
                  <a:cubicBezTo>
                    <a:pt x="445" y="332"/>
                    <a:pt x="445" y="403"/>
                    <a:pt x="445" y="403"/>
                  </a:cubicBezTo>
                  <a:cubicBezTo>
                    <a:pt x="445" y="417"/>
                    <a:pt x="431" y="424"/>
                    <a:pt x="424" y="424"/>
                  </a:cubicBezTo>
                  <a:cubicBezTo>
                    <a:pt x="21" y="424"/>
                    <a:pt x="21" y="424"/>
                    <a:pt x="21" y="424"/>
                  </a:cubicBezTo>
                  <a:cubicBezTo>
                    <a:pt x="14" y="424"/>
                    <a:pt x="0" y="417"/>
                    <a:pt x="0" y="403"/>
                  </a:cubicBezTo>
                  <a:cubicBezTo>
                    <a:pt x="0" y="403"/>
                    <a:pt x="0" y="332"/>
                    <a:pt x="56" y="304"/>
                  </a:cubicBezTo>
                  <a:cubicBezTo>
                    <a:pt x="92" y="290"/>
                    <a:pt x="77" y="304"/>
                    <a:pt x="120" y="283"/>
                  </a:cubicBezTo>
                  <a:cubicBezTo>
                    <a:pt x="162" y="269"/>
                    <a:pt x="176" y="262"/>
                    <a:pt x="176" y="262"/>
                  </a:cubicBezTo>
                  <a:cubicBezTo>
                    <a:pt x="176" y="219"/>
                    <a:pt x="176" y="219"/>
                    <a:pt x="176" y="219"/>
                  </a:cubicBezTo>
                  <a:cubicBezTo>
                    <a:pt x="176" y="219"/>
                    <a:pt x="155" y="205"/>
                    <a:pt x="155" y="170"/>
                  </a:cubicBezTo>
                  <a:cubicBezTo>
                    <a:pt x="141" y="170"/>
                    <a:pt x="141" y="156"/>
                    <a:pt x="141" y="149"/>
                  </a:cubicBezTo>
                  <a:cubicBezTo>
                    <a:pt x="141" y="141"/>
                    <a:pt x="134" y="113"/>
                    <a:pt x="148" y="113"/>
                  </a:cubicBezTo>
                  <a:cubicBezTo>
                    <a:pt x="141" y="92"/>
                    <a:pt x="141" y="78"/>
                    <a:pt x="141" y="71"/>
                  </a:cubicBezTo>
                  <a:cubicBezTo>
                    <a:pt x="148" y="35"/>
                    <a:pt x="176" y="7"/>
                    <a:pt x="219" y="0"/>
                  </a:cubicBezTo>
                  <a:cubicBezTo>
                    <a:pt x="275" y="7"/>
                    <a:pt x="297" y="35"/>
                    <a:pt x="304" y="71"/>
                  </a:cubicBezTo>
                  <a:cubicBezTo>
                    <a:pt x="304" y="78"/>
                    <a:pt x="304" y="92"/>
                    <a:pt x="297" y="113"/>
                  </a:cubicBezTo>
                  <a:cubicBezTo>
                    <a:pt x="311" y="113"/>
                    <a:pt x="304" y="141"/>
                    <a:pt x="304" y="149"/>
                  </a:cubicBezTo>
                  <a:cubicBezTo>
                    <a:pt x="304" y="156"/>
                    <a:pt x="304" y="170"/>
                    <a:pt x="290" y="170"/>
                  </a:cubicBezTo>
                  <a:cubicBezTo>
                    <a:pt x="282" y="205"/>
                    <a:pt x="268" y="219"/>
                    <a:pt x="268" y="219"/>
                  </a:cubicBezTo>
                  <a:cubicBezTo>
                    <a:pt x="268" y="262"/>
                    <a:pt x="268" y="262"/>
                    <a:pt x="268" y="262"/>
                  </a:cubicBezTo>
                  <a:cubicBezTo>
                    <a:pt x="268" y="262"/>
                    <a:pt x="282" y="262"/>
                    <a:pt x="325" y="2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cene3d>
              <a:camera prst="orthographicFront">
                <a:rot lat="0" lon="10800000" rev="0"/>
              </a:camera>
              <a:lightRig rig="threePt" dir="t"/>
            </a:scene3d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55884" y="1283273"/>
            <a:ext cx="48589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Предмет </a:t>
            </a: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данной Концепции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деятельность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направленная на развитие региональной системы сопровождения профессионального самоопределения детей и молодёжи Иркутской области.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Новизна данной Концепции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состоит в том, что развитие региональной системы сопровождения профессионального самоопределения детей и молодёжи Иркутской области в предстоящий пятилетний период обеспечивается разработкой и реализацией серии комплексных региональных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проектов.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9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3429001" y="700657"/>
            <a:ext cx="5562600" cy="107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84" tIns="17142" rIns="34284" bIns="17142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900" b="1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Готовность к профессиональному самоопределению </a:t>
            </a:r>
            <a:r>
              <a:rPr lang="ru-RU" sz="9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– интегральная характеристика субъекта самоопределения (обучающегося, выпускника), свидетельствующая о наличии у него знаний, умений, опыта деятельности и личностных качеств, необходимых для успешного решения задач профессионального самоопределения, соответствующих текущему возрастному и образовательному этапу его развития. На практике готовность к профессиональному самоопределению выражается в достижении субъектом необходимого уровня развития по всем заданным критериям такой готовности.</a:t>
            </a:r>
          </a:p>
        </p:txBody>
      </p:sp>
      <p:sp>
        <p:nvSpPr>
          <p:cNvPr id="15364" name="Freeform 154"/>
          <p:cNvSpPr>
            <a:spLocks noEditPoints="1"/>
          </p:cNvSpPr>
          <p:nvPr/>
        </p:nvSpPr>
        <p:spPr bwMode="auto">
          <a:xfrm>
            <a:off x="4146837" y="3380780"/>
            <a:ext cx="415636" cy="307776"/>
          </a:xfrm>
          <a:custGeom>
            <a:avLst/>
            <a:gdLst>
              <a:gd name="T0" fmla="*/ 2147483646 w 176"/>
              <a:gd name="T1" fmla="*/ 2147483646 h 144"/>
              <a:gd name="T2" fmla="*/ 2147483646 w 176"/>
              <a:gd name="T3" fmla="*/ 2147483646 h 144"/>
              <a:gd name="T4" fmla="*/ 2147483646 w 176"/>
              <a:gd name="T5" fmla="*/ 2147483646 h 144"/>
              <a:gd name="T6" fmla="*/ 2147483646 w 176"/>
              <a:gd name="T7" fmla="*/ 2147483646 h 144"/>
              <a:gd name="T8" fmla="*/ 2147483646 w 176"/>
              <a:gd name="T9" fmla="*/ 2147483646 h 144"/>
              <a:gd name="T10" fmla="*/ 2147483646 w 176"/>
              <a:gd name="T11" fmla="*/ 2147483646 h 144"/>
              <a:gd name="T12" fmla="*/ 2147483646 w 176"/>
              <a:gd name="T13" fmla="*/ 2147483646 h 144"/>
              <a:gd name="T14" fmla="*/ 2147483646 w 176"/>
              <a:gd name="T15" fmla="*/ 2147483646 h 144"/>
              <a:gd name="T16" fmla="*/ 2147483646 w 176"/>
              <a:gd name="T17" fmla="*/ 2147483646 h 144"/>
              <a:gd name="T18" fmla="*/ 2147483646 w 176"/>
              <a:gd name="T19" fmla="*/ 2147483646 h 144"/>
              <a:gd name="T20" fmla="*/ 0 w 176"/>
              <a:gd name="T21" fmla="*/ 2147483646 h 144"/>
              <a:gd name="T22" fmla="*/ 2147483646 w 176"/>
              <a:gd name="T23" fmla="*/ 2147483646 h 144"/>
              <a:gd name="T24" fmla="*/ 2147483646 w 176"/>
              <a:gd name="T25" fmla="*/ 2147483646 h 144"/>
              <a:gd name="T26" fmla="*/ 2147483646 w 176"/>
              <a:gd name="T27" fmla="*/ 2147483646 h 144"/>
              <a:gd name="T28" fmla="*/ 2147483646 w 176"/>
              <a:gd name="T29" fmla="*/ 2147483646 h 144"/>
              <a:gd name="T30" fmla="*/ 2147483646 w 176"/>
              <a:gd name="T31" fmla="*/ 2147483646 h 144"/>
              <a:gd name="T32" fmla="*/ 2147483646 w 176"/>
              <a:gd name="T33" fmla="*/ 2147483646 h 144"/>
              <a:gd name="T34" fmla="*/ 2147483646 w 176"/>
              <a:gd name="T35" fmla="*/ 2147483646 h 144"/>
              <a:gd name="T36" fmla="*/ 2147483646 w 176"/>
              <a:gd name="T37" fmla="*/ 2147483646 h 144"/>
              <a:gd name="T38" fmla="*/ 2147483646 w 176"/>
              <a:gd name="T39" fmla="*/ 2147483646 h 144"/>
              <a:gd name="T40" fmla="*/ 2147483646 w 176"/>
              <a:gd name="T41" fmla="*/ 2147483646 h 144"/>
              <a:gd name="T42" fmla="*/ 2147483646 w 176"/>
              <a:gd name="T43" fmla="*/ 2147483646 h 144"/>
              <a:gd name="T44" fmla="*/ 2147483646 w 176"/>
              <a:gd name="T45" fmla="*/ 2147483646 h 144"/>
              <a:gd name="T46" fmla="*/ 2147483646 w 176"/>
              <a:gd name="T47" fmla="*/ 2147483646 h 144"/>
              <a:gd name="T48" fmla="*/ 2147483646 w 176"/>
              <a:gd name="T49" fmla="*/ 2147483646 h 144"/>
              <a:gd name="T50" fmla="*/ 2147483646 w 176"/>
              <a:gd name="T51" fmla="*/ 2147483646 h 144"/>
              <a:gd name="T52" fmla="*/ 2147483646 w 176"/>
              <a:gd name="T53" fmla="*/ 2147483646 h 144"/>
              <a:gd name="T54" fmla="*/ 2147483646 w 176"/>
              <a:gd name="T55" fmla="*/ 2147483646 h 144"/>
              <a:gd name="T56" fmla="*/ 2147483646 w 176"/>
              <a:gd name="T57" fmla="*/ 2147483646 h 144"/>
              <a:gd name="T58" fmla="*/ 2147483646 w 176"/>
              <a:gd name="T59" fmla="*/ 2147483646 h 144"/>
              <a:gd name="T60" fmla="*/ 2147483646 w 176"/>
              <a:gd name="T61" fmla="*/ 2147483646 h 144"/>
              <a:gd name="T62" fmla="*/ 2147483646 w 176"/>
              <a:gd name="T63" fmla="*/ 2147483646 h 144"/>
              <a:gd name="T64" fmla="*/ 2147483646 w 176"/>
              <a:gd name="T65" fmla="*/ 2147483646 h 144"/>
              <a:gd name="T66" fmla="*/ 2147483646 w 176"/>
              <a:gd name="T67" fmla="*/ 2147483646 h 144"/>
              <a:gd name="T68" fmla="*/ 2147483646 w 176"/>
              <a:gd name="T69" fmla="*/ 2147483646 h 144"/>
              <a:gd name="T70" fmla="*/ 2147483646 w 176"/>
              <a:gd name="T71" fmla="*/ 2147483646 h 144"/>
              <a:gd name="T72" fmla="*/ 2147483646 w 176"/>
              <a:gd name="T73" fmla="*/ 2147483646 h 144"/>
              <a:gd name="T74" fmla="*/ 2147483646 w 176"/>
              <a:gd name="T75" fmla="*/ 2147483646 h 144"/>
              <a:gd name="T76" fmla="*/ 2147483646 w 176"/>
              <a:gd name="T77" fmla="*/ 2147483646 h 144"/>
              <a:gd name="T78" fmla="*/ 2147483646 w 176"/>
              <a:gd name="T79" fmla="*/ 2147483646 h 144"/>
              <a:gd name="T80" fmla="*/ 2147483646 w 176"/>
              <a:gd name="T81" fmla="*/ 2147483646 h 144"/>
              <a:gd name="T82" fmla="*/ 2147483646 w 176"/>
              <a:gd name="T83" fmla="*/ 2147483646 h 144"/>
              <a:gd name="T84" fmla="*/ 2147483646 w 176"/>
              <a:gd name="T85" fmla="*/ 2147483646 h 144"/>
              <a:gd name="T86" fmla="*/ 2147483646 w 176"/>
              <a:gd name="T87" fmla="*/ 2147483646 h 144"/>
              <a:gd name="T88" fmla="*/ 2147483646 w 176"/>
              <a:gd name="T89" fmla="*/ 2147483646 h 144"/>
              <a:gd name="T90" fmla="*/ 2147483646 w 176"/>
              <a:gd name="T91" fmla="*/ 2147483646 h 144"/>
              <a:gd name="T92" fmla="*/ 2147483646 w 176"/>
              <a:gd name="T93" fmla="*/ 2147483646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6"/>
              <a:gd name="T142" fmla="*/ 0 h 144"/>
              <a:gd name="T143" fmla="*/ 176 w 176"/>
              <a:gd name="T144" fmla="*/ 144 h 14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6" h="144">
                <a:moveTo>
                  <a:pt x="19" y="108"/>
                </a:moveTo>
                <a:cubicBezTo>
                  <a:pt x="25" y="106"/>
                  <a:pt x="34" y="100"/>
                  <a:pt x="34" y="86"/>
                </a:cubicBezTo>
                <a:cubicBezTo>
                  <a:pt x="34" y="74"/>
                  <a:pt x="30" y="69"/>
                  <a:pt x="28" y="66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7" y="65"/>
                  <a:pt x="27" y="63"/>
                  <a:pt x="28" y="58"/>
                </a:cubicBezTo>
                <a:cubicBezTo>
                  <a:pt x="28" y="56"/>
                  <a:pt x="28" y="54"/>
                  <a:pt x="27" y="53"/>
                </a:cubicBezTo>
                <a:cubicBezTo>
                  <a:pt x="26" y="49"/>
                  <a:pt x="23" y="43"/>
                  <a:pt x="25" y="38"/>
                </a:cubicBezTo>
                <a:cubicBezTo>
                  <a:pt x="28" y="29"/>
                  <a:pt x="30" y="28"/>
                  <a:pt x="34" y="27"/>
                </a:cubicBezTo>
                <a:cubicBezTo>
                  <a:pt x="34" y="27"/>
                  <a:pt x="34" y="26"/>
                  <a:pt x="35" y="26"/>
                </a:cubicBezTo>
                <a:cubicBezTo>
                  <a:pt x="36" y="25"/>
                  <a:pt x="40" y="24"/>
                  <a:pt x="44" y="24"/>
                </a:cubicBezTo>
                <a:cubicBezTo>
                  <a:pt x="46" y="24"/>
                  <a:pt x="48" y="24"/>
                  <a:pt x="49" y="25"/>
                </a:cubicBezTo>
                <a:cubicBezTo>
                  <a:pt x="49" y="24"/>
                  <a:pt x="50" y="22"/>
                  <a:pt x="50" y="21"/>
                </a:cubicBezTo>
                <a:cubicBezTo>
                  <a:pt x="51" y="20"/>
                  <a:pt x="51" y="19"/>
                  <a:pt x="52" y="18"/>
                </a:cubicBezTo>
                <a:cubicBezTo>
                  <a:pt x="49" y="16"/>
                  <a:pt x="47" y="16"/>
                  <a:pt x="44" y="16"/>
                </a:cubicBezTo>
                <a:cubicBezTo>
                  <a:pt x="38" y="16"/>
                  <a:pt x="33" y="18"/>
                  <a:pt x="30" y="19"/>
                </a:cubicBezTo>
                <a:cubicBezTo>
                  <a:pt x="24" y="22"/>
                  <a:pt x="21" y="25"/>
                  <a:pt x="17" y="35"/>
                </a:cubicBezTo>
                <a:cubicBezTo>
                  <a:pt x="14" y="43"/>
                  <a:pt x="18" y="52"/>
                  <a:pt x="20" y="56"/>
                </a:cubicBezTo>
                <a:cubicBezTo>
                  <a:pt x="18" y="66"/>
                  <a:pt x="21" y="70"/>
                  <a:pt x="21" y="70"/>
                </a:cubicBezTo>
                <a:cubicBezTo>
                  <a:pt x="23" y="73"/>
                  <a:pt x="26" y="76"/>
                  <a:pt x="26" y="86"/>
                </a:cubicBezTo>
                <a:cubicBezTo>
                  <a:pt x="26" y="98"/>
                  <a:pt x="17" y="100"/>
                  <a:pt x="17" y="100"/>
                </a:cubicBezTo>
                <a:cubicBezTo>
                  <a:pt x="10" y="103"/>
                  <a:pt x="0" y="108"/>
                  <a:pt x="0" y="124"/>
                </a:cubicBezTo>
                <a:cubicBezTo>
                  <a:pt x="0" y="124"/>
                  <a:pt x="0" y="128"/>
                  <a:pt x="4" y="128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3" y="125"/>
                  <a:pt x="24" y="122"/>
                  <a:pt x="26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9" y="112"/>
                  <a:pt x="14" y="110"/>
                  <a:pt x="19" y="108"/>
                </a:cubicBezTo>
                <a:moveTo>
                  <a:pt x="159" y="100"/>
                </a:moveTo>
                <a:cubicBezTo>
                  <a:pt x="159" y="100"/>
                  <a:pt x="150" y="98"/>
                  <a:pt x="150" y="86"/>
                </a:cubicBezTo>
                <a:cubicBezTo>
                  <a:pt x="150" y="76"/>
                  <a:pt x="153" y="73"/>
                  <a:pt x="155" y="70"/>
                </a:cubicBezTo>
                <a:cubicBezTo>
                  <a:pt x="155" y="70"/>
                  <a:pt x="158" y="66"/>
                  <a:pt x="156" y="56"/>
                </a:cubicBezTo>
                <a:cubicBezTo>
                  <a:pt x="158" y="52"/>
                  <a:pt x="162" y="43"/>
                  <a:pt x="159" y="35"/>
                </a:cubicBezTo>
                <a:cubicBezTo>
                  <a:pt x="155" y="25"/>
                  <a:pt x="152" y="22"/>
                  <a:pt x="146" y="19"/>
                </a:cubicBezTo>
                <a:cubicBezTo>
                  <a:pt x="143" y="18"/>
                  <a:pt x="138" y="16"/>
                  <a:pt x="132" y="16"/>
                </a:cubicBezTo>
                <a:cubicBezTo>
                  <a:pt x="129" y="16"/>
                  <a:pt x="127" y="16"/>
                  <a:pt x="124" y="18"/>
                </a:cubicBezTo>
                <a:cubicBezTo>
                  <a:pt x="125" y="20"/>
                  <a:pt x="126" y="23"/>
                  <a:pt x="126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8" y="24"/>
                  <a:pt x="130" y="24"/>
                  <a:pt x="132" y="24"/>
                </a:cubicBezTo>
                <a:cubicBezTo>
                  <a:pt x="136" y="24"/>
                  <a:pt x="140" y="25"/>
                  <a:pt x="141" y="26"/>
                </a:cubicBezTo>
                <a:cubicBezTo>
                  <a:pt x="142" y="26"/>
                  <a:pt x="142" y="27"/>
                  <a:pt x="142" y="27"/>
                </a:cubicBezTo>
                <a:cubicBezTo>
                  <a:pt x="146" y="28"/>
                  <a:pt x="148" y="29"/>
                  <a:pt x="151" y="38"/>
                </a:cubicBezTo>
                <a:cubicBezTo>
                  <a:pt x="153" y="43"/>
                  <a:pt x="150" y="49"/>
                  <a:pt x="149" y="53"/>
                </a:cubicBezTo>
                <a:cubicBezTo>
                  <a:pt x="148" y="54"/>
                  <a:pt x="148" y="56"/>
                  <a:pt x="148" y="58"/>
                </a:cubicBezTo>
                <a:cubicBezTo>
                  <a:pt x="149" y="63"/>
                  <a:pt x="149" y="65"/>
                  <a:pt x="149" y="65"/>
                </a:cubicBezTo>
                <a:cubicBezTo>
                  <a:pt x="149" y="65"/>
                  <a:pt x="149" y="65"/>
                  <a:pt x="148" y="65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46" y="69"/>
                  <a:pt x="142" y="74"/>
                  <a:pt x="142" y="86"/>
                </a:cubicBezTo>
                <a:cubicBezTo>
                  <a:pt x="142" y="100"/>
                  <a:pt x="151" y="106"/>
                  <a:pt x="157" y="108"/>
                </a:cubicBezTo>
                <a:cubicBezTo>
                  <a:pt x="162" y="110"/>
                  <a:pt x="167" y="112"/>
                  <a:pt x="168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2" y="122"/>
                  <a:pt x="153" y="125"/>
                  <a:pt x="15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6" y="128"/>
                  <a:pt x="176" y="124"/>
                  <a:pt x="176" y="124"/>
                </a:cubicBezTo>
                <a:cubicBezTo>
                  <a:pt x="176" y="108"/>
                  <a:pt x="166" y="103"/>
                  <a:pt x="159" y="100"/>
                </a:cubicBezTo>
                <a:moveTo>
                  <a:pt x="120" y="109"/>
                </a:moveTo>
                <a:cubicBezTo>
                  <a:pt x="120" y="109"/>
                  <a:pt x="106" y="105"/>
                  <a:pt x="106" y="90"/>
                </a:cubicBezTo>
                <a:cubicBezTo>
                  <a:pt x="106" y="77"/>
                  <a:pt x="111" y="73"/>
                  <a:pt x="114" y="69"/>
                </a:cubicBezTo>
                <a:cubicBezTo>
                  <a:pt x="114" y="69"/>
                  <a:pt x="118" y="65"/>
                  <a:pt x="115" y="52"/>
                </a:cubicBezTo>
                <a:cubicBezTo>
                  <a:pt x="120" y="45"/>
                  <a:pt x="122" y="33"/>
                  <a:pt x="116" y="19"/>
                </a:cubicBezTo>
                <a:cubicBezTo>
                  <a:pt x="112" y="10"/>
                  <a:pt x="109" y="5"/>
                  <a:pt x="104" y="3"/>
                </a:cubicBezTo>
                <a:cubicBezTo>
                  <a:pt x="101" y="1"/>
                  <a:pt x="97" y="0"/>
                  <a:pt x="93" y="0"/>
                </a:cubicBezTo>
                <a:cubicBezTo>
                  <a:pt x="86" y="0"/>
                  <a:pt x="79" y="3"/>
                  <a:pt x="76" y="4"/>
                </a:cubicBezTo>
                <a:cubicBezTo>
                  <a:pt x="68" y="8"/>
                  <a:pt x="63" y="11"/>
                  <a:pt x="58" y="24"/>
                </a:cubicBezTo>
                <a:cubicBezTo>
                  <a:pt x="53" y="34"/>
                  <a:pt x="58" y="46"/>
                  <a:pt x="61" y="52"/>
                </a:cubicBezTo>
                <a:cubicBezTo>
                  <a:pt x="58" y="65"/>
                  <a:pt x="62" y="69"/>
                  <a:pt x="62" y="69"/>
                </a:cubicBezTo>
                <a:cubicBezTo>
                  <a:pt x="65" y="73"/>
                  <a:pt x="70" y="77"/>
                  <a:pt x="70" y="90"/>
                </a:cubicBezTo>
                <a:cubicBezTo>
                  <a:pt x="70" y="105"/>
                  <a:pt x="56" y="109"/>
                  <a:pt x="56" y="109"/>
                </a:cubicBezTo>
                <a:cubicBezTo>
                  <a:pt x="47" y="112"/>
                  <a:pt x="28" y="118"/>
                  <a:pt x="28" y="140"/>
                </a:cubicBezTo>
                <a:cubicBezTo>
                  <a:pt x="28" y="140"/>
                  <a:pt x="28" y="144"/>
                  <a:pt x="32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8" y="144"/>
                  <a:pt x="148" y="140"/>
                  <a:pt x="148" y="140"/>
                </a:cubicBezTo>
                <a:cubicBezTo>
                  <a:pt x="148" y="118"/>
                  <a:pt x="129" y="112"/>
                  <a:pt x="120" y="109"/>
                </a:cubicBezTo>
                <a:moveTo>
                  <a:pt x="36" y="136"/>
                </a:moveTo>
                <a:cubicBezTo>
                  <a:pt x="38" y="125"/>
                  <a:pt x="48" y="120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66" y="115"/>
                  <a:pt x="78" y="107"/>
                  <a:pt x="78" y="90"/>
                </a:cubicBezTo>
                <a:cubicBezTo>
                  <a:pt x="78" y="76"/>
                  <a:pt x="73" y="70"/>
                  <a:pt x="70" y="66"/>
                </a:cubicBezTo>
                <a:cubicBezTo>
                  <a:pt x="69" y="65"/>
                  <a:pt x="68" y="64"/>
                  <a:pt x="69" y="65"/>
                </a:cubicBezTo>
                <a:cubicBezTo>
                  <a:pt x="68" y="64"/>
                  <a:pt x="67" y="61"/>
                  <a:pt x="69" y="54"/>
                </a:cubicBezTo>
                <a:cubicBezTo>
                  <a:pt x="70" y="50"/>
                  <a:pt x="68" y="48"/>
                  <a:pt x="68" y="48"/>
                </a:cubicBezTo>
                <a:cubicBezTo>
                  <a:pt x="66" y="43"/>
                  <a:pt x="62" y="34"/>
                  <a:pt x="65" y="27"/>
                </a:cubicBezTo>
                <a:cubicBezTo>
                  <a:pt x="69" y="17"/>
                  <a:pt x="73" y="15"/>
                  <a:pt x="79" y="12"/>
                </a:cubicBezTo>
                <a:cubicBezTo>
                  <a:pt x="80" y="11"/>
                  <a:pt x="80" y="11"/>
                  <a:pt x="80" y="11"/>
                </a:cubicBezTo>
                <a:cubicBezTo>
                  <a:pt x="82" y="10"/>
                  <a:pt x="87" y="8"/>
                  <a:pt x="93" y="8"/>
                </a:cubicBezTo>
                <a:cubicBezTo>
                  <a:pt x="96" y="8"/>
                  <a:pt x="98" y="9"/>
                  <a:pt x="100" y="10"/>
                </a:cubicBezTo>
                <a:cubicBezTo>
                  <a:pt x="103" y="11"/>
                  <a:pt x="105" y="14"/>
                  <a:pt x="108" y="22"/>
                </a:cubicBezTo>
                <a:cubicBezTo>
                  <a:pt x="115" y="36"/>
                  <a:pt x="111" y="45"/>
                  <a:pt x="109" y="47"/>
                </a:cubicBezTo>
                <a:cubicBezTo>
                  <a:pt x="107" y="49"/>
                  <a:pt x="107" y="52"/>
                  <a:pt x="107" y="54"/>
                </a:cubicBezTo>
                <a:cubicBezTo>
                  <a:pt x="109" y="61"/>
                  <a:pt x="108" y="64"/>
                  <a:pt x="108" y="64"/>
                </a:cubicBezTo>
                <a:cubicBezTo>
                  <a:pt x="108" y="64"/>
                  <a:pt x="107" y="65"/>
                  <a:pt x="106" y="66"/>
                </a:cubicBezTo>
                <a:cubicBezTo>
                  <a:pt x="103" y="70"/>
                  <a:pt x="98" y="76"/>
                  <a:pt x="98" y="90"/>
                </a:cubicBezTo>
                <a:cubicBezTo>
                  <a:pt x="98" y="107"/>
                  <a:pt x="110" y="115"/>
                  <a:pt x="118" y="117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128" y="120"/>
                  <a:pt x="138" y="125"/>
                  <a:pt x="140" y="136"/>
                </a:cubicBezTo>
                <a:lnTo>
                  <a:pt x="36" y="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84" tIns="17142" rIns="34284" bIns="17142"/>
          <a:lstStyle/>
          <a:p>
            <a:endParaRPr lang="ru-RU"/>
          </a:p>
        </p:txBody>
      </p:sp>
      <p:sp>
        <p:nvSpPr>
          <p:cNvPr id="15365" name="Freeform 132"/>
          <p:cNvSpPr>
            <a:spLocks noEditPoints="1"/>
          </p:cNvSpPr>
          <p:nvPr/>
        </p:nvSpPr>
        <p:spPr bwMode="auto">
          <a:xfrm>
            <a:off x="4192687" y="2556868"/>
            <a:ext cx="319171" cy="317301"/>
          </a:xfrm>
          <a:custGeom>
            <a:avLst/>
            <a:gdLst>
              <a:gd name="T0" fmla="*/ 2147483646 w 176"/>
              <a:gd name="T1" fmla="*/ 2147483646 h 160"/>
              <a:gd name="T2" fmla="*/ 2147483646 w 176"/>
              <a:gd name="T3" fmla="*/ 2147483646 h 160"/>
              <a:gd name="T4" fmla="*/ 2147483646 w 176"/>
              <a:gd name="T5" fmla="*/ 2147483646 h 160"/>
              <a:gd name="T6" fmla="*/ 2147483646 w 176"/>
              <a:gd name="T7" fmla="*/ 2147483646 h 160"/>
              <a:gd name="T8" fmla="*/ 2147483646 w 176"/>
              <a:gd name="T9" fmla="*/ 2147483646 h 160"/>
              <a:gd name="T10" fmla="*/ 2147483646 w 176"/>
              <a:gd name="T11" fmla="*/ 2147483646 h 160"/>
              <a:gd name="T12" fmla="*/ 2147483646 w 176"/>
              <a:gd name="T13" fmla="*/ 2147483646 h 160"/>
              <a:gd name="T14" fmla="*/ 2147483646 w 176"/>
              <a:gd name="T15" fmla="*/ 0 h 160"/>
              <a:gd name="T16" fmla="*/ 0 w 176"/>
              <a:gd name="T17" fmla="*/ 2147483646 h 160"/>
              <a:gd name="T18" fmla="*/ 2147483646 w 176"/>
              <a:gd name="T19" fmla="*/ 2147483646 h 160"/>
              <a:gd name="T20" fmla="*/ 2147483646 w 176"/>
              <a:gd name="T21" fmla="*/ 2147483646 h 160"/>
              <a:gd name="T22" fmla="*/ 2147483646 w 176"/>
              <a:gd name="T23" fmla="*/ 2147483646 h 160"/>
              <a:gd name="T24" fmla="*/ 2147483646 w 176"/>
              <a:gd name="T25" fmla="*/ 2147483646 h 160"/>
              <a:gd name="T26" fmla="*/ 2147483646 w 176"/>
              <a:gd name="T27" fmla="*/ 2147483646 h 160"/>
              <a:gd name="T28" fmla="*/ 2147483646 w 176"/>
              <a:gd name="T29" fmla="*/ 2147483646 h 160"/>
              <a:gd name="T30" fmla="*/ 2147483646 w 176"/>
              <a:gd name="T31" fmla="*/ 2147483646 h 160"/>
              <a:gd name="T32" fmla="*/ 2147483646 w 176"/>
              <a:gd name="T33" fmla="*/ 2147483646 h 160"/>
              <a:gd name="T34" fmla="*/ 2147483646 w 176"/>
              <a:gd name="T35" fmla="*/ 2147483646 h 160"/>
              <a:gd name="T36" fmla="*/ 2147483646 w 176"/>
              <a:gd name="T37" fmla="*/ 2147483646 h 160"/>
              <a:gd name="T38" fmla="*/ 2147483646 w 176"/>
              <a:gd name="T39" fmla="*/ 2147483646 h 160"/>
              <a:gd name="T40" fmla="*/ 2147483646 w 176"/>
              <a:gd name="T41" fmla="*/ 2147483646 h 160"/>
              <a:gd name="T42" fmla="*/ 2147483646 w 176"/>
              <a:gd name="T43" fmla="*/ 2147483646 h 160"/>
              <a:gd name="T44" fmla="*/ 2147483646 w 176"/>
              <a:gd name="T45" fmla="*/ 2147483646 h 160"/>
              <a:gd name="T46" fmla="*/ 2147483646 w 176"/>
              <a:gd name="T47" fmla="*/ 2147483646 h 160"/>
              <a:gd name="T48" fmla="*/ 2147483646 w 176"/>
              <a:gd name="T49" fmla="*/ 2147483646 h 160"/>
              <a:gd name="T50" fmla="*/ 2147483646 w 176"/>
              <a:gd name="T51" fmla="*/ 2147483646 h 160"/>
              <a:gd name="T52" fmla="*/ 2147483646 w 176"/>
              <a:gd name="T53" fmla="*/ 2147483646 h 160"/>
              <a:gd name="T54" fmla="*/ 2147483646 w 176"/>
              <a:gd name="T55" fmla="*/ 2147483646 h 160"/>
              <a:gd name="T56" fmla="*/ 2147483646 w 176"/>
              <a:gd name="T57" fmla="*/ 2147483646 h 160"/>
              <a:gd name="T58" fmla="*/ 2147483646 w 176"/>
              <a:gd name="T59" fmla="*/ 2147483646 h 160"/>
              <a:gd name="T60" fmla="*/ 2147483646 w 176"/>
              <a:gd name="T61" fmla="*/ 2147483646 h 160"/>
              <a:gd name="T62" fmla="*/ 2147483646 w 176"/>
              <a:gd name="T63" fmla="*/ 2147483646 h 160"/>
              <a:gd name="T64" fmla="*/ 2147483646 w 176"/>
              <a:gd name="T65" fmla="*/ 2147483646 h 160"/>
              <a:gd name="T66" fmla="*/ 2147483646 w 176"/>
              <a:gd name="T67" fmla="*/ 2147483646 h 160"/>
              <a:gd name="T68" fmla="*/ 2147483646 w 176"/>
              <a:gd name="T69" fmla="*/ 2147483646 h 160"/>
              <a:gd name="T70" fmla="*/ 2147483646 w 176"/>
              <a:gd name="T71" fmla="*/ 2147483646 h 160"/>
              <a:gd name="T72" fmla="*/ 2147483646 w 176"/>
              <a:gd name="T73" fmla="*/ 2147483646 h 160"/>
              <a:gd name="T74" fmla="*/ 2147483646 w 176"/>
              <a:gd name="T75" fmla="*/ 2147483646 h 160"/>
              <a:gd name="T76" fmla="*/ 2147483646 w 176"/>
              <a:gd name="T77" fmla="*/ 2147483646 h 160"/>
              <a:gd name="T78" fmla="*/ 2147483646 w 176"/>
              <a:gd name="T79" fmla="*/ 2147483646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76"/>
              <a:gd name="T121" fmla="*/ 0 h 160"/>
              <a:gd name="T122" fmla="*/ 176 w 176"/>
              <a:gd name="T123" fmla="*/ 160 h 16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76" h="160">
                <a:moveTo>
                  <a:pt x="132" y="144"/>
                </a:moveTo>
                <a:cubicBezTo>
                  <a:pt x="130" y="144"/>
                  <a:pt x="128" y="146"/>
                  <a:pt x="128" y="148"/>
                </a:cubicBezTo>
                <a:cubicBezTo>
                  <a:pt x="128" y="156"/>
                  <a:pt x="128" y="156"/>
                  <a:pt x="128" y="156"/>
                </a:cubicBezTo>
                <a:cubicBezTo>
                  <a:pt x="128" y="158"/>
                  <a:pt x="130" y="160"/>
                  <a:pt x="132" y="160"/>
                </a:cubicBezTo>
                <a:cubicBezTo>
                  <a:pt x="134" y="160"/>
                  <a:pt x="136" y="158"/>
                  <a:pt x="136" y="156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46"/>
                  <a:pt x="134" y="144"/>
                  <a:pt x="132" y="144"/>
                </a:cubicBezTo>
                <a:moveTo>
                  <a:pt x="20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8"/>
                  <a:pt x="8" y="8"/>
                  <a:pt x="8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22"/>
                  <a:pt x="138" y="24"/>
                  <a:pt x="140" y="24"/>
                </a:cubicBezTo>
                <a:cubicBezTo>
                  <a:pt x="142" y="24"/>
                  <a:pt x="144" y="22"/>
                  <a:pt x="144" y="2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0" y="0"/>
                  <a:pt x="136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2" y="120"/>
                  <a:pt x="24" y="118"/>
                  <a:pt x="24" y="116"/>
                </a:cubicBezTo>
                <a:cubicBezTo>
                  <a:pt x="24" y="114"/>
                  <a:pt x="22" y="112"/>
                  <a:pt x="20" y="112"/>
                </a:cubicBezTo>
                <a:moveTo>
                  <a:pt x="76" y="144"/>
                </a:moveTo>
                <a:cubicBezTo>
                  <a:pt x="74" y="144"/>
                  <a:pt x="72" y="146"/>
                  <a:pt x="72" y="148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2" y="158"/>
                  <a:pt x="74" y="160"/>
                  <a:pt x="76" y="160"/>
                </a:cubicBezTo>
                <a:cubicBezTo>
                  <a:pt x="78" y="160"/>
                  <a:pt x="80" y="158"/>
                  <a:pt x="80" y="156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80" y="146"/>
                  <a:pt x="78" y="144"/>
                  <a:pt x="76" y="144"/>
                </a:cubicBezTo>
                <a:moveTo>
                  <a:pt x="60" y="72"/>
                </a:moveTo>
                <a:cubicBezTo>
                  <a:pt x="148" y="72"/>
                  <a:pt x="148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58" y="64"/>
                  <a:pt x="56" y="66"/>
                  <a:pt x="56" y="68"/>
                </a:cubicBezTo>
                <a:cubicBezTo>
                  <a:pt x="56" y="70"/>
                  <a:pt x="58" y="72"/>
                  <a:pt x="60" y="72"/>
                </a:cubicBezTo>
                <a:moveTo>
                  <a:pt x="168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36" y="32"/>
                  <a:pt x="32" y="36"/>
                  <a:pt x="32" y="40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48"/>
                  <a:pt x="36" y="152"/>
                  <a:pt x="40" y="152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62" y="152"/>
                  <a:pt x="64" y="150"/>
                  <a:pt x="64" y="148"/>
                </a:cubicBezTo>
                <a:cubicBezTo>
                  <a:pt x="64" y="141"/>
                  <a:pt x="69" y="136"/>
                  <a:pt x="76" y="136"/>
                </a:cubicBezTo>
                <a:cubicBezTo>
                  <a:pt x="83" y="136"/>
                  <a:pt x="88" y="141"/>
                  <a:pt x="88" y="148"/>
                </a:cubicBezTo>
                <a:cubicBezTo>
                  <a:pt x="88" y="150"/>
                  <a:pt x="90" y="152"/>
                  <a:pt x="92" y="152"/>
                </a:cubicBezTo>
                <a:cubicBezTo>
                  <a:pt x="116" y="152"/>
                  <a:pt x="116" y="152"/>
                  <a:pt x="116" y="152"/>
                </a:cubicBezTo>
                <a:cubicBezTo>
                  <a:pt x="118" y="152"/>
                  <a:pt x="120" y="150"/>
                  <a:pt x="120" y="148"/>
                </a:cubicBezTo>
                <a:cubicBezTo>
                  <a:pt x="120" y="141"/>
                  <a:pt x="125" y="136"/>
                  <a:pt x="132" y="136"/>
                </a:cubicBezTo>
                <a:cubicBezTo>
                  <a:pt x="139" y="136"/>
                  <a:pt x="144" y="141"/>
                  <a:pt x="144" y="148"/>
                </a:cubicBezTo>
                <a:cubicBezTo>
                  <a:pt x="144" y="150"/>
                  <a:pt x="146" y="152"/>
                  <a:pt x="148" y="152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72" y="152"/>
                  <a:pt x="176" y="148"/>
                  <a:pt x="176" y="144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44"/>
                </a:moveTo>
                <a:cubicBezTo>
                  <a:pt x="152" y="144"/>
                  <a:pt x="152" y="144"/>
                  <a:pt x="152" y="144"/>
                </a:cubicBezTo>
                <a:cubicBezTo>
                  <a:pt x="150" y="135"/>
                  <a:pt x="142" y="128"/>
                  <a:pt x="132" y="128"/>
                </a:cubicBezTo>
                <a:cubicBezTo>
                  <a:pt x="122" y="128"/>
                  <a:pt x="114" y="135"/>
                  <a:pt x="112" y="144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4" y="135"/>
                  <a:pt x="86" y="128"/>
                  <a:pt x="76" y="128"/>
                </a:cubicBezTo>
                <a:cubicBezTo>
                  <a:pt x="66" y="128"/>
                  <a:pt x="58" y="135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40" y="40"/>
                  <a:pt x="40" y="40"/>
                  <a:pt x="40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44"/>
                </a:lnTo>
                <a:close/>
                <a:moveTo>
                  <a:pt x="60" y="88"/>
                </a:moveTo>
                <a:cubicBezTo>
                  <a:pt x="148" y="88"/>
                  <a:pt x="148" y="88"/>
                  <a:pt x="148" y="88"/>
                </a:cubicBezTo>
                <a:cubicBezTo>
                  <a:pt x="150" y="88"/>
                  <a:pt x="152" y="86"/>
                  <a:pt x="152" y="84"/>
                </a:cubicBezTo>
                <a:cubicBezTo>
                  <a:pt x="152" y="82"/>
                  <a:pt x="150" y="80"/>
                  <a:pt x="148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58" y="80"/>
                  <a:pt x="56" y="82"/>
                  <a:pt x="56" y="84"/>
                </a:cubicBezTo>
                <a:cubicBezTo>
                  <a:pt x="56" y="86"/>
                  <a:pt x="58" y="88"/>
                  <a:pt x="60" y="88"/>
                </a:cubicBezTo>
                <a:moveTo>
                  <a:pt x="60" y="104"/>
                </a:moveTo>
                <a:cubicBezTo>
                  <a:pt x="116" y="104"/>
                  <a:pt x="116" y="104"/>
                  <a:pt x="116" y="104"/>
                </a:cubicBezTo>
                <a:cubicBezTo>
                  <a:pt x="118" y="104"/>
                  <a:pt x="120" y="102"/>
                  <a:pt x="120" y="100"/>
                </a:cubicBezTo>
                <a:cubicBezTo>
                  <a:pt x="120" y="98"/>
                  <a:pt x="118" y="96"/>
                  <a:pt x="11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58" y="96"/>
                  <a:pt x="56" y="98"/>
                  <a:pt x="56" y="100"/>
                </a:cubicBezTo>
                <a:cubicBezTo>
                  <a:pt x="56" y="102"/>
                  <a:pt x="58" y="104"/>
                  <a:pt x="60" y="10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84" tIns="17142" rIns="34284" bIns="17142"/>
          <a:lstStyle/>
          <a:p>
            <a:endParaRPr lang="ru-RU"/>
          </a:p>
        </p:txBody>
      </p:sp>
      <p:sp>
        <p:nvSpPr>
          <p:cNvPr id="15366" name="Freeform 135"/>
          <p:cNvSpPr>
            <a:spLocks noEditPoints="1"/>
          </p:cNvSpPr>
          <p:nvPr/>
        </p:nvSpPr>
        <p:spPr bwMode="auto">
          <a:xfrm>
            <a:off x="4321308" y="1644253"/>
            <a:ext cx="391818" cy="282178"/>
          </a:xfrm>
          <a:custGeom>
            <a:avLst/>
            <a:gdLst>
              <a:gd name="T0" fmla="*/ 2147483646 w 176"/>
              <a:gd name="T1" fmla="*/ 2147483646 h 144"/>
              <a:gd name="T2" fmla="*/ 2147483646 w 176"/>
              <a:gd name="T3" fmla="*/ 2147483646 h 144"/>
              <a:gd name="T4" fmla="*/ 2147483646 w 176"/>
              <a:gd name="T5" fmla="*/ 2147483646 h 144"/>
              <a:gd name="T6" fmla="*/ 2147483646 w 176"/>
              <a:gd name="T7" fmla="*/ 2147483646 h 144"/>
              <a:gd name="T8" fmla="*/ 2147483646 w 176"/>
              <a:gd name="T9" fmla="*/ 2147483646 h 144"/>
              <a:gd name="T10" fmla="*/ 2147483646 w 176"/>
              <a:gd name="T11" fmla="*/ 2147483646 h 144"/>
              <a:gd name="T12" fmla="*/ 2147483646 w 176"/>
              <a:gd name="T13" fmla="*/ 2147483646 h 144"/>
              <a:gd name="T14" fmla="*/ 2147483646 w 176"/>
              <a:gd name="T15" fmla="*/ 2147483646 h 144"/>
              <a:gd name="T16" fmla="*/ 2147483646 w 176"/>
              <a:gd name="T17" fmla="*/ 2147483646 h 144"/>
              <a:gd name="T18" fmla="*/ 2147483646 w 176"/>
              <a:gd name="T19" fmla="*/ 2147483646 h 144"/>
              <a:gd name="T20" fmla="*/ 2147483646 w 176"/>
              <a:gd name="T21" fmla="*/ 2147483646 h 144"/>
              <a:gd name="T22" fmla="*/ 2147483646 w 176"/>
              <a:gd name="T23" fmla="*/ 2147483646 h 144"/>
              <a:gd name="T24" fmla="*/ 2147483646 w 176"/>
              <a:gd name="T25" fmla="*/ 2147483646 h 144"/>
              <a:gd name="T26" fmla="*/ 2147483646 w 176"/>
              <a:gd name="T27" fmla="*/ 2147483646 h 144"/>
              <a:gd name="T28" fmla="*/ 2147483646 w 176"/>
              <a:gd name="T29" fmla="*/ 2147483646 h 144"/>
              <a:gd name="T30" fmla="*/ 2147483646 w 176"/>
              <a:gd name="T31" fmla="*/ 2147483646 h 144"/>
              <a:gd name="T32" fmla="*/ 2147483646 w 176"/>
              <a:gd name="T33" fmla="*/ 2147483646 h 144"/>
              <a:gd name="T34" fmla="*/ 2147483646 w 176"/>
              <a:gd name="T35" fmla="*/ 2147483646 h 144"/>
              <a:gd name="T36" fmla="*/ 2147483646 w 176"/>
              <a:gd name="T37" fmla="*/ 2147483646 h 144"/>
              <a:gd name="T38" fmla="*/ 2147483646 w 176"/>
              <a:gd name="T39" fmla="*/ 2147483646 h 144"/>
              <a:gd name="T40" fmla="*/ 2147483646 w 176"/>
              <a:gd name="T41" fmla="*/ 2147483646 h 144"/>
              <a:gd name="T42" fmla="*/ 2147483646 w 176"/>
              <a:gd name="T43" fmla="*/ 2147483646 h 144"/>
              <a:gd name="T44" fmla="*/ 2147483646 w 176"/>
              <a:gd name="T45" fmla="*/ 2147483646 h 144"/>
              <a:gd name="T46" fmla="*/ 2147483646 w 176"/>
              <a:gd name="T47" fmla="*/ 2147483646 h 144"/>
              <a:gd name="T48" fmla="*/ 2147483646 w 176"/>
              <a:gd name="T49" fmla="*/ 2147483646 h 144"/>
              <a:gd name="T50" fmla="*/ 2147483646 w 176"/>
              <a:gd name="T51" fmla="*/ 2147483646 h 144"/>
              <a:gd name="T52" fmla="*/ 2147483646 w 176"/>
              <a:gd name="T53" fmla="*/ 2147483646 h 144"/>
              <a:gd name="T54" fmla="*/ 2147483646 w 176"/>
              <a:gd name="T55" fmla="*/ 2147483646 h 144"/>
              <a:gd name="T56" fmla="*/ 2147483646 w 176"/>
              <a:gd name="T57" fmla="*/ 0 h 144"/>
              <a:gd name="T58" fmla="*/ 2147483646 w 176"/>
              <a:gd name="T59" fmla="*/ 2147483646 h 144"/>
              <a:gd name="T60" fmla="*/ 2147483646 w 176"/>
              <a:gd name="T61" fmla="*/ 2147483646 h 144"/>
              <a:gd name="T62" fmla="*/ 0 w 176"/>
              <a:gd name="T63" fmla="*/ 2147483646 h 144"/>
              <a:gd name="T64" fmla="*/ 2147483646 w 176"/>
              <a:gd name="T65" fmla="*/ 2147483646 h 144"/>
              <a:gd name="T66" fmla="*/ 2147483646 w 176"/>
              <a:gd name="T67" fmla="*/ 2147483646 h 144"/>
              <a:gd name="T68" fmla="*/ 2147483646 w 176"/>
              <a:gd name="T69" fmla="*/ 2147483646 h 144"/>
              <a:gd name="T70" fmla="*/ 2147483646 w 176"/>
              <a:gd name="T71" fmla="*/ 2147483646 h 144"/>
              <a:gd name="T72" fmla="*/ 2147483646 w 176"/>
              <a:gd name="T73" fmla="*/ 2147483646 h 144"/>
              <a:gd name="T74" fmla="*/ 2147483646 w 176"/>
              <a:gd name="T75" fmla="*/ 2147483646 h 144"/>
              <a:gd name="T76" fmla="*/ 2147483646 w 176"/>
              <a:gd name="T77" fmla="*/ 2147483646 h 144"/>
              <a:gd name="T78" fmla="*/ 2147483646 w 176"/>
              <a:gd name="T79" fmla="*/ 2147483646 h 144"/>
              <a:gd name="T80" fmla="*/ 2147483646 w 176"/>
              <a:gd name="T81" fmla="*/ 2147483646 h 144"/>
              <a:gd name="T82" fmla="*/ 2147483646 w 176"/>
              <a:gd name="T83" fmla="*/ 2147483646 h 144"/>
              <a:gd name="T84" fmla="*/ 2147483646 w 176"/>
              <a:gd name="T85" fmla="*/ 2147483646 h 144"/>
              <a:gd name="T86" fmla="*/ 2147483646 w 176"/>
              <a:gd name="T87" fmla="*/ 2147483646 h 144"/>
              <a:gd name="T88" fmla="*/ 2147483646 w 176"/>
              <a:gd name="T89" fmla="*/ 2147483646 h 144"/>
              <a:gd name="T90" fmla="*/ 2147483646 w 176"/>
              <a:gd name="T91" fmla="*/ 2147483646 h 144"/>
              <a:gd name="T92" fmla="*/ 2147483646 w 176"/>
              <a:gd name="T93" fmla="*/ 2147483646 h 144"/>
              <a:gd name="T94" fmla="*/ 2147483646 w 176"/>
              <a:gd name="T95" fmla="*/ 2147483646 h 144"/>
              <a:gd name="T96" fmla="*/ 2147483646 w 176"/>
              <a:gd name="T97" fmla="*/ 2147483646 h 14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6"/>
              <a:gd name="T148" fmla="*/ 0 h 144"/>
              <a:gd name="T149" fmla="*/ 176 w 176"/>
              <a:gd name="T150" fmla="*/ 144 h 14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6" h="144">
                <a:moveTo>
                  <a:pt x="84" y="32"/>
                </a:moveTo>
                <a:cubicBezTo>
                  <a:pt x="116" y="32"/>
                  <a:pt x="116" y="32"/>
                  <a:pt x="116" y="32"/>
                </a:cubicBezTo>
                <a:cubicBezTo>
                  <a:pt x="118" y="32"/>
                  <a:pt x="120" y="30"/>
                  <a:pt x="120" y="28"/>
                </a:cubicBezTo>
                <a:cubicBezTo>
                  <a:pt x="120" y="26"/>
                  <a:pt x="118" y="24"/>
                  <a:pt x="116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2" y="24"/>
                  <a:pt x="80" y="26"/>
                  <a:pt x="80" y="28"/>
                </a:cubicBezTo>
                <a:cubicBezTo>
                  <a:pt x="80" y="30"/>
                  <a:pt x="82" y="32"/>
                  <a:pt x="84" y="32"/>
                </a:cubicBezTo>
                <a:moveTo>
                  <a:pt x="132" y="32"/>
                </a:moveTo>
                <a:cubicBezTo>
                  <a:pt x="134" y="32"/>
                  <a:pt x="136" y="30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130" y="24"/>
                  <a:pt x="128" y="26"/>
                  <a:pt x="128" y="28"/>
                </a:cubicBezTo>
                <a:cubicBezTo>
                  <a:pt x="128" y="30"/>
                  <a:pt x="130" y="32"/>
                  <a:pt x="132" y="32"/>
                </a:cubicBezTo>
                <a:moveTo>
                  <a:pt x="148" y="32"/>
                </a:moveTo>
                <a:cubicBezTo>
                  <a:pt x="150" y="32"/>
                  <a:pt x="152" y="30"/>
                  <a:pt x="152" y="28"/>
                </a:cubicBezTo>
                <a:cubicBezTo>
                  <a:pt x="152" y="26"/>
                  <a:pt x="150" y="24"/>
                  <a:pt x="148" y="24"/>
                </a:cubicBezTo>
                <a:cubicBezTo>
                  <a:pt x="146" y="24"/>
                  <a:pt x="144" y="26"/>
                  <a:pt x="144" y="28"/>
                </a:cubicBezTo>
                <a:cubicBezTo>
                  <a:pt x="144" y="30"/>
                  <a:pt x="146" y="32"/>
                  <a:pt x="148" y="32"/>
                </a:cubicBezTo>
                <a:moveTo>
                  <a:pt x="148" y="64"/>
                </a:moveTo>
                <a:cubicBezTo>
                  <a:pt x="116" y="64"/>
                  <a:pt x="116" y="64"/>
                  <a:pt x="116" y="64"/>
                </a:cubicBezTo>
                <a:cubicBezTo>
                  <a:pt x="114" y="64"/>
                  <a:pt x="112" y="66"/>
                  <a:pt x="112" y="68"/>
                </a:cubicBezTo>
                <a:cubicBezTo>
                  <a:pt x="112" y="70"/>
                  <a:pt x="114" y="72"/>
                  <a:pt x="116" y="72"/>
                </a:cubicBezTo>
                <a:cubicBezTo>
                  <a:pt x="148" y="72"/>
                  <a:pt x="148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moveTo>
                  <a:pt x="148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86"/>
                  <a:pt x="114" y="88"/>
                  <a:pt x="116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0" y="88"/>
                  <a:pt x="152" y="86"/>
                  <a:pt x="152" y="84"/>
                </a:cubicBezTo>
                <a:cubicBezTo>
                  <a:pt x="152" y="82"/>
                  <a:pt x="150" y="80"/>
                  <a:pt x="148" y="80"/>
                </a:cubicBezTo>
                <a:moveTo>
                  <a:pt x="148" y="48"/>
                </a:moveTo>
                <a:cubicBezTo>
                  <a:pt x="116" y="48"/>
                  <a:pt x="116" y="48"/>
                  <a:pt x="116" y="48"/>
                </a:cubicBezTo>
                <a:cubicBezTo>
                  <a:pt x="114" y="48"/>
                  <a:pt x="112" y="50"/>
                  <a:pt x="112" y="52"/>
                </a:cubicBezTo>
                <a:cubicBezTo>
                  <a:pt x="112" y="54"/>
                  <a:pt x="114" y="56"/>
                  <a:pt x="116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50" y="56"/>
                  <a:pt x="152" y="54"/>
                  <a:pt x="152" y="52"/>
                </a:cubicBezTo>
                <a:cubicBezTo>
                  <a:pt x="152" y="50"/>
                  <a:pt x="150" y="48"/>
                  <a:pt x="148" y="48"/>
                </a:cubicBezTo>
                <a:moveTo>
                  <a:pt x="68" y="32"/>
                </a:moveTo>
                <a:cubicBezTo>
                  <a:pt x="70" y="32"/>
                  <a:pt x="72" y="30"/>
                  <a:pt x="72" y="28"/>
                </a:cubicBezTo>
                <a:cubicBezTo>
                  <a:pt x="72" y="26"/>
                  <a:pt x="70" y="24"/>
                  <a:pt x="68" y="24"/>
                </a:cubicBezTo>
                <a:cubicBezTo>
                  <a:pt x="66" y="24"/>
                  <a:pt x="64" y="26"/>
                  <a:pt x="64" y="28"/>
                </a:cubicBezTo>
                <a:cubicBezTo>
                  <a:pt x="64" y="30"/>
                  <a:pt x="66" y="32"/>
                  <a:pt x="68" y="32"/>
                </a:cubicBezTo>
                <a:moveTo>
                  <a:pt x="52" y="104"/>
                </a:moveTo>
                <a:cubicBezTo>
                  <a:pt x="148" y="104"/>
                  <a:pt x="148" y="104"/>
                  <a:pt x="148" y="104"/>
                </a:cubicBezTo>
                <a:cubicBezTo>
                  <a:pt x="150" y="104"/>
                  <a:pt x="152" y="102"/>
                  <a:pt x="152" y="100"/>
                </a:cubicBezTo>
                <a:cubicBezTo>
                  <a:pt x="152" y="98"/>
                  <a:pt x="150" y="96"/>
                  <a:pt x="148" y="96"/>
                </a:cubicBezTo>
                <a:cubicBezTo>
                  <a:pt x="52" y="96"/>
                  <a:pt x="52" y="96"/>
                  <a:pt x="52" y="96"/>
                </a:cubicBezTo>
                <a:cubicBezTo>
                  <a:pt x="50" y="96"/>
                  <a:pt x="48" y="98"/>
                  <a:pt x="48" y="100"/>
                </a:cubicBezTo>
                <a:cubicBezTo>
                  <a:pt x="48" y="102"/>
                  <a:pt x="50" y="104"/>
                  <a:pt x="52" y="104"/>
                </a:cubicBezTo>
                <a:moveTo>
                  <a:pt x="52" y="120"/>
                </a:moveTo>
                <a:cubicBezTo>
                  <a:pt x="148" y="120"/>
                  <a:pt x="148" y="120"/>
                  <a:pt x="148" y="120"/>
                </a:cubicBezTo>
                <a:cubicBezTo>
                  <a:pt x="150" y="120"/>
                  <a:pt x="152" y="118"/>
                  <a:pt x="152" y="116"/>
                </a:cubicBezTo>
                <a:cubicBezTo>
                  <a:pt x="152" y="114"/>
                  <a:pt x="150" y="112"/>
                  <a:pt x="148" y="112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50" y="112"/>
                  <a:pt x="48" y="114"/>
                  <a:pt x="48" y="116"/>
                </a:cubicBezTo>
                <a:cubicBezTo>
                  <a:pt x="48" y="118"/>
                  <a:pt x="50" y="120"/>
                  <a:pt x="52" y="120"/>
                </a:cubicBezTo>
                <a:moveTo>
                  <a:pt x="168" y="0"/>
                </a:moveTo>
                <a:cubicBezTo>
                  <a:pt x="32" y="0"/>
                  <a:pt x="32" y="0"/>
                  <a:pt x="32" y="0"/>
                </a:cubicBezTo>
                <a:cubicBezTo>
                  <a:pt x="28" y="0"/>
                  <a:pt x="24" y="4"/>
                  <a:pt x="24" y="8"/>
                </a:cubicBezTo>
                <a:cubicBezTo>
                  <a:pt x="24" y="24"/>
                  <a:pt x="24" y="24"/>
                  <a:pt x="2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3"/>
                  <a:pt x="11" y="144"/>
                  <a:pt x="24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2" y="144"/>
                  <a:pt x="176" y="140"/>
                  <a:pt x="176" y="136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15" y="136"/>
                  <a:pt x="8" y="129"/>
                  <a:pt x="8" y="120"/>
                </a:cubicBezTo>
                <a:cubicBezTo>
                  <a:pt x="8" y="32"/>
                  <a:pt x="8" y="32"/>
                  <a:pt x="8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4" y="118"/>
                  <a:pt x="26" y="120"/>
                  <a:pt x="28" y="120"/>
                </a:cubicBezTo>
                <a:cubicBezTo>
                  <a:pt x="30" y="120"/>
                  <a:pt x="32" y="118"/>
                  <a:pt x="32" y="116"/>
                </a:cubicBezTo>
                <a:cubicBezTo>
                  <a:pt x="32" y="8"/>
                  <a:pt x="32" y="8"/>
                  <a:pt x="32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36"/>
                </a:lnTo>
                <a:close/>
                <a:moveTo>
                  <a:pt x="52" y="32"/>
                </a:moveTo>
                <a:cubicBezTo>
                  <a:pt x="54" y="32"/>
                  <a:pt x="56" y="30"/>
                  <a:pt x="56" y="28"/>
                </a:cubicBezTo>
                <a:cubicBezTo>
                  <a:pt x="56" y="26"/>
                  <a:pt x="54" y="24"/>
                  <a:pt x="52" y="24"/>
                </a:cubicBezTo>
                <a:cubicBezTo>
                  <a:pt x="50" y="24"/>
                  <a:pt x="48" y="26"/>
                  <a:pt x="48" y="28"/>
                </a:cubicBezTo>
                <a:cubicBezTo>
                  <a:pt x="48" y="30"/>
                  <a:pt x="50" y="32"/>
                  <a:pt x="52" y="32"/>
                </a:cubicBezTo>
                <a:moveTo>
                  <a:pt x="52" y="88"/>
                </a:moveTo>
                <a:cubicBezTo>
                  <a:pt x="92" y="88"/>
                  <a:pt x="92" y="88"/>
                  <a:pt x="92" y="88"/>
                </a:cubicBezTo>
                <a:cubicBezTo>
                  <a:pt x="94" y="88"/>
                  <a:pt x="96" y="86"/>
                  <a:pt x="96" y="84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0"/>
                  <a:pt x="94" y="48"/>
                  <a:pt x="9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0" y="48"/>
                  <a:pt x="48" y="50"/>
                  <a:pt x="48" y="52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86"/>
                  <a:pt x="50" y="88"/>
                  <a:pt x="52" y="88"/>
                </a:cubicBezTo>
                <a:moveTo>
                  <a:pt x="56" y="56"/>
                </a:moveTo>
                <a:cubicBezTo>
                  <a:pt x="88" y="56"/>
                  <a:pt x="88" y="56"/>
                  <a:pt x="88" y="56"/>
                </a:cubicBezTo>
                <a:cubicBezTo>
                  <a:pt x="88" y="80"/>
                  <a:pt x="88" y="80"/>
                  <a:pt x="88" y="80"/>
                </a:cubicBezTo>
                <a:cubicBezTo>
                  <a:pt x="56" y="80"/>
                  <a:pt x="56" y="80"/>
                  <a:pt x="56" y="80"/>
                </a:cubicBezTo>
                <a:lnTo>
                  <a:pt x="56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84" tIns="17142" rIns="34284" bIns="17142"/>
          <a:lstStyle/>
          <a:p>
            <a:endParaRPr lang="ru-RU"/>
          </a:p>
        </p:txBody>
      </p:sp>
      <p:sp>
        <p:nvSpPr>
          <p:cNvPr id="15367" name="Freeform 153"/>
          <p:cNvSpPr>
            <a:spLocks noEditPoints="1"/>
          </p:cNvSpPr>
          <p:nvPr/>
        </p:nvSpPr>
        <p:spPr bwMode="auto">
          <a:xfrm>
            <a:off x="4178396" y="4282678"/>
            <a:ext cx="352517" cy="260152"/>
          </a:xfrm>
          <a:custGeom>
            <a:avLst/>
            <a:gdLst>
              <a:gd name="T0" fmla="*/ 2147483646 w 176"/>
              <a:gd name="T1" fmla="*/ 2147483646 h 160"/>
              <a:gd name="T2" fmla="*/ 2147483646 w 176"/>
              <a:gd name="T3" fmla="*/ 2147483646 h 160"/>
              <a:gd name="T4" fmla="*/ 2147483646 w 176"/>
              <a:gd name="T5" fmla="*/ 2147483646 h 160"/>
              <a:gd name="T6" fmla="*/ 2147483646 w 176"/>
              <a:gd name="T7" fmla="*/ 2147483646 h 160"/>
              <a:gd name="T8" fmla="*/ 2147483646 w 176"/>
              <a:gd name="T9" fmla="*/ 2147483646 h 160"/>
              <a:gd name="T10" fmla="*/ 2147483646 w 176"/>
              <a:gd name="T11" fmla="*/ 2147483646 h 160"/>
              <a:gd name="T12" fmla="*/ 2147483646 w 176"/>
              <a:gd name="T13" fmla="*/ 2147483646 h 160"/>
              <a:gd name="T14" fmla="*/ 2147483646 w 176"/>
              <a:gd name="T15" fmla="*/ 2147483646 h 160"/>
              <a:gd name="T16" fmla="*/ 2147483646 w 176"/>
              <a:gd name="T17" fmla="*/ 2147483646 h 160"/>
              <a:gd name="T18" fmla="*/ 2147483646 w 176"/>
              <a:gd name="T19" fmla="*/ 2147483646 h 160"/>
              <a:gd name="T20" fmla="*/ 2147483646 w 176"/>
              <a:gd name="T21" fmla="*/ 2147483646 h 160"/>
              <a:gd name="T22" fmla="*/ 2147483646 w 176"/>
              <a:gd name="T23" fmla="*/ 2147483646 h 160"/>
              <a:gd name="T24" fmla="*/ 2147483646 w 176"/>
              <a:gd name="T25" fmla="*/ 2147483646 h 160"/>
              <a:gd name="T26" fmla="*/ 2147483646 w 176"/>
              <a:gd name="T27" fmla="*/ 2147483646 h 160"/>
              <a:gd name="T28" fmla="*/ 2147483646 w 176"/>
              <a:gd name="T29" fmla="*/ 2147483646 h 160"/>
              <a:gd name="T30" fmla="*/ 2147483646 w 176"/>
              <a:gd name="T31" fmla="*/ 2147483646 h 160"/>
              <a:gd name="T32" fmla="*/ 2147483646 w 176"/>
              <a:gd name="T33" fmla="*/ 2147483646 h 160"/>
              <a:gd name="T34" fmla="*/ 2147483646 w 176"/>
              <a:gd name="T35" fmla="*/ 2147483646 h 160"/>
              <a:gd name="T36" fmla="*/ 2147483646 w 176"/>
              <a:gd name="T37" fmla="*/ 2147483646 h 160"/>
              <a:gd name="T38" fmla="*/ 0 w 176"/>
              <a:gd name="T39" fmla="*/ 2147483646 h 160"/>
              <a:gd name="T40" fmla="*/ 2147483646 w 176"/>
              <a:gd name="T41" fmla="*/ 2147483646 h 160"/>
              <a:gd name="T42" fmla="*/ 2147483646 w 176"/>
              <a:gd name="T43" fmla="*/ 2147483646 h 160"/>
              <a:gd name="T44" fmla="*/ 2147483646 w 176"/>
              <a:gd name="T45" fmla="*/ 2147483646 h 160"/>
              <a:gd name="T46" fmla="*/ 2147483646 w 176"/>
              <a:gd name="T47" fmla="*/ 2147483646 h 160"/>
              <a:gd name="T48" fmla="*/ 2147483646 w 176"/>
              <a:gd name="T49" fmla="*/ 2147483646 h 160"/>
              <a:gd name="T50" fmla="*/ 2147483646 w 176"/>
              <a:gd name="T51" fmla="*/ 2147483646 h 160"/>
              <a:gd name="T52" fmla="*/ 2147483646 w 176"/>
              <a:gd name="T53" fmla="*/ 2147483646 h 160"/>
              <a:gd name="T54" fmla="*/ 2147483646 w 176"/>
              <a:gd name="T55" fmla="*/ 2147483646 h 160"/>
              <a:gd name="T56" fmla="*/ 2147483646 w 176"/>
              <a:gd name="T57" fmla="*/ 2147483646 h 160"/>
              <a:gd name="T58" fmla="*/ 2147483646 w 176"/>
              <a:gd name="T59" fmla="*/ 2147483646 h 160"/>
              <a:gd name="T60" fmla="*/ 2147483646 w 176"/>
              <a:gd name="T61" fmla="*/ 2147483646 h 160"/>
              <a:gd name="T62" fmla="*/ 2147483646 w 176"/>
              <a:gd name="T63" fmla="*/ 2147483646 h 160"/>
              <a:gd name="T64" fmla="*/ 2147483646 w 176"/>
              <a:gd name="T65" fmla="*/ 2147483646 h 1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6"/>
              <a:gd name="T100" fmla="*/ 0 h 160"/>
              <a:gd name="T101" fmla="*/ 176 w 176"/>
              <a:gd name="T102" fmla="*/ 160 h 1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6" h="160">
                <a:moveTo>
                  <a:pt x="147" y="117"/>
                </a:moveTo>
                <a:cubicBezTo>
                  <a:pt x="147" y="117"/>
                  <a:pt x="132" y="113"/>
                  <a:pt x="132" y="98"/>
                </a:cubicBezTo>
                <a:cubicBezTo>
                  <a:pt x="132" y="85"/>
                  <a:pt x="139" y="81"/>
                  <a:pt x="142" y="77"/>
                </a:cubicBezTo>
                <a:cubicBezTo>
                  <a:pt x="142" y="77"/>
                  <a:pt x="146" y="73"/>
                  <a:pt x="143" y="60"/>
                </a:cubicBezTo>
                <a:cubicBezTo>
                  <a:pt x="149" y="53"/>
                  <a:pt x="150" y="40"/>
                  <a:pt x="144" y="27"/>
                </a:cubicBezTo>
                <a:cubicBezTo>
                  <a:pt x="140" y="18"/>
                  <a:pt x="136" y="13"/>
                  <a:pt x="131" y="11"/>
                </a:cubicBezTo>
                <a:cubicBezTo>
                  <a:pt x="127" y="9"/>
                  <a:pt x="123" y="8"/>
                  <a:pt x="119" y="8"/>
                </a:cubicBezTo>
                <a:cubicBezTo>
                  <a:pt x="113" y="8"/>
                  <a:pt x="107" y="10"/>
                  <a:pt x="104" y="11"/>
                </a:cubicBezTo>
                <a:cubicBezTo>
                  <a:pt x="105" y="13"/>
                  <a:pt x="106" y="15"/>
                  <a:pt x="107" y="18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9" y="17"/>
                  <a:pt x="114" y="16"/>
                  <a:pt x="119" y="16"/>
                </a:cubicBezTo>
                <a:cubicBezTo>
                  <a:pt x="122" y="16"/>
                  <a:pt x="125" y="17"/>
                  <a:pt x="127" y="18"/>
                </a:cubicBezTo>
                <a:cubicBezTo>
                  <a:pt x="129" y="19"/>
                  <a:pt x="133" y="22"/>
                  <a:pt x="137" y="30"/>
                </a:cubicBezTo>
                <a:cubicBezTo>
                  <a:pt x="142" y="41"/>
                  <a:pt x="140" y="51"/>
                  <a:pt x="137" y="55"/>
                </a:cubicBezTo>
                <a:cubicBezTo>
                  <a:pt x="135" y="57"/>
                  <a:pt x="135" y="60"/>
                  <a:pt x="135" y="62"/>
                </a:cubicBezTo>
                <a:cubicBezTo>
                  <a:pt x="137" y="69"/>
                  <a:pt x="136" y="71"/>
                  <a:pt x="136" y="72"/>
                </a:cubicBezTo>
                <a:cubicBezTo>
                  <a:pt x="136" y="72"/>
                  <a:pt x="135" y="72"/>
                  <a:pt x="135" y="73"/>
                </a:cubicBezTo>
                <a:cubicBezTo>
                  <a:pt x="135" y="73"/>
                  <a:pt x="134" y="74"/>
                  <a:pt x="134" y="74"/>
                </a:cubicBezTo>
                <a:cubicBezTo>
                  <a:pt x="131" y="78"/>
                  <a:pt x="124" y="85"/>
                  <a:pt x="124" y="98"/>
                </a:cubicBezTo>
                <a:cubicBezTo>
                  <a:pt x="124" y="115"/>
                  <a:pt x="137" y="123"/>
                  <a:pt x="145" y="125"/>
                </a:cubicBezTo>
                <a:cubicBezTo>
                  <a:pt x="155" y="128"/>
                  <a:pt x="166" y="133"/>
                  <a:pt x="168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3" y="146"/>
                  <a:pt x="144" y="149"/>
                  <a:pt x="144" y="152"/>
                </a:cubicBezTo>
                <a:cubicBezTo>
                  <a:pt x="172" y="152"/>
                  <a:pt x="172" y="152"/>
                  <a:pt x="172" y="152"/>
                </a:cubicBezTo>
                <a:cubicBezTo>
                  <a:pt x="176" y="152"/>
                  <a:pt x="176" y="148"/>
                  <a:pt x="176" y="148"/>
                </a:cubicBezTo>
                <a:cubicBezTo>
                  <a:pt x="176" y="127"/>
                  <a:pt x="156" y="120"/>
                  <a:pt x="147" y="117"/>
                </a:cubicBezTo>
                <a:moveTo>
                  <a:pt x="104" y="121"/>
                </a:moveTo>
                <a:cubicBezTo>
                  <a:pt x="104" y="121"/>
                  <a:pt x="88" y="117"/>
                  <a:pt x="88" y="101"/>
                </a:cubicBezTo>
                <a:cubicBezTo>
                  <a:pt x="88" y="86"/>
                  <a:pt x="95" y="81"/>
                  <a:pt x="97" y="77"/>
                </a:cubicBezTo>
                <a:cubicBezTo>
                  <a:pt x="97" y="77"/>
                  <a:pt x="102" y="73"/>
                  <a:pt x="99" y="58"/>
                </a:cubicBezTo>
                <a:cubicBezTo>
                  <a:pt x="105" y="50"/>
                  <a:pt x="106" y="36"/>
                  <a:pt x="100" y="21"/>
                </a:cubicBezTo>
                <a:cubicBezTo>
                  <a:pt x="95" y="11"/>
                  <a:pt x="92" y="6"/>
                  <a:pt x="86" y="3"/>
                </a:cubicBezTo>
                <a:cubicBezTo>
                  <a:pt x="82" y="1"/>
                  <a:pt x="78" y="0"/>
                  <a:pt x="74" y="0"/>
                </a:cubicBezTo>
                <a:cubicBezTo>
                  <a:pt x="65" y="0"/>
                  <a:pt x="58" y="3"/>
                  <a:pt x="55" y="5"/>
                </a:cubicBezTo>
                <a:cubicBezTo>
                  <a:pt x="45" y="9"/>
                  <a:pt x="39" y="12"/>
                  <a:pt x="34" y="26"/>
                </a:cubicBezTo>
                <a:cubicBezTo>
                  <a:pt x="29" y="38"/>
                  <a:pt x="35" y="51"/>
                  <a:pt x="37" y="57"/>
                </a:cubicBezTo>
                <a:cubicBezTo>
                  <a:pt x="34" y="72"/>
                  <a:pt x="39" y="77"/>
                  <a:pt x="39" y="77"/>
                </a:cubicBezTo>
                <a:cubicBezTo>
                  <a:pt x="41" y="81"/>
                  <a:pt x="48" y="86"/>
                  <a:pt x="48" y="101"/>
                </a:cubicBezTo>
                <a:cubicBezTo>
                  <a:pt x="48" y="117"/>
                  <a:pt x="32" y="121"/>
                  <a:pt x="32" y="121"/>
                </a:cubicBezTo>
                <a:cubicBezTo>
                  <a:pt x="22" y="125"/>
                  <a:pt x="0" y="132"/>
                  <a:pt x="0" y="156"/>
                </a:cubicBezTo>
                <a:cubicBezTo>
                  <a:pt x="0" y="156"/>
                  <a:pt x="0" y="160"/>
                  <a:pt x="4" y="160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6" y="160"/>
                  <a:pt x="136" y="156"/>
                  <a:pt x="136" y="156"/>
                </a:cubicBezTo>
                <a:cubicBezTo>
                  <a:pt x="136" y="132"/>
                  <a:pt x="114" y="125"/>
                  <a:pt x="104" y="121"/>
                </a:cubicBezTo>
                <a:moveTo>
                  <a:pt x="8" y="152"/>
                </a:moveTo>
                <a:cubicBezTo>
                  <a:pt x="10" y="138"/>
                  <a:pt x="22" y="133"/>
                  <a:pt x="34" y="129"/>
                </a:cubicBezTo>
                <a:cubicBezTo>
                  <a:pt x="42" y="127"/>
                  <a:pt x="56" y="118"/>
                  <a:pt x="56" y="101"/>
                </a:cubicBezTo>
                <a:cubicBezTo>
                  <a:pt x="56" y="85"/>
                  <a:pt x="50" y="78"/>
                  <a:pt x="46" y="74"/>
                </a:cubicBezTo>
                <a:cubicBezTo>
                  <a:pt x="46" y="73"/>
                  <a:pt x="46" y="73"/>
                  <a:pt x="45" y="72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2"/>
                  <a:pt x="43" y="68"/>
                  <a:pt x="45" y="59"/>
                </a:cubicBezTo>
                <a:cubicBezTo>
                  <a:pt x="46" y="58"/>
                  <a:pt x="45" y="56"/>
                  <a:pt x="45" y="54"/>
                </a:cubicBezTo>
                <a:cubicBezTo>
                  <a:pt x="43" y="50"/>
                  <a:pt x="38" y="38"/>
                  <a:pt x="41" y="30"/>
                </a:cubicBezTo>
                <a:cubicBezTo>
                  <a:pt x="46" y="18"/>
                  <a:pt x="50" y="16"/>
                  <a:pt x="58" y="12"/>
                </a:cubicBezTo>
                <a:cubicBezTo>
                  <a:pt x="58" y="12"/>
                  <a:pt x="58" y="12"/>
                  <a:pt x="59" y="12"/>
                </a:cubicBezTo>
                <a:cubicBezTo>
                  <a:pt x="61" y="10"/>
                  <a:pt x="67" y="8"/>
                  <a:pt x="74" y="8"/>
                </a:cubicBezTo>
                <a:cubicBezTo>
                  <a:pt x="77" y="8"/>
                  <a:pt x="80" y="9"/>
                  <a:pt x="83" y="10"/>
                </a:cubicBezTo>
                <a:cubicBezTo>
                  <a:pt x="85" y="12"/>
                  <a:pt x="88" y="15"/>
                  <a:pt x="92" y="24"/>
                </a:cubicBezTo>
                <a:cubicBezTo>
                  <a:pt x="98" y="37"/>
                  <a:pt x="96" y="48"/>
                  <a:pt x="92" y="53"/>
                </a:cubicBezTo>
                <a:cubicBezTo>
                  <a:pt x="91" y="55"/>
                  <a:pt x="91" y="58"/>
                  <a:pt x="91" y="60"/>
                </a:cubicBezTo>
                <a:cubicBezTo>
                  <a:pt x="93" y="68"/>
                  <a:pt x="92" y="71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0" y="73"/>
                  <a:pt x="90" y="73"/>
                  <a:pt x="90" y="74"/>
                </a:cubicBezTo>
                <a:cubicBezTo>
                  <a:pt x="86" y="78"/>
                  <a:pt x="80" y="85"/>
                  <a:pt x="80" y="101"/>
                </a:cubicBezTo>
                <a:cubicBezTo>
                  <a:pt x="80" y="118"/>
                  <a:pt x="94" y="127"/>
                  <a:pt x="102" y="129"/>
                </a:cubicBezTo>
                <a:cubicBezTo>
                  <a:pt x="113" y="133"/>
                  <a:pt x="126" y="138"/>
                  <a:pt x="128" y="152"/>
                </a:cubicBezTo>
                <a:lnTo>
                  <a:pt x="8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84" tIns="17142" rIns="34284" bIns="17142"/>
          <a:lstStyle/>
          <a:p>
            <a:endParaRPr lang="ru-RU"/>
          </a:p>
        </p:txBody>
      </p:sp>
      <p:sp>
        <p:nvSpPr>
          <p:cNvPr id="15368" name="Freeform 77"/>
          <p:cNvSpPr>
            <a:spLocks noEditPoints="1"/>
          </p:cNvSpPr>
          <p:nvPr/>
        </p:nvSpPr>
        <p:spPr bwMode="auto">
          <a:xfrm>
            <a:off x="2819400" y="616744"/>
            <a:ext cx="423378" cy="392311"/>
          </a:xfrm>
          <a:custGeom>
            <a:avLst/>
            <a:gdLst>
              <a:gd name="T0" fmla="*/ 2147483646 w 176"/>
              <a:gd name="T1" fmla="*/ 2147483646 h 176"/>
              <a:gd name="T2" fmla="*/ 2147483646 w 176"/>
              <a:gd name="T3" fmla="*/ 2147483646 h 176"/>
              <a:gd name="T4" fmla="*/ 2147483646 w 176"/>
              <a:gd name="T5" fmla="*/ 2147483646 h 176"/>
              <a:gd name="T6" fmla="*/ 2147483646 w 176"/>
              <a:gd name="T7" fmla="*/ 2147483646 h 176"/>
              <a:gd name="T8" fmla="*/ 2147483646 w 176"/>
              <a:gd name="T9" fmla="*/ 2147483646 h 176"/>
              <a:gd name="T10" fmla="*/ 2147483646 w 176"/>
              <a:gd name="T11" fmla="*/ 2147483646 h 176"/>
              <a:gd name="T12" fmla="*/ 2147483646 w 176"/>
              <a:gd name="T13" fmla="*/ 2147483646 h 176"/>
              <a:gd name="T14" fmla="*/ 2147483646 w 176"/>
              <a:gd name="T15" fmla="*/ 2147483646 h 176"/>
              <a:gd name="T16" fmla="*/ 2147483646 w 176"/>
              <a:gd name="T17" fmla="*/ 2147483646 h 176"/>
              <a:gd name="T18" fmla="*/ 2147483646 w 176"/>
              <a:gd name="T19" fmla="*/ 2147483646 h 176"/>
              <a:gd name="T20" fmla="*/ 2147483646 w 176"/>
              <a:gd name="T21" fmla="*/ 2147483646 h 176"/>
              <a:gd name="T22" fmla="*/ 2147483646 w 176"/>
              <a:gd name="T23" fmla="*/ 2147483646 h 176"/>
              <a:gd name="T24" fmla="*/ 2147483646 w 176"/>
              <a:gd name="T25" fmla="*/ 2147483646 h 176"/>
              <a:gd name="T26" fmla="*/ 2147483646 w 176"/>
              <a:gd name="T27" fmla="*/ 2147483646 h 176"/>
              <a:gd name="T28" fmla="*/ 2147483646 w 176"/>
              <a:gd name="T29" fmla="*/ 2147483646 h 176"/>
              <a:gd name="T30" fmla="*/ 2147483646 w 176"/>
              <a:gd name="T31" fmla="*/ 2147483646 h 176"/>
              <a:gd name="T32" fmla="*/ 2147483646 w 176"/>
              <a:gd name="T33" fmla="*/ 2147483646 h 176"/>
              <a:gd name="T34" fmla="*/ 2147483646 w 176"/>
              <a:gd name="T35" fmla="*/ 2147483646 h 176"/>
              <a:gd name="T36" fmla="*/ 2147483646 w 176"/>
              <a:gd name="T37" fmla="*/ 2147483646 h 176"/>
              <a:gd name="T38" fmla="*/ 2147483646 w 176"/>
              <a:gd name="T39" fmla="*/ 2147483646 h 176"/>
              <a:gd name="T40" fmla="*/ 2147483646 w 176"/>
              <a:gd name="T41" fmla="*/ 2147483646 h 176"/>
              <a:gd name="T42" fmla="*/ 2147483646 w 176"/>
              <a:gd name="T43" fmla="*/ 2147483646 h 176"/>
              <a:gd name="T44" fmla="*/ 2147483646 w 176"/>
              <a:gd name="T45" fmla="*/ 2147483646 h 176"/>
              <a:gd name="T46" fmla="*/ 2147483646 w 176"/>
              <a:gd name="T47" fmla="*/ 2147483646 h 176"/>
              <a:gd name="T48" fmla="*/ 2147483646 w 176"/>
              <a:gd name="T49" fmla="*/ 2147483646 h 176"/>
              <a:gd name="T50" fmla="*/ 2147483646 w 176"/>
              <a:gd name="T51" fmla="*/ 2147483646 h 176"/>
              <a:gd name="T52" fmla="*/ 2147483646 w 176"/>
              <a:gd name="T53" fmla="*/ 2147483646 h 176"/>
              <a:gd name="T54" fmla="*/ 2147483646 w 176"/>
              <a:gd name="T55" fmla="*/ 2147483646 h 176"/>
              <a:gd name="T56" fmla="*/ 2147483646 w 176"/>
              <a:gd name="T57" fmla="*/ 2147483646 h 176"/>
              <a:gd name="T58" fmla="*/ 2147483646 w 176"/>
              <a:gd name="T59" fmla="*/ 2147483646 h 176"/>
              <a:gd name="T60" fmla="*/ 2147483646 w 176"/>
              <a:gd name="T61" fmla="*/ 2147483646 h 176"/>
              <a:gd name="T62" fmla="*/ 2147483646 w 176"/>
              <a:gd name="T63" fmla="*/ 2147483646 h 176"/>
              <a:gd name="T64" fmla="*/ 2147483646 w 176"/>
              <a:gd name="T65" fmla="*/ 2147483646 h 176"/>
              <a:gd name="T66" fmla="*/ 2147483646 w 176"/>
              <a:gd name="T67" fmla="*/ 2147483646 h 176"/>
              <a:gd name="T68" fmla="*/ 2147483646 w 176"/>
              <a:gd name="T69" fmla="*/ 2147483646 h 176"/>
              <a:gd name="T70" fmla="*/ 2147483646 w 176"/>
              <a:gd name="T71" fmla="*/ 2147483646 h 176"/>
              <a:gd name="T72" fmla="*/ 2147483646 w 176"/>
              <a:gd name="T73" fmla="*/ 2147483646 h 176"/>
              <a:gd name="T74" fmla="*/ 2147483646 w 176"/>
              <a:gd name="T75" fmla="*/ 0 h 176"/>
              <a:gd name="T76" fmla="*/ 0 w 176"/>
              <a:gd name="T77" fmla="*/ 2147483646 h 176"/>
              <a:gd name="T78" fmla="*/ 2147483646 w 176"/>
              <a:gd name="T79" fmla="*/ 2147483646 h 176"/>
              <a:gd name="T80" fmla="*/ 2147483646 w 176"/>
              <a:gd name="T81" fmla="*/ 2147483646 h 176"/>
              <a:gd name="T82" fmla="*/ 2147483646 w 176"/>
              <a:gd name="T83" fmla="*/ 2147483646 h 176"/>
              <a:gd name="T84" fmla="*/ 2147483646 w 176"/>
              <a:gd name="T85" fmla="*/ 2147483646 h 17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6"/>
              <a:gd name="T130" fmla="*/ 0 h 176"/>
              <a:gd name="T131" fmla="*/ 176 w 176"/>
              <a:gd name="T132" fmla="*/ 176 h 17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rgbClr val="739A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84" tIns="17142" rIns="34284" bIns="17142"/>
          <a:lstStyle/>
          <a:p>
            <a:endParaRPr lang="ru-RU"/>
          </a:p>
        </p:txBody>
      </p:sp>
      <p:sp>
        <p:nvSpPr>
          <p:cNvPr id="15369" name="Freeform 77"/>
          <p:cNvSpPr>
            <a:spLocks noEditPoints="1"/>
          </p:cNvSpPr>
          <p:nvPr/>
        </p:nvSpPr>
        <p:spPr bwMode="auto">
          <a:xfrm>
            <a:off x="2843219" y="1729680"/>
            <a:ext cx="399559" cy="393501"/>
          </a:xfrm>
          <a:custGeom>
            <a:avLst/>
            <a:gdLst>
              <a:gd name="T0" fmla="*/ 2147483646 w 176"/>
              <a:gd name="T1" fmla="*/ 2147483646 h 176"/>
              <a:gd name="T2" fmla="*/ 2147483646 w 176"/>
              <a:gd name="T3" fmla="*/ 2147483646 h 176"/>
              <a:gd name="T4" fmla="*/ 2147483646 w 176"/>
              <a:gd name="T5" fmla="*/ 2147483646 h 176"/>
              <a:gd name="T6" fmla="*/ 2147483646 w 176"/>
              <a:gd name="T7" fmla="*/ 2147483646 h 176"/>
              <a:gd name="T8" fmla="*/ 2147483646 w 176"/>
              <a:gd name="T9" fmla="*/ 2147483646 h 176"/>
              <a:gd name="T10" fmla="*/ 2147483646 w 176"/>
              <a:gd name="T11" fmla="*/ 2147483646 h 176"/>
              <a:gd name="T12" fmla="*/ 2147483646 w 176"/>
              <a:gd name="T13" fmla="*/ 2147483646 h 176"/>
              <a:gd name="T14" fmla="*/ 2147483646 w 176"/>
              <a:gd name="T15" fmla="*/ 2147483646 h 176"/>
              <a:gd name="T16" fmla="*/ 2147483646 w 176"/>
              <a:gd name="T17" fmla="*/ 2147483646 h 176"/>
              <a:gd name="T18" fmla="*/ 2147483646 w 176"/>
              <a:gd name="T19" fmla="*/ 2147483646 h 176"/>
              <a:gd name="T20" fmla="*/ 2147483646 w 176"/>
              <a:gd name="T21" fmla="*/ 2147483646 h 176"/>
              <a:gd name="T22" fmla="*/ 2147483646 w 176"/>
              <a:gd name="T23" fmla="*/ 2147483646 h 176"/>
              <a:gd name="T24" fmla="*/ 2147483646 w 176"/>
              <a:gd name="T25" fmla="*/ 2147483646 h 176"/>
              <a:gd name="T26" fmla="*/ 2147483646 w 176"/>
              <a:gd name="T27" fmla="*/ 2147483646 h 176"/>
              <a:gd name="T28" fmla="*/ 2147483646 w 176"/>
              <a:gd name="T29" fmla="*/ 2147483646 h 176"/>
              <a:gd name="T30" fmla="*/ 2147483646 w 176"/>
              <a:gd name="T31" fmla="*/ 2147483646 h 176"/>
              <a:gd name="T32" fmla="*/ 2147483646 w 176"/>
              <a:gd name="T33" fmla="*/ 2147483646 h 176"/>
              <a:gd name="T34" fmla="*/ 2147483646 w 176"/>
              <a:gd name="T35" fmla="*/ 2147483646 h 176"/>
              <a:gd name="T36" fmla="*/ 2147483646 w 176"/>
              <a:gd name="T37" fmla="*/ 2147483646 h 176"/>
              <a:gd name="T38" fmla="*/ 2147483646 w 176"/>
              <a:gd name="T39" fmla="*/ 2147483646 h 176"/>
              <a:gd name="T40" fmla="*/ 2147483646 w 176"/>
              <a:gd name="T41" fmla="*/ 2147483646 h 176"/>
              <a:gd name="T42" fmla="*/ 2147483646 w 176"/>
              <a:gd name="T43" fmla="*/ 2147483646 h 176"/>
              <a:gd name="T44" fmla="*/ 2147483646 w 176"/>
              <a:gd name="T45" fmla="*/ 2147483646 h 176"/>
              <a:gd name="T46" fmla="*/ 2147483646 w 176"/>
              <a:gd name="T47" fmla="*/ 2147483646 h 176"/>
              <a:gd name="T48" fmla="*/ 2147483646 w 176"/>
              <a:gd name="T49" fmla="*/ 2147483646 h 176"/>
              <a:gd name="T50" fmla="*/ 2147483646 w 176"/>
              <a:gd name="T51" fmla="*/ 2147483646 h 176"/>
              <a:gd name="T52" fmla="*/ 2147483646 w 176"/>
              <a:gd name="T53" fmla="*/ 2147483646 h 176"/>
              <a:gd name="T54" fmla="*/ 2147483646 w 176"/>
              <a:gd name="T55" fmla="*/ 2147483646 h 176"/>
              <a:gd name="T56" fmla="*/ 2147483646 w 176"/>
              <a:gd name="T57" fmla="*/ 2147483646 h 176"/>
              <a:gd name="T58" fmla="*/ 2147483646 w 176"/>
              <a:gd name="T59" fmla="*/ 2147483646 h 176"/>
              <a:gd name="T60" fmla="*/ 2147483646 w 176"/>
              <a:gd name="T61" fmla="*/ 2147483646 h 176"/>
              <a:gd name="T62" fmla="*/ 2147483646 w 176"/>
              <a:gd name="T63" fmla="*/ 2147483646 h 176"/>
              <a:gd name="T64" fmla="*/ 2147483646 w 176"/>
              <a:gd name="T65" fmla="*/ 2147483646 h 176"/>
              <a:gd name="T66" fmla="*/ 2147483646 w 176"/>
              <a:gd name="T67" fmla="*/ 2147483646 h 176"/>
              <a:gd name="T68" fmla="*/ 2147483646 w 176"/>
              <a:gd name="T69" fmla="*/ 2147483646 h 176"/>
              <a:gd name="T70" fmla="*/ 2147483646 w 176"/>
              <a:gd name="T71" fmla="*/ 2147483646 h 176"/>
              <a:gd name="T72" fmla="*/ 2147483646 w 176"/>
              <a:gd name="T73" fmla="*/ 2147483646 h 176"/>
              <a:gd name="T74" fmla="*/ 2147483646 w 176"/>
              <a:gd name="T75" fmla="*/ 0 h 176"/>
              <a:gd name="T76" fmla="*/ 0 w 176"/>
              <a:gd name="T77" fmla="*/ 2147483646 h 176"/>
              <a:gd name="T78" fmla="*/ 2147483646 w 176"/>
              <a:gd name="T79" fmla="*/ 2147483646 h 176"/>
              <a:gd name="T80" fmla="*/ 2147483646 w 176"/>
              <a:gd name="T81" fmla="*/ 2147483646 h 176"/>
              <a:gd name="T82" fmla="*/ 2147483646 w 176"/>
              <a:gd name="T83" fmla="*/ 2147483646 h 176"/>
              <a:gd name="T84" fmla="*/ 2147483646 w 176"/>
              <a:gd name="T85" fmla="*/ 2147483646 h 17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6"/>
              <a:gd name="T130" fmla="*/ 0 h 176"/>
              <a:gd name="T131" fmla="*/ 176 w 176"/>
              <a:gd name="T132" fmla="*/ 176 h 17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rgbClr val="739A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84" tIns="17142" rIns="34284" bIns="17142"/>
          <a:lstStyle/>
          <a:p>
            <a:endParaRPr lang="ru-RU"/>
          </a:p>
        </p:txBody>
      </p:sp>
      <p:sp>
        <p:nvSpPr>
          <p:cNvPr id="15370" name="Inhaltsplatzhalter 4"/>
          <p:cNvSpPr txBox="1">
            <a:spLocks/>
          </p:cNvSpPr>
          <p:nvPr/>
        </p:nvSpPr>
        <p:spPr bwMode="auto">
          <a:xfrm flipH="1">
            <a:off x="4354655" y="1009055"/>
            <a:ext cx="3239939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24336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4336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4336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4336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4336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4336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4336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4336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4336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Aft>
                <a:spcPts val="999"/>
              </a:spcAft>
            </a:pPr>
            <a:r>
              <a:rPr lang="ru-RU" altLang="ru-RU" sz="900" b="1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altLang="ru-RU" sz="900" b="1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72" name="Inhaltsplatzhalter 4"/>
          <p:cNvSpPr txBox="1">
            <a:spLocks/>
          </p:cNvSpPr>
          <p:nvPr/>
        </p:nvSpPr>
        <p:spPr bwMode="auto">
          <a:xfrm flipH="1">
            <a:off x="3448813" y="1838849"/>
            <a:ext cx="5522975" cy="87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24336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4336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4336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4336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433638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4336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4336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4336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4336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450215" algn="just">
              <a:lnSpc>
                <a:spcPct val="107000"/>
              </a:lnSpc>
            </a:pPr>
            <a:r>
              <a:rPr lang="ru-RU" sz="900" b="1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Профессиональная ориентация </a:t>
            </a:r>
            <a:r>
              <a:rPr lang="ru-RU" sz="9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– деятельность, направленная на оказание помощи в процессе профессионального самоопределения посредством организации комплекса действий (информирующих, диагностических, консультативных, коммуникативных, </a:t>
            </a:r>
            <a:r>
              <a:rPr lang="ru-RU" sz="9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практикоориентированных</a:t>
            </a:r>
            <a:r>
              <a:rPr lang="ru-RU" sz="9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), активизирующих процесс </a:t>
            </a:r>
            <a:r>
              <a:rPr lang="ru-RU" sz="9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профессионального </a:t>
            </a:r>
            <a:r>
              <a:rPr lang="ru-RU" sz="9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самоопределения и содействующих человеку в выборе оптимального вида занятости с учетом его потребностей и возможностей, социально-экономической ситуации на рынке труда.</a:t>
            </a:r>
          </a:p>
        </p:txBody>
      </p:sp>
      <p:pic>
        <p:nvPicPr>
          <p:cNvPr id="15373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60" y="92869"/>
            <a:ext cx="1779853" cy="26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 descr="58544.jpg"/>
          <p:cNvPicPr>
            <a:picLocks noGrp="1" noChangeAspect="1"/>
          </p:cNvPicPr>
          <p:nvPr>
            <p:ph type="pic" sz="quarter" idx="26"/>
          </p:nvPr>
        </p:nvPicPr>
        <p:blipFill>
          <a:blip r:embed="rId3"/>
          <a:srcRect l="12452" r="12452"/>
          <a:stretch>
            <a:fillRect/>
          </a:stretch>
        </p:blipFill>
        <p:spPr>
          <a:xfrm>
            <a:off x="304800" y="672841"/>
            <a:ext cx="2242418" cy="2238971"/>
          </a:xfrm>
        </p:spPr>
      </p:pic>
      <p:sp>
        <p:nvSpPr>
          <p:cNvPr id="23" name="Title 4"/>
          <p:cNvSpPr>
            <a:spLocks noGrp="1"/>
          </p:cNvSpPr>
          <p:nvPr>
            <p:ph type="title"/>
          </p:nvPr>
        </p:nvSpPr>
        <p:spPr>
          <a:xfrm>
            <a:off x="327507" y="114896"/>
            <a:ext cx="8368106" cy="495300"/>
          </a:xfrm>
        </p:spPr>
        <p:txBody>
          <a:bodyPr/>
          <a:lstStyle/>
          <a:p>
            <a:pPr defTabSz="685629">
              <a:defRPr/>
            </a:pPr>
            <a:r>
              <a:rPr lang="ru-RU" sz="2700" dirty="0" smtClean="0">
                <a:solidFill>
                  <a:srgbClr val="004A90"/>
                </a:solidFill>
                <a:latin typeface="Century Gothic" pitchFamily="34" charset="0"/>
              </a:rPr>
              <a:t>Основные понятия и термины</a:t>
            </a:r>
            <a:r>
              <a:rPr lang="en-US" sz="2700" dirty="0" smtClean="0">
                <a:solidFill>
                  <a:srgbClr val="004A90"/>
                </a:solidFill>
                <a:latin typeface="Century Gothic" pitchFamily="34" charset="0"/>
              </a:rPr>
              <a:t>:</a:t>
            </a:r>
            <a:endParaRPr lang="en-US" sz="2700" dirty="0">
              <a:solidFill>
                <a:srgbClr val="004A90"/>
              </a:solidFill>
              <a:latin typeface="Century Gothic" pitchFamily="34" charset="0"/>
            </a:endParaRPr>
          </a:p>
        </p:txBody>
      </p:sp>
      <p:sp>
        <p:nvSpPr>
          <p:cNvPr id="16" name="Freeform 77"/>
          <p:cNvSpPr>
            <a:spLocks noEditPoints="1"/>
          </p:cNvSpPr>
          <p:nvPr/>
        </p:nvSpPr>
        <p:spPr bwMode="auto">
          <a:xfrm>
            <a:off x="2851144" y="2851169"/>
            <a:ext cx="423378" cy="392311"/>
          </a:xfrm>
          <a:custGeom>
            <a:avLst/>
            <a:gdLst>
              <a:gd name="T0" fmla="*/ 2147483646 w 176"/>
              <a:gd name="T1" fmla="*/ 2147483646 h 176"/>
              <a:gd name="T2" fmla="*/ 2147483646 w 176"/>
              <a:gd name="T3" fmla="*/ 2147483646 h 176"/>
              <a:gd name="T4" fmla="*/ 2147483646 w 176"/>
              <a:gd name="T5" fmla="*/ 2147483646 h 176"/>
              <a:gd name="T6" fmla="*/ 2147483646 w 176"/>
              <a:gd name="T7" fmla="*/ 2147483646 h 176"/>
              <a:gd name="T8" fmla="*/ 2147483646 w 176"/>
              <a:gd name="T9" fmla="*/ 2147483646 h 176"/>
              <a:gd name="T10" fmla="*/ 2147483646 w 176"/>
              <a:gd name="T11" fmla="*/ 2147483646 h 176"/>
              <a:gd name="T12" fmla="*/ 2147483646 w 176"/>
              <a:gd name="T13" fmla="*/ 2147483646 h 176"/>
              <a:gd name="T14" fmla="*/ 2147483646 w 176"/>
              <a:gd name="T15" fmla="*/ 2147483646 h 176"/>
              <a:gd name="T16" fmla="*/ 2147483646 w 176"/>
              <a:gd name="T17" fmla="*/ 2147483646 h 176"/>
              <a:gd name="T18" fmla="*/ 2147483646 w 176"/>
              <a:gd name="T19" fmla="*/ 2147483646 h 176"/>
              <a:gd name="T20" fmla="*/ 2147483646 w 176"/>
              <a:gd name="T21" fmla="*/ 2147483646 h 176"/>
              <a:gd name="T22" fmla="*/ 2147483646 w 176"/>
              <a:gd name="T23" fmla="*/ 2147483646 h 176"/>
              <a:gd name="T24" fmla="*/ 2147483646 w 176"/>
              <a:gd name="T25" fmla="*/ 2147483646 h 176"/>
              <a:gd name="T26" fmla="*/ 2147483646 w 176"/>
              <a:gd name="T27" fmla="*/ 2147483646 h 176"/>
              <a:gd name="T28" fmla="*/ 2147483646 w 176"/>
              <a:gd name="T29" fmla="*/ 2147483646 h 176"/>
              <a:gd name="T30" fmla="*/ 2147483646 w 176"/>
              <a:gd name="T31" fmla="*/ 2147483646 h 176"/>
              <a:gd name="T32" fmla="*/ 2147483646 w 176"/>
              <a:gd name="T33" fmla="*/ 2147483646 h 176"/>
              <a:gd name="T34" fmla="*/ 2147483646 w 176"/>
              <a:gd name="T35" fmla="*/ 2147483646 h 176"/>
              <a:gd name="T36" fmla="*/ 2147483646 w 176"/>
              <a:gd name="T37" fmla="*/ 2147483646 h 176"/>
              <a:gd name="T38" fmla="*/ 2147483646 w 176"/>
              <a:gd name="T39" fmla="*/ 2147483646 h 176"/>
              <a:gd name="T40" fmla="*/ 2147483646 w 176"/>
              <a:gd name="T41" fmla="*/ 2147483646 h 176"/>
              <a:gd name="T42" fmla="*/ 2147483646 w 176"/>
              <a:gd name="T43" fmla="*/ 2147483646 h 176"/>
              <a:gd name="T44" fmla="*/ 2147483646 w 176"/>
              <a:gd name="T45" fmla="*/ 2147483646 h 176"/>
              <a:gd name="T46" fmla="*/ 2147483646 w 176"/>
              <a:gd name="T47" fmla="*/ 2147483646 h 176"/>
              <a:gd name="T48" fmla="*/ 2147483646 w 176"/>
              <a:gd name="T49" fmla="*/ 2147483646 h 176"/>
              <a:gd name="T50" fmla="*/ 2147483646 w 176"/>
              <a:gd name="T51" fmla="*/ 2147483646 h 176"/>
              <a:gd name="T52" fmla="*/ 2147483646 w 176"/>
              <a:gd name="T53" fmla="*/ 2147483646 h 176"/>
              <a:gd name="T54" fmla="*/ 2147483646 w 176"/>
              <a:gd name="T55" fmla="*/ 2147483646 h 176"/>
              <a:gd name="T56" fmla="*/ 2147483646 w 176"/>
              <a:gd name="T57" fmla="*/ 2147483646 h 176"/>
              <a:gd name="T58" fmla="*/ 2147483646 w 176"/>
              <a:gd name="T59" fmla="*/ 2147483646 h 176"/>
              <a:gd name="T60" fmla="*/ 2147483646 w 176"/>
              <a:gd name="T61" fmla="*/ 2147483646 h 176"/>
              <a:gd name="T62" fmla="*/ 2147483646 w 176"/>
              <a:gd name="T63" fmla="*/ 2147483646 h 176"/>
              <a:gd name="T64" fmla="*/ 2147483646 w 176"/>
              <a:gd name="T65" fmla="*/ 2147483646 h 176"/>
              <a:gd name="T66" fmla="*/ 2147483646 w 176"/>
              <a:gd name="T67" fmla="*/ 2147483646 h 176"/>
              <a:gd name="T68" fmla="*/ 2147483646 w 176"/>
              <a:gd name="T69" fmla="*/ 2147483646 h 176"/>
              <a:gd name="T70" fmla="*/ 2147483646 w 176"/>
              <a:gd name="T71" fmla="*/ 2147483646 h 176"/>
              <a:gd name="T72" fmla="*/ 2147483646 w 176"/>
              <a:gd name="T73" fmla="*/ 2147483646 h 176"/>
              <a:gd name="T74" fmla="*/ 2147483646 w 176"/>
              <a:gd name="T75" fmla="*/ 0 h 176"/>
              <a:gd name="T76" fmla="*/ 0 w 176"/>
              <a:gd name="T77" fmla="*/ 2147483646 h 176"/>
              <a:gd name="T78" fmla="*/ 2147483646 w 176"/>
              <a:gd name="T79" fmla="*/ 2147483646 h 176"/>
              <a:gd name="T80" fmla="*/ 2147483646 w 176"/>
              <a:gd name="T81" fmla="*/ 2147483646 h 176"/>
              <a:gd name="T82" fmla="*/ 2147483646 w 176"/>
              <a:gd name="T83" fmla="*/ 2147483646 h 176"/>
              <a:gd name="T84" fmla="*/ 2147483646 w 176"/>
              <a:gd name="T85" fmla="*/ 2147483646 h 17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6"/>
              <a:gd name="T130" fmla="*/ 0 h 176"/>
              <a:gd name="T131" fmla="*/ 176 w 176"/>
              <a:gd name="T132" fmla="*/ 176 h 17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rgbClr val="739A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84" tIns="17142" rIns="34284" bIns="17142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48813" y="2856791"/>
            <a:ext cx="554278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900" b="1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Профессиональное самоопределение </a:t>
            </a:r>
            <a:r>
              <a:rPr lang="ru-RU" sz="9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– процесс и результат: 1) обретения личностью своего отношения к профессионально-трудовой сфере на основании согласования внутренних возможностей и потребностей с внешними требованиями (содержательно-смысловая сторона профессионального самоопределения) и 2) овладения необходимым для этого инструментарием – знаниями, умениями, навыками, опытом, компетенциями (инструментально-технологическая сторона профессионального самоопределения).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2800" y="3847951"/>
            <a:ext cx="566806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07000"/>
              </a:lnSpc>
            </a:pPr>
            <a:r>
              <a:rPr lang="ru-RU" sz="900" b="1" i="1" dirty="0">
                <a:solidFill>
                  <a:srgbClr val="262626">
                    <a:lumMod val="90000"/>
                    <a:lumOff val="10000"/>
                  </a:srgbClr>
                </a:solidFill>
              </a:rPr>
              <a:t>Сопровождение профессионального самоопределения</a:t>
            </a:r>
            <a:r>
              <a:rPr lang="ru-RU" sz="900" i="1" dirty="0">
                <a:solidFill>
                  <a:srgbClr val="262626">
                    <a:lumMod val="90000"/>
                    <a:lumOff val="10000"/>
                  </a:srgbClr>
                </a:solidFill>
              </a:rPr>
              <a:t>. </a:t>
            </a:r>
            <a:r>
              <a:rPr lang="ru-RU" sz="9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(1) Система работы по созданию организационно-управленческих и психолого-педагогических условий, обеспечивающих качество и результативность процесса профессионального самоопределения в контексте общего личностного и профессионального развития человека (организационно-педагогическое </a:t>
            </a:r>
            <a:r>
              <a:rPr lang="ru-RU" sz="900" dirty="0" err="1">
                <a:solidFill>
                  <a:srgbClr val="262626">
                    <a:lumMod val="90000"/>
                    <a:lumOff val="10000"/>
                  </a:srgbClr>
                </a:solidFill>
              </a:rPr>
              <a:t>с.п.с</a:t>
            </a:r>
            <a:r>
              <a:rPr lang="ru-RU" sz="9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.). (2) Деятельность педагога (психолога), нацеленная на создание условий для формирования у обучающегося набора компетенций, необходимых ему для успешного профессионального самоопределения, и общей внутренней готовности к разрешению проблем профессиональной жизни (педагогическое и психолого-педагогическое </a:t>
            </a:r>
            <a:r>
              <a:rPr lang="ru-RU" sz="900" dirty="0" err="1">
                <a:solidFill>
                  <a:srgbClr val="262626">
                    <a:lumMod val="90000"/>
                    <a:lumOff val="10000"/>
                  </a:srgbClr>
                </a:solidFill>
              </a:rPr>
              <a:t>с.п.с</a:t>
            </a:r>
            <a:r>
              <a:rPr lang="ru-RU" sz="900" dirty="0">
                <a:solidFill>
                  <a:srgbClr val="262626">
                    <a:lumMod val="90000"/>
                    <a:lumOff val="10000"/>
                  </a:srgbClr>
                </a:solidFill>
              </a:rPr>
              <a:t>.).</a:t>
            </a:r>
          </a:p>
        </p:txBody>
      </p:sp>
      <p:sp>
        <p:nvSpPr>
          <p:cNvPr id="20" name="Freeform 77"/>
          <p:cNvSpPr>
            <a:spLocks noEditPoints="1"/>
          </p:cNvSpPr>
          <p:nvPr/>
        </p:nvSpPr>
        <p:spPr bwMode="auto">
          <a:xfrm>
            <a:off x="2851144" y="3790950"/>
            <a:ext cx="423378" cy="392311"/>
          </a:xfrm>
          <a:custGeom>
            <a:avLst/>
            <a:gdLst>
              <a:gd name="T0" fmla="*/ 2147483646 w 176"/>
              <a:gd name="T1" fmla="*/ 2147483646 h 176"/>
              <a:gd name="T2" fmla="*/ 2147483646 w 176"/>
              <a:gd name="T3" fmla="*/ 2147483646 h 176"/>
              <a:gd name="T4" fmla="*/ 2147483646 w 176"/>
              <a:gd name="T5" fmla="*/ 2147483646 h 176"/>
              <a:gd name="T6" fmla="*/ 2147483646 w 176"/>
              <a:gd name="T7" fmla="*/ 2147483646 h 176"/>
              <a:gd name="T8" fmla="*/ 2147483646 w 176"/>
              <a:gd name="T9" fmla="*/ 2147483646 h 176"/>
              <a:gd name="T10" fmla="*/ 2147483646 w 176"/>
              <a:gd name="T11" fmla="*/ 2147483646 h 176"/>
              <a:gd name="T12" fmla="*/ 2147483646 w 176"/>
              <a:gd name="T13" fmla="*/ 2147483646 h 176"/>
              <a:gd name="T14" fmla="*/ 2147483646 w 176"/>
              <a:gd name="T15" fmla="*/ 2147483646 h 176"/>
              <a:gd name="T16" fmla="*/ 2147483646 w 176"/>
              <a:gd name="T17" fmla="*/ 2147483646 h 176"/>
              <a:gd name="T18" fmla="*/ 2147483646 w 176"/>
              <a:gd name="T19" fmla="*/ 2147483646 h 176"/>
              <a:gd name="T20" fmla="*/ 2147483646 w 176"/>
              <a:gd name="T21" fmla="*/ 2147483646 h 176"/>
              <a:gd name="T22" fmla="*/ 2147483646 w 176"/>
              <a:gd name="T23" fmla="*/ 2147483646 h 176"/>
              <a:gd name="T24" fmla="*/ 2147483646 w 176"/>
              <a:gd name="T25" fmla="*/ 2147483646 h 176"/>
              <a:gd name="T26" fmla="*/ 2147483646 w 176"/>
              <a:gd name="T27" fmla="*/ 2147483646 h 176"/>
              <a:gd name="T28" fmla="*/ 2147483646 w 176"/>
              <a:gd name="T29" fmla="*/ 2147483646 h 176"/>
              <a:gd name="T30" fmla="*/ 2147483646 w 176"/>
              <a:gd name="T31" fmla="*/ 2147483646 h 176"/>
              <a:gd name="T32" fmla="*/ 2147483646 w 176"/>
              <a:gd name="T33" fmla="*/ 2147483646 h 176"/>
              <a:gd name="T34" fmla="*/ 2147483646 w 176"/>
              <a:gd name="T35" fmla="*/ 2147483646 h 176"/>
              <a:gd name="T36" fmla="*/ 2147483646 w 176"/>
              <a:gd name="T37" fmla="*/ 2147483646 h 176"/>
              <a:gd name="T38" fmla="*/ 2147483646 w 176"/>
              <a:gd name="T39" fmla="*/ 2147483646 h 176"/>
              <a:gd name="T40" fmla="*/ 2147483646 w 176"/>
              <a:gd name="T41" fmla="*/ 2147483646 h 176"/>
              <a:gd name="T42" fmla="*/ 2147483646 w 176"/>
              <a:gd name="T43" fmla="*/ 2147483646 h 176"/>
              <a:gd name="T44" fmla="*/ 2147483646 w 176"/>
              <a:gd name="T45" fmla="*/ 2147483646 h 176"/>
              <a:gd name="T46" fmla="*/ 2147483646 w 176"/>
              <a:gd name="T47" fmla="*/ 2147483646 h 176"/>
              <a:gd name="T48" fmla="*/ 2147483646 w 176"/>
              <a:gd name="T49" fmla="*/ 2147483646 h 176"/>
              <a:gd name="T50" fmla="*/ 2147483646 w 176"/>
              <a:gd name="T51" fmla="*/ 2147483646 h 176"/>
              <a:gd name="T52" fmla="*/ 2147483646 w 176"/>
              <a:gd name="T53" fmla="*/ 2147483646 h 176"/>
              <a:gd name="T54" fmla="*/ 2147483646 w 176"/>
              <a:gd name="T55" fmla="*/ 2147483646 h 176"/>
              <a:gd name="T56" fmla="*/ 2147483646 w 176"/>
              <a:gd name="T57" fmla="*/ 2147483646 h 176"/>
              <a:gd name="T58" fmla="*/ 2147483646 w 176"/>
              <a:gd name="T59" fmla="*/ 2147483646 h 176"/>
              <a:gd name="T60" fmla="*/ 2147483646 w 176"/>
              <a:gd name="T61" fmla="*/ 2147483646 h 176"/>
              <a:gd name="T62" fmla="*/ 2147483646 w 176"/>
              <a:gd name="T63" fmla="*/ 2147483646 h 176"/>
              <a:gd name="T64" fmla="*/ 2147483646 w 176"/>
              <a:gd name="T65" fmla="*/ 2147483646 h 176"/>
              <a:gd name="T66" fmla="*/ 2147483646 w 176"/>
              <a:gd name="T67" fmla="*/ 2147483646 h 176"/>
              <a:gd name="T68" fmla="*/ 2147483646 w 176"/>
              <a:gd name="T69" fmla="*/ 2147483646 h 176"/>
              <a:gd name="T70" fmla="*/ 2147483646 w 176"/>
              <a:gd name="T71" fmla="*/ 2147483646 h 176"/>
              <a:gd name="T72" fmla="*/ 2147483646 w 176"/>
              <a:gd name="T73" fmla="*/ 2147483646 h 176"/>
              <a:gd name="T74" fmla="*/ 2147483646 w 176"/>
              <a:gd name="T75" fmla="*/ 0 h 176"/>
              <a:gd name="T76" fmla="*/ 0 w 176"/>
              <a:gd name="T77" fmla="*/ 2147483646 h 176"/>
              <a:gd name="T78" fmla="*/ 2147483646 w 176"/>
              <a:gd name="T79" fmla="*/ 2147483646 h 176"/>
              <a:gd name="T80" fmla="*/ 2147483646 w 176"/>
              <a:gd name="T81" fmla="*/ 2147483646 h 176"/>
              <a:gd name="T82" fmla="*/ 2147483646 w 176"/>
              <a:gd name="T83" fmla="*/ 2147483646 h 176"/>
              <a:gd name="T84" fmla="*/ 2147483646 w 176"/>
              <a:gd name="T85" fmla="*/ 2147483646 h 17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6"/>
              <a:gd name="T130" fmla="*/ 0 h 176"/>
              <a:gd name="T131" fmla="*/ 176 w 176"/>
              <a:gd name="T132" fmla="*/ 176 h 17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rgbClr val="739A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4284" tIns="17142" rIns="34284" bIns="17142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7066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xmlns="" id="{68288007-4889-EC4A-BB64-3C34A4528493}"/>
              </a:ext>
            </a:extLst>
          </p:cNvPr>
          <p:cNvSpPr/>
          <p:nvPr/>
        </p:nvSpPr>
        <p:spPr>
          <a:xfrm>
            <a:off x="2225816" y="3808100"/>
            <a:ext cx="3573363" cy="1335399"/>
          </a:xfrm>
          <a:custGeom>
            <a:avLst/>
            <a:gdLst>
              <a:gd name="connsiteX0" fmla="*/ 4184629 w 11706668"/>
              <a:gd name="connsiteY0" fmla="*/ 595751 h 4374894"/>
              <a:gd name="connsiteX1" fmla="*/ 6344073 w 11706668"/>
              <a:gd name="connsiteY1" fmla="*/ 1585823 h 4374894"/>
              <a:gd name="connsiteX2" fmla="*/ 8745154 w 11706668"/>
              <a:gd name="connsiteY2" fmla="*/ 1583514 h 4374894"/>
              <a:gd name="connsiteX3" fmla="*/ 9155894 w 11706668"/>
              <a:gd name="connsiteY3" fmla="*/ 1776570 h 4374894"/>
              <a:gd name="connsiteX4" fmla="*/ 9278788 w 11706668"/>
              <a:gd name="connsiteY4" fmla="*/ 2114881 h 4374894"/>
              <a:gd name="connsiteX5" fmla="*/ 9178288 w 11706668"/>
              <a:gd name="connsiteY5" fmla="*/ 2427328 h 4374894"/>
              <a:gd name="connsiteX6" fmla="*/ 9018798 w 11706668"/>
              <a:gd name="connsiteY6" fmla="*/ 2572120 h 4374894"/>
              <a:gd name="connsiteX7" fmla="*/ 8748431 w 11706668"/>
              <a:gd name="connsiteY7" fmla="*/ 2646479 h 4374894"/>
              <a:gd name="connsiteX8" fmla="*/ 6081353 w 11706668"/>
              <a:gd name="connsiteY8" fmla="*/ 2654562 h 4374894"/>
              <a:gd name="connsiteX9" fmla="*/ 5978122 w 11706668"/>
              <a:gd name="connsiteY9" fmla="*/ 2752014 h 4374894"/>
              <a:gd name="connsiteX10" fmla="*/ 6063875 w 11706668"/>
              <a:gd name="connsiteY10" fmla="*/ 2834686 h 4374894"/>
              <a:gd name="connsiteX11" fmla="*/ 6143073 w 11706668"/>
              <a:gd name="connsiteY11" fmla="*/ 2834917 h 4374894"/>
              <a:gd name="connsiteX12" fmla="*/ 8749524 w 11706668"/>
              <a:gd name="connsiteY12" fmla="*/ 2833762 h 4374894"/>
              <a:gd name="connsiteX13" fmla="*/ 9129676 w 11706668"/>
              <a:gd name="connsiteY13" fmla="*/ 2699131 h 4374894"/>
              <a:gd name="connsiteX14" fmla="*/ 9562264 w 11706668"/>
              <a:gd name="connsiteY14" fmla="*/ 2307014 h 4374894"/>
              <a:gd name="connsiteX15" fmla="*/ 10702176 w 11706668"/>
              <a:gd name="connsiteY15" fmla="*/ 1382144 h 4374894"/>
              <a:gd name="connsiteX16" fmla="*/ 11450466 w 11706668"/>
              <a:gd name="connsiteY16" fmla="*/ 1453039 h 4374894"/>
              <a:gd name="connsiteX17" fmla="*/ 11381645 w 11706668"/>
              <a:gd name="connsiteY17" fmla="*/ 2200324 h 4374894"/>
              <a:gd name="connsiteX18" fmla="*/ 9565541 w 11706668"/>
              <a:gd name="connsiteY18" fmla="*/ 3704595 h 4374894"/>
              <a:gd name="connsiteX19" fmla="*/ 9075603 w 11706668"/>
              <a:gd name="connsiteY19" fmla="*/ 3860934 h 4374894"/>
              <a:gd name="connsiteX20" fmla="*/ 8757716 w 11706668"/>
              <a:gd name="connsiteY20" fmla="*/ 3874789 h 4374894"/>
              <a:gd name="connsiteX21" fmla="*/ 6032195 w 11706668"/>
              <a:gd name="connsiteY21" fmla="*/ 3876868 h 4374894"/>
              <a:gd name="connsiteX22" fmla="*/ 5978668 w 11706668"/>
              <a:gd name="connsiteY22" fmla="*/ 3874328 h 4374894"/>
              <a:gd name="connsiteX23" fmla="*/ 5926779 w 11706668"/>
              <a:gd name="connsiteY23" fmla="*/ 3866707 h 4374894"/>
              <a:gd name="connsiteX24" fmla="*/ 5229833 w 11706668"/>
              <a:gd name="connsiteY24" fmla="*/ 3717758 h 4374894"/>
              <a:gd name="connsiteX25" fmla="*/ 4175127 w 11706668"/>
              <a:gd name="connsiteY25" fmla="*/ 3158679 h 4374894"/>
              <a:gd name="connsiteX26" fmla="*/ 2725155 w 11706668"/>
              <a:gd name="connsiteY26" fmla="*/ 4374894 h 4374894"/>
              <a:gd name="connsiteX27" fmla="*/ 1242029 w 11706668"/>
              <a:gd name="connsiteY27" fmla="*/ 4374894 h 4374894"/>
              <a:gd name="connsiteX28" fmla="*/ 0 w 11706668"/>
              <a:gd name="connsiteY28" fmla="*/ 3472511 h 4374894"/>
              <a:gd name="connsiteX29" fmla="*/ 2609181 w 11706668"/>
              <a:gd name="connsiteY29" fmla="*/ 1322564 h 4374894"/>
              <a:gd name="connsiteX30" fmla="*/ 3425745 w 11706668"/>
              <a:gd name="connsiteY30" fmla="*/ 767873 h 4374894"/>
              <a:gd name="connsiteX31" fmla="*/ 4184629 w 11706668"/>
              <a:gd name="connsiteY31" fmla="*/ 595751 h 4374894"/>
              <a:gd name="connsiteX32" fmla="*/ 11170131 w 11706668"/>
              <a:gd name="connsiteY32" fmla="*/ 84439 h 4374894"/>
              <a:gd name="connsiteX33" fmla="*/ 11418240 w 11706668"/>
              <a:gd name="connsiteY33" fmla="*/ 143673 h 4374894"/>
              <a:gd name="connsiteX34" fmla="*/ 11505632 w 11706668"/>
              <a:gd name="connsiteY34" fmla="*/ 199788 h 4374894"/>
              <a:gd name="connsiteX35" fmla="*/ 11582099 w 11706668"/>
              <a:gd name="connsiteY35" fmla="*/ 275533 h 4374894"/>
              <a:gd name="connsiteX36" fmla="*/ 11437357 w 11706668"/>
              <a:gd name="connsiteY36" fmla="*/ 1087248 h 4374894"/>
              <a:gd name="connsiteX37" fmla="*/ 11004223 w 11706668"/>
              <a:gd name="connsiteY37" fmla="*/ 999726 h 4374894"/>
              <a:gd name="connsiteX38" fmla="*/ 10586929 w 11706668"/>
              <a:gd name="connsiteY38" fmla="*/ 1171999 h 4374894"/>
              <a:gd name="connsiteX39" fmla="*/ 9522392 w 11706668"/>
              <a:gd name="connsiteY39" fmla="*/ 2053685 h 4374894"/>
              <a:gd name="connsiteX40" fmla="*/ 9522392 w 11706668"/>
              <a:gd name="connsiteY40" fmla="*/ 2052992 h 4374894"/>
              <a:gd name="connsiteX41" fmla="*/ 9522938 w 11706668"/>
              <a:gd name="connsiteY41" fmla="*/ 2052068 h 4374894"/>
              <a:gd name="connsiteX42" fmla="*/ 9464495 w 11706668"/>
              <a:gd name="connsiteY42" fmla="*/ 2099870 h 4374894"/>
              <a:gd name="connsiteX43" fmla="*/ 9299544 w 11706668"/>
              <a:gd name="connsiteY43" fmla="*/ 1657411 h 4374894"/>
              <a:gd name="connsiteX44" fmla="*/ 9198497 w 11706668"/>
              <a:gd name="connsiteY44" fmla="*/ 1558573 h 4374894"/>
              <a:gd name="connsiteX45" fmla="*/ 10833810 w 11706668"/>
              <a:gd name="connsiteY45" fmla="*/ 206254 h 4374894"/>
              <a:gd name="connsiteX46" fmla="*/ 10922840 w 11706668"/>
              <a:gd name="connsiteY46" fmla="*/ 146444 h 4374894"/>
              <a:gd name="connsiteX47" fmla="*/ 11170131 w 11706668"/>
              <a:gd name="connsiteY47" fmla="*/ 84439 h 4374894"/>
              <a:gd name="connsiteX48" fmla="*/ 10042792 w 11706668"/>
              <a:gd name="connsiteY48" fmla="*/ 18601 h 4374894"/>
              <a:gd name="connsiteX49" fmla="*/ 10264127 w 11706668"/>
              <a:gd name="connsiteY49" fmla="*/ 77627 h 4374894"/>
              <a:gd name="connsiteX50" fmla="*/ 10351518 w 11706668"/>
              <a:gd name="connsiteY50" fmla="*/ 134666 h 4374894"/>
              <a:gd name="connsiteX51" fmla="*/ 10427986 w 11706668"/>
              <a:gd name="connsiteY51" fmla="*/ 210411 h 4374894"/>
              <a:gd name="connsiteX52" fmla="*/ 10440002 w 11706668"/>
              <a:gd name="connsiteY52" fmla="*/ 225422 h 4374894"/>
              <a:gd name="connsiteX53" fmla="*/ 8985480 w 11706668"/>
              <a:gd name="connsiteY53" fmla="*/ 1430177 h 4374894"/>
              <a:gd name="connsiteX54" fmla="*/ 8869687 w 11706668"/>
              <a:gd name="connsiteY54" fmla="*/ 1400387 h 4374894"/>
              <a:gd name="connsiteX55" fmla="*/ 8749524 w 11706668"/>
              <a:gd name="connsiteY55" fmla="*/ 1390226 h 4374894"/>
              <a:gd name="connsiteX56" fmla="*/ 8168917 w 11706668"/>
              <a:gd name="connsiteY56" fmla="*/ 1391150 h 4374894"/>
              <a:gd name="connsiteX57" fmla="*/ 9679150 w 11706668"/>
              <a:gd name="connsiteY57" fmla="*/ 140671 h 4374894"/>
              <a:gd name="connsiteX58" fmla="*/ 10042792 w 11706668"/>
              <a:gd name="connsiteY58" fmla="*/ 18601 h 4374894"/>
              <a:gd name="connsiteX59" fmla="*/ 8875743 w 11706668"/>
              <a:gd name="connsiteY59" fmla="*/ 544 h 4374894"/>
              <a:gd name="connsiteX60" fmla="*/ 9096905 w 11706668"/>
              <a:gd name="connsiteY60" fmla="*/ 59615 h 4374894"/>
              <a:gd name="connsiteX61" fmla="*/ 9184842 w 11706668"/>
              <a:gd name="connsiteY61" fmla="*/ 116885 h 4374894"/>
              <a:gd name="connsiteX62" fmla="*/ 9261310 w 11706668"/>
              <a:gd name="connsiteY62" fmla="*/ 192630 h 4374894"/>
              <a:gd name="connsiteX63" fmla="*/ 9273872 w 11706668"/>
              <a:gd name="connsiteY63" fmla="*/ 208102 h 4374894"/>
              <a:gd name="connsiteX64" fmla="*/ 7836829 w 11706668"/>
              <a:gd name="connsiteY64" fmla="*/ 1397847 h 4374894"/>
              <a:gd name="connsiteX65" fmla="*/ 7405880 w 11706668"/>
              <a:gd name="connsiteY65" fmla="*/ 1391381 h 4374894"/>
              <a:gd name="connsiteX66" fmla="*/ 6987493 w 11706668"/>
              <a:gd name="connsiteY66" fmla="*/ 1385608 h 4374894"/>
              <a:gd name="connsiteX67" fmla="*/ 8512474 w 11706668"/>
              <a:gd name="connsiteY67" fmla="*/ 122196 h 4374894"/>
              <a:gd name="connsiteX68" fmla="*/ 8875743 w 11706668"/>
              <a:gd name="connsiteY68" fmla="*/ 544 h 437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706668" h="4374894">
                <a:moveTo>
                  <a:pt x="4184629" y="595751"/>
                </a:moveTo>
                <a:cubicBezTo>
                  <a:pt x="4767166" y="606966"/>
                  <a:pt x="5431959" y="925684"/>
                  <a:pt x="6344073" y="1585823"/>
                </a:cubicBezTo>
                <a:lnTo>
                  <a:pt x="8745154" y="1583514"/>
                </a:lnTo>
                <a:cubicBezTo>
                  <a:pt x="8910105" y="1583514"/>
                  <a:pt x="9058125" y="1658566"/>
                  <a:pt x="9155894" y="1776570"/>
                </a:cubicBezTo>
                <a:cubicBezTo>
                  <a:pt x="9232361" y="1868480"/>
                  <a:pt x="9278788" y="1986715"/>
                  <a:pt x="9278788" y="2114881"/>
                </a:cubicBezTo>
                <a:cubicBezTo>
                  <a:pt x="9279334" y="2228729"/>
                  <a:pt x="9243285" y="2337496"/>
                  <a:pt x="9178288" y="2427328"/>
                </a:cubicBezTo>
                <a:cubicBezTo>
                  <a:pt x="9135685" y="2485984"/>
                  <a:pt x="9081065" y="2535171"/>
                  <a:pt x="9018798" y="2572120"/>
                </a:cubicBezTo>
                <a:cubicBezTo>
                  <a:pt x="8936869" y="2620384"/>
                  <a:pt x="8843469" y="2646017"/>
                  <a:pt x="8748431" y="2646479"/>
                </a:cubicBezTo>
                <a:lnTo>
                  <a:pt x="6081353" y="2654562"/>
                </a:lnTo>
                <a:cubicBezTo>
                  <a:pt x="6024003" y="2647634"/>
                  <a:pt x="5974299" y="2694512"/>
                  <a:pt x="5978122" y="2752014"/>
                </a:cubicBezTo>
                <a:cubicBezTo>
                  <a:pt x="5981399" y="2797506"/>
                  <a:pt x="6018541" y="2833300"/>
                  <a:pt x="6063875" y="2834686"/>
                </a:cubicBezTo>
                <a:cubicBezTo>
                  <a:pt x="6090092" y="2834686"/>
                  <a:pt x="6116309" y="2834686"/>
                  <a:pt x="6143073" y="2834917"/>
                </a:cubicBezTo>
                <a:cubicBezTo>
                  <a:pt x="7011526" y="2836534"/>
                  <a:pt x="7880525" y="2835840"/>
                  <a:pt x="8749524" y="2833762"/>
                </a:cubicBezTo>
                <a:cubicBezTo>
                  <a:pt x="8771371" y="2833531"/>
                  <a:pt x="8954893" y="2814826"/>
                  <a:pt x="9129676" y="2699131"/>
                </a:cubicBezTo>
                <a:cubicBezTo>
                  <a:pt x="9262402" y="2611609"/>
                  <a:pt x="9437185" y="2405620"/>
                  <a:pt x="9562264" y="2307014"/>
                </a:cubicBezTo>
                <a:cubicBezTo>
                  <a:pt x="10102453" y="1881181"/>
                  <a:pt x="10702176" y="1382144"/>
                  <a:pt x="10702176" y="1382144"/>
                </a:cubicBezTo>
                <a:cubicBezTo>
                  <a:pt x="10928302" y="1195322"/>
                  <a:pt x="11263120" y="1227191"/>
                  <a:pt x="11450466" y="1453039"/>
                </a:cubicBezTo>
                <a:cubicBezTo>
                  <a:pt x="11637265" y="1678656"/>
                  <a:pt x="11606678" y="2012580"/>
                  <a:pt x="11381645" y="2200324"/>
                </a:cubicBezTo>
                <a:lnTo>
                  <a:pt x="9565541" y="3704595"/>
                </a:lnTo>
                <a:cubicBezTo>
                  <a:pt x="9450840" y="3799738"/>
                  <a:pt x="9248747" y="3842228"/>
                  <a:pt x="9075603" y="3860934"/>
                </a:cubicBezTo>
                <a:cubicBezTo>
                  <a:pt x="8901912" y="3879639"/>
                  <a:pt x="8757716" y="3874789"/>
                  <a:pt x="8757716" y="3874789"/>
                </a:cubicBezTo>
                <a:lnTo>
                  <a:pt x="6032195" y="3876868"/>
                </a:lnTo>
                <a:cubicBezTo>
                  <a:pt x="6014171" y="3876868"/>
                  <a:pt x="5996147" y="3875944"/>
                  <a:pt x="5978668" y="3874328"/>
                </a:cubicBezTo>
                <a:cubicBezTo>
                  <a:pt x="5961190" y="3872480"/>
                  <a:pt x="5943711" y="3869940"/>
                  <a:pt x="5926779" y="3866707"/>
                </a:cubicBezTo>
                <a:cubicBezTo>
                  <a:pt x="5789684" y="3849156"/>
                  <a:pt x="5539526" y="3817750"/>
                  <a:pt x="5229833" y="3717758"/>
                </a:cubicBezTo>
                <a:cubicBezTo>
                  <a:pt x="4920139" y="3617766"/>
                  <a:pt x="4550910" y="3449649"/>
                  <a:pt x="4175127" y="3158679"/>
                </a:cubicBezTo>
                <a:lnTo>
                  <a:pt x="2725155" y="4374894"/>
                </a:lnTo>
                <a:lnTo>
                  <a:pt x="1242029" y="4374894"/>
                </a:lnTo>
                <a:lnTo>
                  <a:pt x="0" y="3472511"/>
                </a:lnTo>
                <a:cubicBezTo>
                  <a:pt x="860806" y="2744855"/>
                  <a:pt x="1731990" y="2029899"/>
                  <a:pt x="2609181" y="1322564"/>
                </a:cubicBezTo>
                <a:cubicBezTo>
                  <a:pt x="2889926" y="1096023"/>
                  <a:pt x="3100213" y="924905"/>
                  <a:pt x="3425745" y="767873"/>
                </a:cubicBezTo>
                <a:cubicBezTo>
                  <a:pt x="3672046" y="649089"/>
                  <a:pt x="3919840" y="590653"/>
                  <a:pt x="4184629" y="595751"/>
                </a:cubicBezTo>
                <a:close/>
                <a:moveTo>
                  <a:pt x="11170131" y="84439"/>
                </a:moveTo>
                <a:cubicBezTo>
                  <a:pt x="11255201" y="84035"/>
                  <a:pt x="11340407" y="103838"/>
                  <a:pt x="11418240" y="143673"/>
                </a:cubicBezTo>
                <a:cubicBezTo>
                  <a:pt x="11449373" y="159376"/>
                  <a:pt x="11478322" y="177388"/>
                  <a:pt x="11505632" y="199788"/>
                </a:cubicBezTo>
                <a:cubicBezTo>
                  <a:pt x="11532941" y="222419"/>
                  <a:pt x="11558613" y="247591"/>
                  <a:pt x="11582099" y="275533"/>
                </a:cubicBezTo>
                <a:cubicBezTo>
                  <a:pt x="11797847" y="532326"/>
                  <a:pt x="11723018" y="917746"/>
                  <a:pt x="11437357" y="1087248"/>
                </a:cubicBezTo>
                <a:cubicBezTo>
                  <a:pt x="11304085" y="1016122"/>
                  <a:pt x="11152789" y="986332"/>
                  <a:pt x="11004223" y="999726"/>
                </a:cubicBezTo>
                <a:cubicBezTo>
                  <a:pt x="10855658" y="1013120"/>
                  <a:pt x="10709823" y="1069928"/>
                  <a:pt x="10586929" y="1171999"/>
                </a:cubicBezTo>
                <a:lnTo>
                  <a:pt x="9522392" y="2053685"/>
                </a:lnTo>
                <a:cubicBezTo>
                  <a:pt x="9522392" y="2053454"/>
                  <a:pt x="9522392" y="2053223"/>
                  <a:pt x="9522392" y="2052992"/>
                </a:cubicBezTo>
                <a:cubicBezTo>
                  <a:pt x="9522392" y="2052761"/>
                  <a:pt x="9522938" y="2052299"/>
                  <a:pt x="9522938" y="2052068"/>
                </a:cubicBezTo>
                <a:lnTo>
                  <a:pt x="9464495" y="2099870"/>
                </a:lnTo>
                <a:cubicBezTo>
                  <a:pt x="9460672" y="1937990"/>
                  <a:pt x="9403321" y="1781651"/>
                  <a:pt x="9299544" y="1657411"/>
                </a:cubicBezTo>
                <a:cubicBezTo>
                  <a:pt x="9269503" y="1621155"/>
                  <a:pt x="9235092" y="1588132"/>
                  <a:pt x="9198497" y="1558573"/>
                </a:cubicBezTo>
                <a:lnTo>
                  <a:pt x="10833810" y="206254"/>
                </a:lnTo>
                <a:cubicBezTo>
                  <a:pt x="10861120" y="183162"/>
                  <a:pt x="10891160" y="163071"/>
                  <a:pt x="10922840" y="146444"/>
                </a:cubicBezTo>
                <a:cubicBezTo>
                  <a:pt x="11000127" y="105454"/>
                  <a:pt x="11085061" y="84844"/>
                  <a:pt x="11170131" y="84439"/>
                </a:cubicBezTo>
                <a:close/>
                <a:moveTo>
                  <a:pt x="10042792" y="18601"/>
                </a:moveTo>
                <a:cubicBezTo>
                  <a:pt x="10119393" y="21966"/>
                  <a:pt x="10195101" y="41776"/>
                  <a:pt x="10264127" y="77627"/>
                </a:cubicBezTo>
                <a:cubicBezTo>
                  <a:pt x="10294714" y="93330"/>
                  <a:pt x="10323662" y="112497"/>
                  <a:pt x="10351518" y="134666"/>
                </a:cubicBezTo>
                <a:cubicBezTo>
                  <a:pt x="10378828" y="156836"/>
                  <a:pt x="10405045" y="182238"/>
                  <a:pt x="10427986" y="210411"/>
                </a:cubicBezTo>
                <a:cubicBezTo>
                  <a:pt x="10432355" y="215492"/>
                  <a:pt x="10436179" y="220341"/>
                  <a:pt x="10440002" y="225422"/>
                </a:cubicBezTo>
                <a:lnTo>
                  <a:pt x="8985480" y="1430177"/>
                </a:lnTo>
                <a:cubicBezTo>
                  <a:pt x="8947793" y="1417014"/>
                  <a:pt x="8909013" y="1407084"/>
                  <a:pt x="8869687" y="1400387"/>
                </a:cubicBezTo>
                <a:cubicBezTo>
                  <a:pt x="8829814" y="1393690"/>
                  <a:pt x="8789396" y="1390226"/>
                  <a:pt x="8749524" y="1390226"/>
                </a:cubicBezTo>
                <a:lnTo>
                  <a:pt x="8168917" y="1391150"/>
                </a:lnTo>
                <a:lnTo>
                  <a:pt x="9679150" y="140671"/>
                </a:lnTo>
                <a:cubicBezTo>
                  <a:pt x="9784976" y="53062"/>
                  <a:pt x="9915124" y="12993"/>
                  <a:pt x="10042792" y="18601"/>
                </a:cubicBezTo>
                <a:close/>
                <a:moveTo>
                  <a:pt x="8875743" y="544"/>
                </a:moveTo>
                <a:cubicBezTo>
                  <a:pt x="8952248" y="3997"/>
                  <a:pt x="9027879" y="23850"/>
                  <a:pt x="9096905" y="59615"/>
                </a:cubicBezTo>
                <a:cubicBezTo>
                  <a:pt x="9128038" y="75549"/>
                  <a:pt x="9156986" y="94716"/>
                  <a:pt x="9184842" y="116885"/>
                </a:cubicBezTo>
                <a:cubicBezTo>
                  <a:pt x="9212152" y="139054"/>
                  <a:pt x="9237823" y="164456"/>
                  <a:pt x="9261310" y="192630"/>
                </a:cubicBezTo>
                <a:cubicBezTo>
                  <a:pt x="9265679" y="197710"/>
                  <a:pt x="9269503" y="202790"/>
                  <a:pt x="9273872" y="208102"/>
                </a:cubicBezTo>
                <a:lnTo>
                  <a:pt x="7836829" y="1397847"/>
                </a:lnTo>
                <a:cubicBezTo>
                  <a:pt x="7828090" y="1397385"/>
                  <a:pt x="7616165" y="1394383"/>
                  <a:pt x="7405880" y="1391381"/>
                </a:cubicBezTo>
                <a:cubicBezTo>
                  <a:pt x="7195594" y="1388379"/>
                  <a:pt x="6987493" y="1385608"/>
                  <a:pt x="6987493" y="1385608"/>
                </a:cubicBezTo>
                <a:lnTo>
                  <a:pt x="8512474" y="122196"/>
                </a:lnTo>
                <a:cubicBezTo>
                  <a:pt x="8618300" y="34588"/>
                  <a:pt x="8748235" y="-5211"/>
                  <a:pt x="8875743" y="5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20092" tIns="20092" rIns="20092" bIns="20092" numCol="1" anchor="ctr">
            <a:noAutofit/>
          </a:bodyPr>
          <a:lstStyle/>
          <a:p>
            <a:endParaRPr sz="1899" dirty="0">
              <a:latin typeface="Century Gothic" panose="020B0502020202020204" pitchFamily="34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xmlns="" id="{B505F5C9-93F7-024E-AD90-793192F09B96}"/>
              </a:ext>
            </a:extLst>
          </p:cNvPr>
          <p:cNvSpPr/>
          <p:nvPr/>
        </p:nvSpPr>
        <p:spPr>
          <a:xfrm>
            <a:off x="1726592" y="4449749"/>
            <a:ext cx="1473808" cy="712801"/>
          </a:xfrm>
          <a:custGeom>
            <a:avLst/>
            <a:gdLst>
              <a:gd name="connsiteX0" fmla="*/ 3637236 w 5909459"/>
              <a:gd name="connsiteY0" fmla="*/ 0 h 3051856"/>
              <a:gd name="connsiteX1" fmla="*/ 5909459 w 5909459"/>
              <a:gd name="connsiteY1" fmla="*/ 2707321 h 3051856"/>
              <a:gd name="connsiteX2" fmla="*/ 5498894 w 5909459"/>
              <a:gd name="connsiteY2" fmla="*/ 3051856 h 3051856"/>
              <a:gd name="connsiteX3" fmla="*/ 0 w 5909459"/>
              <a:gd name="connsiteY3" fmla="*/ 3051856 h 305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9459" h="3051856">
                <a:moveTo>
                  <a:pt x="3637236" y="0"/>
                </a:moveTo>
                <a:lnTo>
                  <a:pt x="5909459" y="2707321"/>
                </a:lnTo>
                <a:lnTo>
                  <a:pt x="5498894" y="3051856"/>
                </a:lnTo>
                <a:lnTo>
                  <a:pt x="0" y="3051856"/>
                </a:lnTo>
                <a:close/>
              </a:path>
            </a:pathLst>
          </a:custGeom>
          <a:solidFill>
            <a:srgbClr val="FC9D4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Century Gothic" panose="020B0502020202020204" pitchFamily="34" charset="0"/>
            </a:endParaRPr>
          </a:p>
        </p:txBody>
      </p:sp>
      <p:grpSp>
        <p:nvGrpSpPr>
          <p:cNvPr id="21" name="Group 63506">
            <a:extLst>
              <a:ext uri="{FF2B5EF4-FFF2-40B4-BE49-F238E27FC236}">
                <a16:creationId xmlns:a16="http://schemas.microsoft.com/office/drawing/2014/main" xmlns="" id="{76B26589-317D-1047-ACAD-E05559C2A26C}"/>
              </a:ext>
            </a:extLst>
          </p:cNvPr>
          <p:cNvGrpSpPr/>
          <p:nvPr/>
        </p:nvGrpSpPr>
        <p:grpSpPr>
          <a:xfrm>
            <a:off x="3447548" y="1658256"/>
            <a:ext cx="1924226" cy="2347391"/>
            <a:chOff x="12279" y="0"/>
            <a:chExt cx="3384442" cy="4128728"/>
          </a:xfrm>
        </p:grpSpPr>
        <p:grpSp>
          <p:nvGrpSpPr>
            <p:cNvPr id="22" name="Group 63502">
              <a:extLst>
                <a:ext uri="{FF2B5EF4-FFF2-40B4-BE49-F238E27FC236}">
                  <a16:creationId xmlns:a16="http://schemas.microsoft.com/office/drawing/2014/main" xmlns="" id="{350E01E4-171A-7B42-A357-D21B46B327B3}"/>
                </a:ext>
              </a:extLst>
            </p:cNvPr>
            <p:cNvGrpSpPr/>
            <p:nvPr/>
          </p:nvGrpSpPr>
          <p:grpSpPr>
            <a:xfrm>
              <a:off x="12279" y="0"/>
              <a:ext cx="3384443" cy="1771860"/>
              <a:chOff x="12279" y="0"/>
              <a:chExt cx="3384442" cy="1771859"/>
            </a:xfrm>
          </p:grpSpPr>
          <p:sp>
            <p:nvSpPr>
              <p:cNvPr id="26" name="Shape 63499">
                <a:extLst>
                  <a:ext uri="{FF2B5EF4-FFF2-40B4-BE49-F238E27FC236}">
                    <a16:creationId xmlns:a16="http://schemas.microsoft.com/office/drawing/2014/main" xmlns="" id="{67CB15AC-F322-C04A-8257-18518C8038B3}"/>
                  </a:ext>
                </a:extLst>
              </p:cNvPr>
              <p:cNvSpPr/>
              <p:nvPr/>
            </p:nvSpPr>
            <p:spPr>
              <a:xfrm rot="19500000">
                <a:off x="192050" y="637370"/>
                <a:ext cx="983874" cy="937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02" y="0"/>
                    </a:moveTo>
                    <a:lnTo>
                      <a:pt x="2056" y="2901"/>
                    </a:lnTo>
                    <a:cubicBezTo>
                      <a:pt x="2056" y="4220"/>
                      <a:pt x="2056" y="5545"/>
                      <a:pt x="2056" y="6864"/>
                    </a:cubicBezTo>
                    <a:cubicBezTo>
                      <a:pt x="2056" y="9293"/>
                      <a:pt x="2056" y="11715"/>
                      <a:pt x="2056" y="14143"/>
                    </a:cubicBezTo>
                    <a:lnTo>
                      <a:pt x="5611" y="14143"/>
                    </a:lnTo>
                    <a:lnTo>
                      <a:pt x="5602" y="0"/>
                    </a:lnTo>
                    <a:close/>
                    <a:moveTo>
                      <a:pt x="4178" y="1822"/>
                    </a:moveTo>
                    <a:lnTo>
                      <a:pt x="4861" y="1822"/>
                    </a:lnTo>
                    <a:lnTo>
                      <a:pt x="4861" y="2556"/>
                    </a:lnTo>
                    <a:lnTo>
                      <a:pt x="4178" y="2556"/>
                    </a:lnTo>
                    <a:lnTo>
                      <a:pt x="4178" y="1822"/>
                    </a:lnTo>
                    <a:close/>
                    <a:moveTo>
                      <a:pt x="2797" y="3211"/>
                    </a:moveTo>
                    <a:lnTo>
                      <a:pt x="3479" y="3211"/>
                    </a:lnTo>
                    <a:lnTo>
                      <a:pt x="3479" y="3927"/>
                    </a:lnTo>
                    <a:lnTo>
                      <a:pt x="2797" y="3927"/>
                    </a:lnTo>
                    <a:lnTo>
                      <a:pt x="2797" y="3211"/>
                    </a:lnTo>
                    <a:close/>
                    <a:moveTo>
                      <a:pt x="4178" y="3211"/>
                    </a:moveTo>
                    <a:lnTo>
                      <a:pt x="4861" y="3211"/>
                    </a:lnTo>
                    <a:lnTo>
                      <a:pt x="4861" y="3927"/>
                    </a:lnTo>
                    <a:lnTo>
                      <a:pt x="4178" y="3927"/>
                    </a:lnTo>
                    <a:lnTo>
                      <a:pt x="4178" y="3211"/>
                    </a:lnTo>
                    <a:close/>
                    <a:moveTo>
                      <a:pt x="8702" y="4033"/>
                    </a:moveTo>
                    <a:cubicBezTo>
                      <a:pt x="8702" y="5829"/>
                      <a:pt x="8702" y="7624"/>
                      <a:pt x="8702" y="9420"/>
                    </a:cubicBezTo>
                    <a:cubicBezTo>
                      <a:pt x="8702" y="10996"/>
                      <a:pt x="8702" y="12567"/>
                      <a:pt x="8702" y="14143"/>
                    </a:cubicBezTo>
                    <a:lnTo>
                      <a:pt x="10994" y="14143"/>
                    </a:lnTo>
                    <a:lnTo>
                      <a:pt x="10994" y="4033"/>
                    </a:lnTo>
                    <a:lnTo>
                      <a:pt x="8702" y="4033"/>
                    </a:lnTo>
                    <a:close/>
                    <a:moveTo>
                      <a:pt x="9183" y="4485"/>
                    </a:moveTo>
                    <a:lnTo>
                      <a:pt x="9629" y="4485"/>
                    </a:lnTo>
                    <a:lnTo>
                      <a:pt x="9629" y="4944"/>
                    </a:lnTo>
                    <a:lnTo>
                      <a:pt x="9183" y="4944"/>
                    </a:lnTo>
                    <a:lnTo>
                      <a:pt x="9183" y="4485"/>
                    </a:lnTo>
                    <a:close/>
                    <a:moveTo>
                      <a:pt x="10076" y="4485"/>
                    </a:moveTo>
                    <a:lnTo>
                      <a:pt x="10530" y="4485"/>
                    </a:lnTo>
                    <a:lnTo>
                      <a:pt x="10530" y="4944"/>
                    </a:lnTo>
                    <a:lnTo>
                      <a:pt x="10076" y="4944"/>
                    </a:lnTo>
                    <a:lnTo>
                      <a:pt x="10076" y="4485"/>
                    </a:lnTo>
                    <a:close/>
                    <a:moveTo>
                      <a:pt x="16983" y="6006"/>
                    </a:moveTo>
                    <a:lnTo>
                      <a:pt x="16983" y="15382"/>
                    </a:lnTo>
                    <a:lnTo>
                      <a:pt x="17388" y="15851"/>
                    </a:lnTo>
                    <a:lnTo>
                      <a:pt x="18761" y="15851"/>
                    </a:lnTo>
                    <a:lnTo>
                      <a:pt x="18761" y="6006"/>
                    </a:lnTo>
                    <a:lnTo>
                      <a:pt x="16983" y="6006"/>
                    </a:lnTo>
                    <a:close/>
                    <a:moveTo>
                      <a:pt x="5973" y="6333"/>
                    </a:moveTo>
                    <a:lnTo>
                      <a:pt x="5973" y="14143"/>
                    </a:lnTo>
                    <a:lnTo>
                      <a:pt x="8340" y="14143"/>
                    </a:lnTo>
                    <a:lnTo>
                      <a:pt x="8340" y="6333"/>
                    </a:lnTo>
                    <a:lnTo>
                      <a:pt x="5973" y="6333"/>
                    </a:lnTo>
                    <a:close/>
                    <a:moveTo>
                      <a:pt x="11415" y="7014"/>
                    </a:moveTo>
                    <a:lnTo>
                      <a:pt x="11415" y="12649"/>
                    </a:lnTo>
                    <a:lnTo>
                      <a:pt x="11415" y="12790"/>
                    </a:lnTo>
                    <a:lnTo>
                      <a:pt x="11415" y="14143"/>
                    </a:lnTo>
                    <a:lnTo>
                      <a:pt x="12780" y="14143"/>
                    </a:lnTo>
                    <a:lnTo>
                      <a:pt x="12780" y="17204"/>
                    </a:lnTo>
                    <a:lnTo>
                      <a:pt x="15711" y="14029"/>
                    </a:lnTo>
                    <a:lnTo>
                      <a:pt x="16596" y="14993"/>
                    </a:lnTo>
                    <a:lnTo>
                      <a:pt x="16596" y="7014"/>
                    </a:lnTo>
                    <a:lnTo>
                      <a:pt x="14305" y="7014"/>
                    </a:lnTo>
                    <a:lnTo>
                      <a:pt x="13706" y="7014"/>
                    </a:lnTo>
                    <a:lnTo>
                      <a:pt x="11415" y="7014"/>
                    </a:lnTo>
                    <a:close/>
                    <a:moveTo>
                      <a:pt x="11904" y="7439"/>
                    </a:moveTo>
                    <a:lnTo>
                      <a:pt x="12561" y="7439"/>
                    </a:lnTo>
                    <a:lnTo>
                      <a:pt x="12561" y="8138"/>
                    </a:lnTo>
                    <a:lnTo>
                      <a:pt x="11904" y="8138"/>
                    </a:lnTo>
                    <a:lnTo>
                      <a:pt x="11904" y="7439"/>
                    </a:lnTo>
                    <a:close/>
                    <a:moveTo>
                      <a:pt x="13134" y="7439"/>
                    </a:moveTo>
                    <a:lnTo>
                      <a:pt x="13706" y="7439"/>
                    </a:lnTo>
                    <a:lnTo>
                      <a:pt x="13706" y="8138"/>
                    </a:lnTo>
                    <a:lnTo>
                      <a:pt x="13134" y="8138"/>
                    </a:lnTo>
                    <a:lnTo>
                      <a:pt x="13134" y="7439"/>
                    </a:lnTo>
                    <a:close/>
                    <a:moveTo>
                      <a:pt x="14305" y="7439"/>
                    </a:moveTo>
                    <a:lnTo>
                      <a:pt x="14852" y="7439"/>
                    </a:lnTo>
                    <a:lnTo>
                      <a:pt x="14852" y="8138"/>
                    </a:lnTo>
                    <a:lnTo>
                      <a:pt x="14305" y="8138"/>
                    </a:lnTo>
                    <a:lnTo>
                      <a:pt x="14305" y="7439"/>
                    </a:lnTo>
                    <a:close/>
                    <a:moveTo>
                      <a:pt x="15433" y="7439"/>
                    </a:moveTo>
                    <a:lnTo>
                      <a:pt x="16090" y="7439"/>
                    </a:lnTo>
                    <a:lnTo>
                      <a:pt x="16090" y="8138"/>
                    </a:lnTo>
                    <a:lnTo>
                      <a:pt x="15433" y="8138"/>
                    </a:lnTo>
                    <a:lnTo>
                      <a:pt x="15433" y="7439"/>
                    </a:lnTo>
                    <a:close/>
                    <a:moveTo>
                      <a:pt x="19132" y="8598"/>
                    </a:moveTo>
                    <a:lnTo>
                      <a:pt x="19132" y="15859"/>
                    </a:lnTo>
                    <a:lnTo>
                      <a:pt x="20126" y="15859"/>
                    </a:lnTo>
                    <a:lnTo>
                      <a:pt x="21145" y="17036"/>
                    </a:lnTo>
                    <a:lnTo>
                      <a:pt x="21145" y="8598"/>
                    </a:lnTo>
                    <a:lnTo>
                      <a:pt x="19132" y="8598"/>
                    </a:lnTo>
                    <a:close/>
                    <a:moveTo>
                      <a:pt x="11904" y="8854"/>
                    </a:moveTo>
                    <a:lnTo>
                      <a:pt x="12561" y="8854"/>
                    </a:lnTo>
                    <a:lnTo>
                      <a:pt x="12561" y="9544"/>
                    </a:lnTo>
                    <a:lnTo>
                      <a:pt x="11904" y="9544"/>
                    </a:lnTo>
                    <a:lnTo>
                      <a:pt x="11904" y="8854"/>
                    </a:lnTo>
                    <a:close/>
                    <a:moveTo>
                      <a:pt x="13134" y="8854"/>
                    </a:moveTo>
                    <a:lnTo>
                      <a:pt x="13706" y="8854"/>
                    </a:lnTo>
                    <a:lnTo>
                      <a:pt x="13706" y="9544"/>
                    </a:lnTo>
                    <a:lnTo>
                      <a:pt x="13134" y="9544"/>
                    </a:lnTo>
                    <a:lnTo>
                      <a:pt x="13134" y="8854"/>
                    </a:lnTo>
                    <a:close/>
                    <a:moveTo>
                      <a:pt x="14305" y="8854"/>
                    </a:moveTo>
                    <a:lnTo>
                      <a:pt x="14852" y="8854"/>
                    </a:lnTo>
                    <a:lnTo>
                      <a:pt x="14852" y="9544"/>
                    </a:lnTo>
                    <a:lnTo>
                      <a:pt x="14305" y="9544"/>
                    </a:lnTo>
                    <a:lnTo>
                      <a:pt x="14305" y="8854"/>
                    </a:lnTo>
                    <a:close/>
                    <a:moveTo>
                      <a:pt x="15433" y="8854"/>
                    </a:moveTo>
                    <a:lnTo>
                      <a:pt x="16090" y="8854"/>
                    </a:lnTo>
                    <a:lnTo>
                      <a:pt x="16090" y="9544"/>
                    </a:lnTo>
                    <a:lnTo>
                      <a:pt x="15433" y="9544"/>
                    </a:lnTo>
                    <a:lnTo>
                      <a:pt x="15433" y="8854"/>
                    </a:lnTo>
                    <a:close/>
                    <a:moveTo>
                      <a:pt x="11904" y="10260"/>
                    </a:moveTo>
                    <a:lnTo>
                      <a:pt x="12561" y="10260"/>
                    </a:lnTo>
                    <a:lnTo>
                      <a:pt x="12561" y="10950"/>
                    </a:lnTo>
                    <a:lnTo>
                      <a:pt x="11904" y="10950"/>
                    </a:lnTo>
                    <a:lnTo>
                      <a:pt x="11904" y="10260"/>
                    </a:lnTo>
                    <a:close/>
                    <a:moveTo>
                      <a:pt x="13134" y="10260"/>
                    </a:moveTo>
                    <a:lnTo>
                      <a:pt x="13706" y="10260"/>
                    </a:lnTo>
                    <a:lnTo>
                      <a:pt x="13706" y="10950"/>
                    </a:lnTo>
                    <a:lnTo>
                      <a:pt x="13134" y="10950"/>
                    </a:lnTo>
                    <a:lnTo>
                      <a:pt x="13134" y="10260"/>
                    </a:lnTo>
                    <a:close/>
                    <a:moveTo>
                      <a:pt x="14305" y="10260"/>
                    </a:moveTo>
                    <a:lnTo>
                      <a:pt x="14852" y="10260"/>
                    </a:lnTo>
                    <a:lnTo>
                      <a:pt x="14852" y="10950"/>
                    </a:lnTo>
                    <a:lnTo>
                      <a:pt x="14305" y="10950"/>
                    </a:lnTo>
                    <a:lnTo>
                      <a:pt x="14305" y="10260"/>
                    </a:lnTo>
                    <a:close/>
                    <a:moveTo>
                      <a:pt x="15433" y="10260"/>
                    </a:moveTo>
                    <a:lnTo>
                      <a:pt x="16090" y="10260"/>
                    </a:lnTo>
                    <a:lnTo>
                      <a:pt x="16090" y="10950"/>
                    </a:lnTo>
                    <a:lnTo>
                      <a:pt x="15433" y="10950"/>
                    </a:lnTo>
                    <a:lnTo>
                      <a:pt x="15433" y="10260"/>
                    </a:lnTo>
                    <a:close/>
                    <a:moveTo>
                      <a:pt x="11904" y="11676"/>
                    </a:moveTo>
                    <a:lnTo>
                      <a:pt x="12561" y="11676"/>
                    </a:lnTo>
                    <a:lnTo>
                      <a:pt x="12561" y="12366"/>
                    </a:lnTo>
                    <a:lnTo>
                      <a:pt x="11904" y="12366"/>
                    </a:lnTo>
                    <a:lnTo>
                      <a:pt x="11904" y="11676"/>
                    </a:lnTo>
                    <a:close/>
                    <a:moveTo>
                      <a:pt x="13134" y="11676"/>
                    </a:moveTo>
                    <a:lnTo>
                      <a:pt x="13706" y="11676"/>
                    </a:lnTo>
                    <a:lnTo>
                      <a:pt x="13706" y="12366"/>
                    </a:lnTo>
                    <a:lnTo>
                      <a:pt x="13134" y="12366"/>
                    </a:lnTo>
                    <a:lnTo>
                      <a:pt x="13134" y="11676"/>
                    </a:lnTo>
                    <a:close/>
                    <a:moveTo>
                      <a:pt x="14305" y="11676"/>
                    </a:moveTo>
                    <a:lnTo>
                      <a:pt x="14852" y="11676"/>
                    </a:lnTo>
                    <a:lnTo>
                      <a:pt x="14852" y="12366"/>
                    </a:lnTo>
                    <a:lnTo>
                      <a:pt x="14305" y="12366"/>
                    </a:lnTo>
                    <a:lnTo>
                      <a:pt x="14305" y="11676"/>
                    </a:lnTo>
                    <a:close/>
                    <a:moveTo>
                      <a:pt x="15433" y="11676"/>
                    </a:moveTo>
                    <a:lnTo>
                      <a:pt x="16090" y="11676"/>
                    </a:lnTo>
                    <a:lnTo>
                      <a:pt x="16090" y="12366"/>
                    </a:lnTo>
                    <a:lnTo>
                      <a:pt x="15433" y="12366"/>
                    </a:lnTo>
                    <a:lnTo>
                      <a:pt x="15433" y="11676"/>
                    </a:lnTo>
                    <a:close/>
                    <a:moveTo>
                      <a:pt x="11904" y="13082"/>
                    </a:moveTo>
                    <a:lnTo>
                      <a:pt x="12561" y="13082"/>
                    </a:lnTo>
                    <a:lnTo>
                      <a:pt x="12561" y="13772"/>
                    </a:lnTo>
                    <a:lnTo>
                      <a:pt x="11904" y="13772"/>
                    </a:lnTo>
                    <a:lnTo>
                      <a:pt x="11904" y="13082"/>
                    </a:lnTo>
                    <a:close/>
                    <a:moveTo>
                      <a:pt x="13134" y="13082"/>
                    </a:moveTo>
                    <a:lnTo>
                      <a:pt x="13706" y="13082"/>
                    </a:lnTo>
                    <a:lnTo>
                      <a:pt x="13706" y="13772"/>
                    </a:lnTo>
                    <a:lnTo>
                      <a:pt x="13134" y="13772"/>
                    </a:lnTo>
                    <a:lnTo>
                      <a:pt x="13134" y="13082"/>
                    </a:lnTo>
                    <a:close/>
                    <a:moveTo>
                      <a:pt x="14305" y="13082"/>
                    </a:moveTo>
                    <a:lnTo>
                      <a:pt x="14852" y="13082"/>
                    </a:lnTo>
                    <a:lnTo>
                      <a:pt x="14852" y="13772"/>
                    </a:lnTo>
                    <a:lnTo>
                      <a:pt x="14305" y="13772"/>
                    </a:lnTo>
                    <a:lnTo>
                      <a:pt x="14305" y="13082"/>
                    </a:lnTo>
                    <a:close/>
                    <a:moveTo>
                      <a:pt x="13134" y="14488"/>
                    </a:moveTo>
                    <a:lnTo>
                      <a:pt x="13706" y="14488"/>
                    </a:lnTo>
                    <a:lnTo>
                      <a:pt x="13706" y="15178"/>
                    </a:lnTo>
                    <a:lnTo>
                      <a:pt x="13134" y="15178"/>
                    </a:lnTo>
                    <a:lnTo>
                      <a:pt x="13134" y="14488"/>
                    </a:lnTo>
                    <a:close/>
                    <a:moveTo>
                      <a:pt x="0" y="14586"/>
                    </a:moveTo>
                    <a:lnTo>
                      <a:pt x="0" y="21600"/>
                    </a:lnTo>
                    <a:lnTo>
                      <a:pt x="3538" y="21600"/>
                    </a:lnTo>
                    <a:lnTo>
                      <a:pt x="6495" y="21600"/>
                    </a:lnTo>
                    <a:lnTo>
                      <a:pt x="8862" y="21600"/>
                    </a:lnTo>
                    <a:lnTo>
                      <a:pt x="9427" y="21600"/>
                    </a:lnTo>
                    <a:lnTo>
                      <a:pt x="12384" y="21600"/>
                    </a:lnTo>
                    <a:lnTo>
                      <a:pt x="12384" y="14586"/>
                    </a:lnTo>
                    <a:lnTo>
                      <a:pt x="9427" y="14586"/>
                    </a:lnTo>
                    <a:lnTo>
                      <a:pt x="8862" y="14586"/>
                    </a:lnTo>
                    <a:lnTo>
                      <a:pt x="6495" y="14586"/>
                    </a:lnTo>
                    <a:lnTo>
                      <a:pt x="5889" y="14586"/>
                    </a:lnTo>
                    <a:lnTo>
                      <a:pt x="3538" y="14586"/>
                    </a:lnTo>
                    <a:lnTo>
                      <a:pt x="2982" y="14586"/>
                    </a:lnTo>
                    <a:lnTo>
                      <a:pt x="0" y="14586"/>
                    </a:lnTo>
                    <a:close/>
                    <a:moveTo>
                      <a:pt x="15678" y="14586"/>
                    </a:moveTo>
                    <a:cubicBezTo>
                      <a:pt x="15678" y="14586"/>
                      <a:pt x="12704" y="17832"/>
                      <a:pt x="12704" y="17832"/>
                    </a:cubicBezTo>
                    <a:lnTo>
                      <a:pt x="12704" y="18044"/>
                    </a:lnTo>
                    <a:lnTo>
                      <a:pt x="15678" y="14798"/>
                    </a:lnTo>
                    <a:lnTo>
                      <a:pt x="18753" y="18159"/>
                    </a:lnTo>
                    <a:lnTo>
                      <a:pt x="21600" y="18159"/>
                    </a:lnTo>
                    <a:lnTo>
                      <a:pt x="19898" y="16240"/>
                    </a:lnTo>
                    <a:lnTo>
                      <a:pt x="17194" y="16240"/>
                    </a:lnTo>
                    <a:lnTo>
                      <a:pt x="15678" y="14586"/>
                    </a:lnTo>
                    <a:close/>
                    <a:moveTo>
                      <a:pt x="615" y="15108"/>
                    </a:moveTo>
                    <a:lnTo>
                      <a:pt x="1415" y="15108"/>
                    </a:lnTo>
                    <a:lnTo>
                      <a:pt x="1415" y="15948"/>
                    </a:lnTo>
                    <a:lnTo>
                      <a:pt x="615" y="15948"/>
                    </a:lnTo>
                    <a:lnTo>
                      <a:pt x="615" y="15108"/>
                    </a:lnTo>
                    <a:close/>
                    <a:moveTo>
                      <a:pt x="2115" y="15108"/>
                    </a:moveTo>
                    <a:lnTo>
                      <a:pt x="2915" y="15108"/>
                    </a:lnTo>
                    <a:lnTo>
                      <a:pt x="2915" y="15948"/>
                    </a:lnTo>
                    <a:lnTo>
                      <a:pt x="2115" y="15948"/>
                    </a:lnTo>
                    <a:lnTo>
                      <a:pt x="2115" y="15108"/>
                    </a:lnTo>
                    <a:close/>
                    <a:moveTo>
                      <a:pt x="3572" y="15108"/>
                    </a:moveTo>
                    <a:lnTo>
                      <a:pt x="4372" y="15108"/>
                    </a:lnTo>
                    <a:lnTo>
                      <a:pt x="4372" y="15948"/>
                    </a:lnTo>
                    <a:lnTo>
                      <a:pt x="3572" y="15948"/>
                    </a:lnTo>
                    <a:lnTo>
                      <a:pt x="3572" y="15108"/>
                    </a:lnTo>
                    <a:close/>
                    <a:moveTo>
                      <a:pt x="5071" y="15108"/>
                    </a:moveTo>
                    <a:lnTo>
                      <a:pt x="5872" y="15108"/>
                    </a:lnTo>
                    <a:lnTo>
                      <a:pt x="5872" y="15948"/>
                    </a:lnTo>
                    <a:lnTo>
                      <a:pt x="5071" y="15948"/>
                    </a:lnTo>
                    <a:lnTo>
                      <a:pt x="5071" y="15108"/>
                    </a:lnTo>
                    <a:close/>
                    <a:moveTo>
                      <a:pt x="6504" y="15108"/>
                    </a:moveTo>
                    <a:lnTo>
                      <a:pt x="7304" y="15108"/>
                    </a:lnTo>
                    <a:lnTo>
                      <a:pt x="7304" y="15948"/>
                    </a:lnTo>
                    <a:lnTo>
                      <a:pt x="6504" y="15948"/>
                    </a:lnTo>
                    <a:lnTo>
                      <a:pt x="6504" y="15108"/>
                    </a:lnTo>
                    <a:close/>
                    <a:moveTo>
                      <a:pt x="8003" y="15108"/>
                    </a:moveTo>
                    <a:lnTo>
                      <a:pt x="8795" y="15108"/>
                    </a:lnTo>
                    <a:lnTo>
                      <a:pt x="8795" y="15948"/>
                    </a:lnTo>
                    <a:lnTo>
                      <a:pt x="8003" y="15948"/>
                    </a:lnTo>
                    <a:lnTo>
                      <a:pt x="8003" y="15108"/>
                    </a:lnTo>
                    <a:close/>
                    <a:moveTo>
                      <a:pt x="9461" y="15108"/>
                    </a:moveTo>
                    <a:lnTo>
                      <a:pt x="10261" y="15108"/>
                    </a:lnTo>
                    <a:lnTo>
                      <a:pt x="10261" y="15948"/>
                    </a:lnTo>
                    <a:lnTo>
                      <a:pt x="9461" y="15948"/>
                    </a:lnTo>
                    <a:lnTo>
                      <a:pt x="9461" y="15108"/>
                    </a:lnTo>
                    <a:close/>
                    <a:moveTo>
                      <a:pt x="10960" y="15108"/>
                    </a:moveTo>
                    <a:lnTo>
                      <a:pt x="11760" y="15108"/>
                    </a:lnTo>
                    <a:lnTo>
                      <a:pt x="11760" y="15948"/>
                    </a:lnTo>
                    <a:lnTo>
                      <a:pt x="10960" y="15948"/>
                    </a:lnTo>
                    <a:lnTo>
                      <a:pt x="10960" y="15108"/>
                    </a:lnTo>
                    <a:close/>
                    <a:moveTo>
                      <a:pt x="15678" y="15143"/>
                    </a:moveTo>
                    <a:cubicBezTo>
                      <a:pt x="15678" y="15143"/>
                      <a:pt x="12695" y="18398"/>
                      <a:pt x="12695" y="18398"/>
                    </a:cubicBezTo>
                    <a:lnTo>
                      <a:pt x="12965" y="18398"/>
                    </a:lnTo>
                    <a:lnTo>
                      <a:pt x="12965" y="21600"/>
                    </a:lnTo>
                    <a:lnTo>
                      <a:pt x="14894" y="21600"/>
                    </a:lnTo>
                    <a:lnTo>
                      <a:pt x="14894" y="19053"/>
                    </a:lnTo>
                    <a:lnTo>
                      <a:pt x="16453" y="19053"/>
                    </a:lnTo>
                    <a:lnTo>
                      <a:pt x="16453" y="21600"/>
                    </a:lnTo>
                    <a:lnTo>
                      <a:pt x="21347" y="21600"/>
                    </a:lnTo>
                    <a:lnTo>
                      <a:pt x="21347" y="18380"/>
                    </a:lnTo>
                    <a:lnTo>
                      <a:pt x="18635" y="18380"/>
                    </a:lnTo>
                    <a:lnTo>
                      <a:pt x="15678" y="15143"/>
                    </a:lnTo>
                    <a:close/>
                    <a:moveTo>
                      <a:pt x="15678" y="16629"/>
                    </a:moveTo>
                    <a:cubicBezTo>
                      <a:pt x="16001" y="16629"/>
                      <a:pt x="16259" y="16900"/>
                      <a:pt x="16259" y="17239"/>
                    </a:cubicBezTo>
                    <a:cubicBezTo>
                      <a:pt x="16259" y="17579"/>
                      <a:pt x="16001" y="17858"/>
                      <a:pt x="15678" y="17858"/>
                    </a:cubicBezTo>
                    <a:cubicBezTo>
                      <a:pt x="15354" y="17858"/>
                      <a:pt x="15088" y="17579"/>
                      <a:pt x="15088" y="17239"/>
                    </a:cubicBezTo>
                    <a:cubicBezTo>
                      <a:pt x="15088" y="16900"/>
                      <a:pt x="15354" y="16629"/>
                      <a:pt x="15678" y="16629"/>
                    </a:cubicBezTo>
                    <a:close/>
                    <a:moveTo>
                      <a:pt x="615" y="16815"/>
                    </a:moveTo>
                    <a:lnTo>
                      <a:pt x="1415" y="16815"/>
                    </a:lnTo>
                    <a:lnTo>
                      <a:pt x="1415" y="17655"/>
                    </a:lnTo>
                    <a:lnTo>
                      <a:pt x="615" y="17655"/>
                    </a:lnTo>
                    <a:lnTo>
                      <a:pt x="615" y="16815"/>
                    </a:lnTo>
                    <a:close/>
                    <a:moveTo>
                      <a:pt x="2115" y="16815"/>
                    </a:moveTo>
                    <a:lnTo>
                      <a:pt x="2915" y="16815"/>
                    </a:lnTo>
                    <a:lnTo>
                      <a:pt x="2915" y="17655"/>
                    </a:lnTo>
                    <a:lnTo>
                      <a:pt x="2115" y="17655"/>
                    </a:lnTo>
                    <a:lnTo>
                      <a:pt x="2115" y="16815"/>
                    </a:lnTo>
                    <a:close/>
                    <a:moveTo>
                      <a:pt x="3572" y="16815"/>
                    </a:moveTo>
                    <a:lnTo>
                      <a:pt x="4372" y="16815"/>
                    </a:lnTo>
                    <a:lnTo>
                      <a:pt x="4372" y="17655"/>
                    </a:lnTo>
                    <a:lnTo>
                      <a:pt x="3572" y="17655"/>
                    </a:lnTo>
                    <a:lnTo>
                      <a:pt x="3572" y="16815"/>
                    </a:lnTo>
                    <a:close/>
                    <a:moveTo>
                      <a:pt x="5071" y="16815"/>
                    </a:moveTo>
                    <a:lnTo>
                      <a:pt x="5872" y="16815"/>
                    </a:lnTo>
                    <a:lnTo>
                      <a:pt x="5872" y="17655"/>
                    </a:lnTo>
                    <a:lnTo>
                      <a:pt x="5071" y="17655"/>
                    </a:lnTo>
                    <a:lnTo>
                      <a:pt x="5071" y="16815"/>
                    </a:lnTo>
                    <a:close/>
                    <a:moveTo>
                      <a:pt x="6504" y="16815"/>
                    </a:moveTo>
                    <a:lnTo>
                      <a:pt x="7304" y="16815"/>
                    </a:lnTo>
                    <a:lnTo>
                      <a:pt x="7304" y="17655"/>
                    </a:lnTo>
                    <a:lnTo>
                      <a:pt x="6504" y="17655"/>
                    </a:lnTo>
                    <a:lnTo>
                      <a:pt x="6504" y="16815"/>
                    </a:lnTo>
                    <a:close/>
                    <a:moveTo>
                      <a:pt x="8003" y="16815"/>
                    </a:moveTo>
                    <a:lnTo>
                      <a:pt x="8795" y="16815"/>
                    </a:lnTo>
                    <a:lnTo>
                      <a:pt x="8795" y="17655"/>
                    </a:lnTo>
                    <a:lnTo>
                      <a:pt x="8003" y="17655"/>
                    </a:lnTo>
                    <a:lnTo>
                      <a:pt x="8003" y="16815"/>
                    </a:lnTo>
                    <a:close/>
                    <a:moveTo>
                      <a:pt x="9461" y="16815"/>
                    </a:moveTo>
                    <a:lnTo>
                      <a:pt x="10261" y="16815"/>
                    </a:lnTo>
                    <a:lnTo>
                      <a:pt x="10261" y="17655"/>
                    </a:lnTo>
                    <a:lnTo>
                      <a:pt x="9461" y="17655"/>
                    </a:lnTo>
                    <a:lnTo>
                      <a:pt x="9461" y="16815"/>
                    </a:lnTo>
                    <a:close/>
                    <a:moveTo>
                      <a:pt x="10960" y="16815"/>
                    </a:moveTo>
                    <a:lnTo>
                      <a:pt x="11760" y="16815"/>
                    </a:lnTo>
                    <a:lnTo>
                      <a:pt x="11760" y="17655"/>
                    </a:lnTo>
                    <a:lnTo>
                      <a:pt x="10960" y="17655"/>
                    </a:lnTo>
                    <a:lnTo>
                      <a:pt x="10960" y="16815"/>
                    </a:lnTo>
                    <a:close/>
                    <a:moveTo>
                      <a:pt x="615" y="18531"/>
                    </a:moveTo>
                    <a:lnTo>
                      <a:pt x="1415" y="18531"/>
                    </a:lnTo>
                    <a:lnTo>
                      <a:pt x="1415" y="19371"/>
                    </a:lnTo>
                    <a:lnTo>
                      <a:pt x="615" y="19371"/>
                    </a:lnTo>
                    <a:lnTo>
                      <a:pt x="615" y="18531"/>
                    </a:lnTo>
                    <a:close/>
                    <a:moveTo>
                      <a:pt x="2115" y="18531"/>
                    </a:moveTo>
                    <a:lnTo>
                      <a:pt x="2915" y="18531"/>
                    </a:lnTo>
                    <a:lnTo>
                      <a:pt x="2915" y="19371"/>
                    </a:lnTo>
                    <a:lnTo>
                      <a:pt x="2115" y="19371"/>
                    </a:lnTo>
                    <a:lnTo>
                      <a:pt x="2115" y="18531"/>
                    </a:lnTo>
                    <a:close/>
                    <a:moveTo>
                      <a:pt x="3572" y="18531"/>
                    </a:moveTo>
                    <a:lnTo>
                      <a:pt x="4372" y="18531"/>
                    </a:lnTo>
                    <a:lnTo>
                      <a:pt x="4372" y="19371"/>
                    </a:lnTo>
                    <a:lnTo>
                      <a:pt x="3572" y="19371"/>
                    </a:lnTo>
                    <a:lnTo>
                      <a:pt x="3572" y="18531"/>
                    </a:lnTo>
                    <a:close/>
                    <a:moveTo>
                      <a:pt x="5071" y="18531"/>
                    </a:moveTo>
                    <a:lnTo>
                      <a:pt x="5872" y="18531"/>
                    </a:lnTo>
                    <a:lnTo>
                      <a:pt x="5872" y="19371"/>
                    </a:lnTo>
                    <a:lnTo>
                      <a:pt x="5071" y="19371"/>
                    </a:lnTo>
                    <a:lnTo>
                      <a:pt x="5071" y="18531"/>
                    </a:lnTo>
                    <a:close/>
                    <a:moveTo>
                      <a:pt x="6504" y="18531"/>
                    </a:moveTo>
                    <a:lnTo>
                      <a:pt x="7304" y="18531"/>
                    </a:lnTo>
                    <a:lnTo>
                      <a:pt x="7304" y="19371"/>
                    </a:lnTo>
                    <a:lnTo>
                      <a:pt x="6504" y="19371"/>
                    </a:lnTo>
                    <a:lnTo>
                      <a:pt x="6504" y="18531"/>
                    </a:lnTo>
                    <a:close/>
                    <a:moveTo>
                      <a:pt x="8003" y="18531"/>
                    </a:moveTo>
                    <a:lnTo>
                      <a:pt x="8795" y="18531"/>
                    </a:lnTo>
                    <a:lnTo>
                      <a:pt x="8795" y="19371"/>
                    </a:lnTo>
                    <a:lnTo>
                      <a:pt x="8003" y="19371"/>
                    </a:lnTo>
                    <a:lnTo>
                      <a:pt x="8003" y="18531"/>
                    </a:lnTo>
                    <a:close/>
                    <a:moveTo>
                      <a:pt x="9461" y="18531"/>
                    </a:moveTo>
                    <a:lnTo>
                      <a:pt x="10261" y="18531"/>
                    </a:lnTo>
                    <a:lnTo>
                      <a:pt x="10261" y="19371"/>
                    </a:lnTo>
                    <a:lnTo>
                      <a:pt x="9461" y="19371"/>
                    </a:lnTo>
                    <a:lnTo>
                      <a:pt x="9461" y="18531"/>
                    </a:lnTo>
                    <a:close/>
                    <a:moveTo>
                      <a:pt x="10960" y="18531"/>
                    </a:moveTo>
                    <a:lnTo>
                      <a:pt x="11760" y="18531"/>
                    </a:lnTo>
                    <a:lnTo>
                      <a:pt x="11760" y="19371"/>
                    </a:lnTo>
                    <a:lnTo>
                      <a:pt x="10960" y="19371"/>
                    </a:lnTo>
                    <a:lnTo>
                      <a:pt x="10960" y="18531"/>
                    </a:lnTo>
                    <a:close/>
                    <a:moveTo>
                      <a:pt x="17750" y="19053"/>
                    </a:moveTo>
                    <a:lnTo>
                      <a:pt x="18921" y="19053"/>
                    </a:lnTo>
                    <a:lnTo>
                      <a:pt x="18921" y="20282"/>
                    </a:lnTo>
                    <a:lnTo>
                      <a:pt x="17750" y="20282"/>
                    </a:lnTo>
                    <a:cubicBezTo>
                      <a:pt x="17750" y="20282"/>
                      <a:pt x="17750" y="19053"/>
                      <a:pt x="17750" y="19053"/>
                    </a:cubicBezTo>
                    <a:close/>
                    <a:moveTo>
                      <a:pt x="19587" y="19053"/>
                    </a:moveTo>
                    <a:lnTo>
                      <a:pt x="20758" y="19053"/>
                    </a:lnTo>
                    <a:lnTo>
                      <a:pt x="20758" y="20282"/>
                    </a:lnTo>
                    <a:lnTo>
                      <a:pt x="19587" y="20282"/>
                    </a:lnTo>
                    <a:cubicBezTo>
                      <a:pt x="19587" y="20282"/>
                      <a:pt x="19587" y="19053"/>
                      <a:pt x="19587" y="19053"/>
                    </a:cubicBezTo>
                    <a:close/>
                    <a:moveTo>
                      <a:pt x="615" y="20247"/>
                    </a:moveTo>
                    <a:lnTo>
                      <a:pt x="1415" y="20247"/>
                    </a:lnTo>
                    <a:lnTo>
                      <a:pt x="1415" y="21087"/>
                    </a:lnTo>
                    <a:lnTo>
                      <a:pt x="615" y="21087"/>
                    </a:lnTo>
                    <a:lnTo>
                      <a:pt x="615" y="20247"/>
                    </a:lnTo>
                    <a:close/>
                    <a:moveTo>
                      <a:pt x="2115" y="20247"/>
                    </a:moveTo>
                    <a:lnTo>
                      <a:pt x="2915" y="20247"/>
                    </a:lnTo>
                    <a:lnTo>
                      <a:pt x="2915" y="21087"/>
                    </a:lnTo>
                    <a:lnTo>
                      <a:pt x="2115" y="21087"/>
                    </a:lnTo>
                    <a:lnTo>
                      <a:pt x="2115" y="20247"/>
                    </a:lnTo>
                    <a:close/>
                    <a:moveTo>
                      <a:pt x="3572" y="20247"/>
                    </a:moveTo>
                    <a:lnTo>
                      <a:pt x="4372" y="20247"/>
                    </a:lnTo>
                    <a:lnTo>
                      <a:pt x="4372" y="21087"/>
                    </a:lnTo>
                    <a:lnTo>
                      <a:pt x="3572" y="21087"/>
                    </a:lnTo>
                    <a:lnTo>
                      <a:pt x="3572" y="20247"/>
                    </a:lnTo>
                    <a:close/>
                    <a:moveTo>
                      <a:pt x="5071" y="20247"/>
                    </a:moveTo>
                    <a:lnTo>
                      <a:pt x="5872" y="20247"/>
                    </a:lnTo>
                    <a:lnTo>
                      <a:pt x="5872" y="21087"/>
                    </a:lnTo>
                    <a:lnTo>
                      <a:pt x="5071" y="21087"/>
                    </a:lnTo>
                    <a:lnTo>
                      <a:pt x="5071" y="20247"/>
                    </a:lnTo>
                    <a:close/>
                    <a:moveTo>
                      <a:pt x="6504" y="20247"/>
                    </a:moveTo>
                    <a:lnTo>
                      <a:pt x="7304" y="20247"/>
                    </a:lnTo>
                    <a:lnTo>
                      <a:pt x="7304" y="21087"/>
                    </a:lnTo>
                    <a:lnTo>
                      <a:pt x="6504" y="21087"/>
                    </a:lnTo>
                    <a:lnTo>
                      <a:pt x="6504" y="20247"/>
                    </a:lnTo>
                    <a:close/>
                    <a:moveTo>
                      <a:pt x="8003" y="20247"/>
                    </a:moveTo>
                    <a:lnTo>
                      <a:pt x="8795" y="20247"/>
                    </a:lnTo>
                    <a:lnTo>
                      <a:pt x="8795" y="21087"/>
                    </a:lnTo>
                    <a:lnTo>
                      <a:pt x="8003" y="21087"/>
                    </a:lnTo>
                    <a:lnTo>
                      <a:pt x="8003" y="20247"/>
                    </a:lnTo>
                    <a:close/>
                    <a:moveTo>
                      <a:pt x="9461" y="20247"/>
                    </a:moveTo>
                    <a:lnTo>
                      <a:pt x="10261" y="20247"/>
                    </a:lnTo>
                    <a:lnTo>
                      <a:pt x="10261" y="21087"/>
                    </a:lnTo>
                    <a:lnTo>
                      <a:pt x="9461" y="21087"/>
                    </a:lnTo>
                    <a:lnTo>
                      <a:pt x="9461" y="20247"/>
                    </a:lnTo>
                    <a:close/>
                    <a:moveTo>
                      <a:pt x="10960" y="20247"/>
                    </a:moveTo>
                    <a:lnTo>
                      <a:pt x="11760" y="20247"/>
                    </a:lnTo>
                    <a:lnTo>
                      <a:pt x="11760" y="21087"/>
                    </a:lnTo>
                    <a:lnTo>
                      <a:pt x="10960" y="21087"/>
                    </a:lnTo>
                    <a:lnTo>
                      <a:pt x="10960" y="20247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899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Shape 63500">
                <a:extLst>
                  <a:ext uri="{FF2B5EF4-FFF2-40B4-BE49-F238E27FC236}">
                    <a16:creationId xmlns:a16="http://schemas.microsoft.com/office/drawing/2014/main" xmlns="" id="{3A5E2E66-E07E-534B-AD71-A8B8284EDF88}"/>
                  </a:ext>
                </a:extLst>
              </p:cNvPr>
              <p:cNvSpPr/>
              <p:nvPr/>
            </p:nvSpPr>
            <p:spPr>
              <a:xfrm>
                <a:off x="1462720" y="0"/>
                <a:ext cx="764767" cy="1120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03" y="0"/>
                    </a:moveTo>
                    <a:lnTo>
                      <a:pt x="10903" y="21600"/>
                    </a:lnTo>
                    <a:lnTo>
                      <a:pt x="13938" y="21600"/>
                    </a:lnTo>
                    <a:lnTo>
                      <a:pt x="13938" y="0"/>
                    </a:lnTo>
                    <a:lnTo>
                      <a:pt x="10903" y="0"/>
                    </a:lnTo>
                    <a:close/>
                    <a:moveTo>
                      <a:pt x="6882" y="3632"/>
                    </a:moveTo>
                    <a:lnTo>
                      <a:pt x="0" y="7294"/>
                    </a:lnTo>
                    <a:cubicBezTo>
                      <a:pt x="0" y="9002"/>
                      <a:pt x="0" y="10711"/>
                      <a:pt x="0" y="12420"/>
                    </a:cubicBezTo>
                    <a:cubicBezTo>
                      <a:pt x="0" y="15481"/>
                      <a:pt x="0" y="18539"/>
                      <a:pt x="0" y="21600"/>
                    </a:cubicBezTo>
                    <a:lnTo>
                      <a:pt x="5408" y="21600"/>
                    </a:lnTo>
                    <a:lnTo>
                      <a:pt x="5408" y="9690"/>
                    </a:lnTo>
                    <a:lnTo>
                      <a:pt x="6882" y="9690"/>
                    </a:lnTo>
                    <a:lnTo>
                      <a:pt x="6882" y="3632"/>
                    </a:lnTo>
                    <a:close/>
                    <a:moveTo>
                      <a:pt x="4118" y="5933"/>
                    </a:moveTo>
                    <a:lnTo>
                      <a:pt x="5451" y="5933"/>
                    </a:lnTo>
                    <a:lnTo>
                      <a:pt x="5451" y="6850"/>
                    </a:lnTo>
                    <a:lnTo>
                      <a:pt x="4118" y="6850"/>
                    </a:lnTo>
                    <a:lnTo>
                      <a:pt x="4118" y="5933"/>
                    </a:lnTo>
                    <a:close/>
                    <a:moveTo>
                      <a:pt x="1431" y="7671"/>
                    </a:moveTo>
                    <a:lnTo>
                      <a:pt x="2775" y="7671"/>
                    </a:lnTo>
                    <a:lnTo>
                      <a:pt x="2775" y="8581"/>
                    </a:lnTo>
                    <a:lnTo>
                      <a:pt x="1431" y="8581"/>
                    </a:lnTo>
                    <a:lnTo>
                      <a:pt x="1431" y="7671"/>
                    </a:lnTo>
                    <a:close/>
                    <a:moveTo>
                      <a:pt x="4118" y="7671"/>
                    </a:moveTo>
                    <a:lnTo>
                      <a:pt x="5451" y="7671"/>
                    </a:lnTo>
                    <a:lnTo>
                      <a:pt x="5451" y="8581"/>
                    </a:lnTo>
                    <a:lnTo>
                      <a:pt x="4118" y="8581"/>
                    </a:lnTo>
                    <a:lnTo>
                      <a:pt x="4118" y="7671"/>
                    </a:lnTo>
                    <a:close/>
                    <a:moveTo>
                      <a:pt x="5907" y="10016"/>
                    </a:moveTo>
                    <a:lnTo>
                      <a:pt x="5907" y="15741"/>
                    </a:lnTo>
                    <a:lnTo>
                      <a:pt x="5907" y="15875"/>
                    </a:lnTo>
                    <a:lnTo>
                      <a:pt x="5907" y="21600"/>
                    </a:lnTo>
                    <a:lnTo>
                      <a:pt x="10415" y="21600"/>
                    </a:lnTo>
                    <a:lnTo>
                      <a:pt x="10415" y="15875"/>
                    </a:lnTo>
                    <a:lnTo>
                      <a:pt x="10415" y="15741"/>
                    </a:lnTo>
                    <a:lnTo>
                      <a:pt x="10415" y="10016"/>
                    </a:lnTo>
                    <a:lnTo>
                      <a:pt x="5907" y="10016"/>
                    </a:lnTo>
                    <a:close/>
                    <a:moveTo>
                      <a:pt x="6665" y="10452"/>
                    </a:moveTo>
                    <a:lnTo>
                      <a:pt x="7695" y="10452"/>
                    </a:lnTo>
                    <a:lnTo>
                      <a:pt x="7695" y="11155"/>
                    </a:lnTo>
                    <a:lnTo>
                      <a:pt x="6665" y="11155"/>
                    </a:lnTo>
                    <a:lnTo>
                      <a:pt x="6665" y="10452"/>
                    </a:lnTo>
                    <a:close/>
                    <a:moveTo>
                      <a:pt x="8594" y="10452"/>
                    </a:moveTo>
                    <a:lnTo>
                      <a:pt x="9613" y="10452"/>
                    </a:lnTo>
                    <a:lnTo>
                      <a:pt x="9613" y="11155"/>
                    </a:lnTo>
                    <a:lnTo>
                      <a:pt x="8594" y="11155"/>
                    </a:lnTo>
                    <a:lnTo>
                      <a:pt x="8594" y="10452"/>
                    </a:lnTo>
                    <a:close/>
                    <a:moveTo>
                      <a:pt x="14425" y="11333"/>
                    </a:moveTo>
                    <a:lnTo>
                      <a:pt x="14425" y="16407"/>
                    </a:lnTo>
                    <a:lnTo>
                      <a:pt x="14425" y="16533"/>
                    </a:lnTo>
                    <a:lnTo>
                      <a:pt x="14425" y="21600"/>
                    </a:lnTo>
                    <a:lnTo>
                      <a:pt x="17601" y="21600"/>
                    </a:lnTo>
                    <a:lnTo>
                      <a:pt x="18424" y="21600"/>
                    </a:lnTo>
                    <a:lnTo>
                      <a:pt x="21600" y="21600"/>
                    </a:lnTo>
                    <a:lnTo>
                      <a:pt x="21600" y="16533"/>
                    </a:lnTo>
                    <a:lnTo>
                      <a:pt x="21600" y="16407"/>
                    </a:lnTo>
                    <a:lnTo>
                      <a:pt x="21600" y="11333"/>
                    </a:lnTo>
                    <a:lnTo>
                      <a:pt x="18424" y="11333"/>
                    </a:lnTo>
                    <a:lnTo>
                      <a:pt x="17601" y="11333"/>
                    </a:lnTo>
                    <a:lnTo>
                      <a:pt x="14425" y="11333"/>
                    </a:lnTo>
                    <a:close/>
                    <a:moveTo>
                      <a:pt x="15097" y="11725"/>
                    </a:moveTo>
                    <a:lnTo>
                      <a:pt x="16008" y="11725"/>
                    </a:lnTo>
                    <a:lnTo>
                      <a:pt x="16008" y="12346"/>
                    </a:lnTo>
                    <a:lnTo>
                      <a:pt x="15097" y="12346"/>
                    </a:lnTo>
                    <a:lnTo>
                      <a:pt x="15097" y="11725"/>
                    </a:lnTo>
                    <a:close/>
                    <a:moveTo>
                      <a:pt x="16810" y="11725"/>
                    </a:moveTo>
                    <a:lnTo>
                      <a:pt x="17601" y="11725"/>
                    </a:lnTo>
                    <a:lnTo>
                      <a:pt x="17601" y="12346"/>
                    </a:lnTo>
                    <a:lnTo>
                      <a:pt x="16810" y="12346"/>
                    </a:lnTo>
                    <a:lnTo>
                      <a:pt x="16810" y="11725"/>
                    </a:lnTo>
                    <a:close/>
                    <a:moveTo>
                      <a:pt x="18424" y="11725"/>
                    </a:moveTo>
                    <a:lnTo>
                      <a:pt x="19183" y="11725"/>
                    </a:lnTo>
                    <a:lnTo>
                      <a:pt x="19183" y="12346"/>
                    </a:lnTo>
                    <a:lnTo>
                      <a:pt x="18424" y="12346"/>
                    </a:lnTo>
                    <a:lnTo>
                      <a:pt x="18424" y="11725"/>
                    </a:lnTo>
                    <a:close/>
                    <a:moveTo>
                      <a:pt x="19985" y="11725"/>
                    </a:moveTo>
                    <a:lnTo>
                      <a:pt x="20885" y="11725"/>
                    </a:lnTo>
                    <a:lnTo>
                      <a:pt x="20885" y="12346"/>
                    </a:lnTo>
                    <a:lnTo>
                      <a:pt x="19985" y="12346"/>
                    </a:lnTo>
                    <a:lnTo>
                      <a:pt x="19985" y="11725"/>
                    </a:lnTo>
                    <a:close/>
                    <a:moveTo>
                      <a:pt x="6665" y="11880"/>
                    </a:moveTo>
                    <a:lnTo>
                      <a:pt x="7695" y="11880"/>
                    </a:lnTo>
                    <a:lnTo>
                      <a:pt x="7695" y="12583"/>
                    </a:lnTo>
                    <a:lnTo>
                      <a:pt x="6665" y="12583"/>
                    </a:lnTo>
                    <a:lnTo>
                      <a:pt x="6665" y="11880"/>
                    </a:lnTo>
                    <a:close/>
                    <a:moveTo>
                      <a:pt x="8594" y="11880"/>
                    </a:moveTo>
                    <a:lnTo>
                      <a:pt x="9613" y="11880"/>
                    </a:lnTo>
                    <a:lnTo>
                      <a:pt x="9613" y="12583"/>
                    </a:lnTo>
                    <a:lnTo>
                      <a:pt x="8594" y="12583"/>
                    </a:lnTo>
                    <a:lnTo>
                      <a:pt x="8594" y="11880"/>
                    </a:lnTo>
                    <a:close/>
                    <a:moveTo>
                      <a:pt x="15097" y="12990"/>
                    </a:moveTo>
                    <a:lnTo>
                      <a:pt x="16008" y="12990"/>
                    </a:lnTo>
                    <a:lnTo>
                      <a:pt x="16008" y="13611"/>
                    </a:lnTo>
                    <a:lnTo>
                      <a:pt x="15097" y="13611"/>
                    </a:lnTo>
                    <a:lnTo>
                      <a:pt x="15097" y="12990"/>
                    </a:lnTo>
                    <a:close/>
                    <a:moveTo>
                      <a:pt x="16810" y="12990"/>
                    </a:moveTo>
                    <a:lnTo>
                      <a:pt x="17601" y="12990"/>
                    </a:lnTo>
                    <a:lnTo>
                      <a:pt x="17601" y="13611"/>
                    </a:lnTo>
                    <a:lnTo>
                      <a:pt x="16810" y="13611"/>
                    </a:lnTo>
                    <a:lnTo>
                      <a:pt x="16810" y="12990"/>
                    </a:lnTo>
                    <a:close/>
                    <a:moveTo>
                      <a:pt x="18424" y="12990"/>
                    </a:moveTo>
                    <a:lnTo>
                      <a:pt x="19183" y="12990"/>
                    </a:lnTo>
                    <a:lnTo>
                      <a:pt x="19183" y="13611"/>
                    </a:lnTo>
                    <a:lnTo>
                      <a:pt x="18424" y="13611"/>
                    </a:lnTo>
                    <a:lnTo>
                      <a:pt x="18424" y="12990"/>
                    </a:lnTo>
                    <a:close/>
                    <a:moveTo>
                      <a:pt x="19985" y="12990"/>
                    </a:moveTo>
                    <a:lnTo>
                      <a:pt x="20885" y="12990"/>
                    </a:lnTo>
                    <a:lnTo>
                      <a:pt x="20885" y="13611"/>
                    </a:lnTo>
                    <a:lnTo>
                      <a:pt x="19985" y="13611"/>
                    </a:lnTo>
                    <a:lnTo>
                      <a:pt x="19985" y="12990"/>
                    </a:lnTo>
                    <a:close/>
                    <a:moveTo>
                      <a:pt x="6665" y="13315"/>
                    </a:moveTo>
                    <a:lnTo>
                      <a:pt x="7695" y="13315"/>
                    </a:lnTo>
                    <a:lnTo>
                      <a:pt x="7695" y="14018"/>
                    </a:lnTo>
                    <a:lnTo>
                      <a:pt x="6665" y="14018"/>
                    </a:lnTo>
                    <a:lnTo>
                      <a:pt x="6665" y="13315"/>
                    </a:lnTo>
                    <a:close/>
                    <a:moveTo>
                      <a:pt x="8594" y="13315"/>
                    </a:moveTo>
                    <a:lnTo>
                      <a:pt x="9613" y="13315"/>
                    </a:lnTo>
                    <a:lnTo>
                      <a:pt x="9613" y="14018"/>
                    </a:lnTo>
                    <a:lnTo>
                      <a:pt x="8594" y="14018"/>
                    </a:lnTo>
                    <a:lnTo>
                      <a:pt x="8594" y="13315"/>
                    </a:lnTo>
                    <a:close/>
                    <a:moveTo>
                      <a:pt x="15097" y="14255"/>
                    </a:moveTo>
                    <a:lnTo>
                      <a:pt x="16008" y="14255"/>
                    </a:lnTo>
                    <a:lnTo>
                      <a:pt x="16008" y="14883"/>
                    </a:lnTo>
                    <a:lnTo>
                      <a:pt x="15097" y="14883"/>
                    </a:lnTo>
                    <a:lnTo>
                      <a:pt x="15097" y="14255"/>
                    </a:lnTo>
                    <a:close/>
                    <a:moveTo>
                      <a:pt x="16810" y="14255"/>
                    </a:moveTo>
                    <a:lnTo>
                      <a:pt x="17601" y="14255"/>
                    </a:lnTo>
                    <a:lnTo>
                      <a:pt x="17601" y="14883"/>
                    </a:lnTo>
                    <a:lnTo>
                      <a:pt x="16810" y="14883"/>
                    </a:lnTo>
                    <a:lnTo>
                      <a:pt x="16810" y="14255"/>
                    </a:lnTo>
                    <a:close/>
                    <a:moveTo>
                      <a:pt x="18424" y="14255"/>
                    </a:moveTo>
                    <a:lnTo>
                      <a:pt x="19183" y="14255"/>
                    </a:lnTo>
                    <a:lnTo>
                      <a:pt x="19183" y="14883"/>
                    </a:lnTo>
                    <a:lnTo>
                      <a:pt x="18424" y="14883"/>
                    </a:lnTo>
                    <a:lnTo>
                      <a:pt x="18424" y="14255"/>
                    </a:lnTo>
                    <a:close/>
                    <a:moveTo>
                      <a:pt x="19985" y="14255"/>
                    </a:moveTo>
                    <a:lnTo>
                      <a:pt x="20885" y="14255"/>
                    </a:lnTo>
                    <a:lnTo>
                      <a:pt x="20885" y="14883"/>
                    </a:lnTo>
                    <a:lnTo>
                      <a:pt x="19985" y="14883"/>
                    </a:lnTo>
                    <a:lnTo>
                      <a:pt x="19985" y="14255"/>
                    </a:lnTo>
                    <a:close/>
                    <a:moveTo>
                      <a:pt x="6665" y="14750"/>
                    </a:moveTo>
                    <a:lnTo>
                      <a:pt x="7695" y="14750"/>
                    </a:lnTo>
                    <a:lnTo>
                      <a:pt x="7695" y="15445"/>
                    </a:lnTo>
                    <a:lnTo>
                      <a:pt x="6665" y="15445"/>
                    </a:lnTo>
                    <a:lnTo>
                      <a:pt x="6665" y="14750"/>
                    </a:lnTo>
                    <a:close/>
                    <a:moveTo>
                      <a:pt x="8594" y="14750"/>
                    </a:moveTo>
                    <a:lnTo>
                      <a:pt x="9613" y="14750"/>
                    </a:lnTo>
                    <a:lnTo>
                      <a:pt x="9613" y="15445"/>
                    </a:lnTo>
                    <a:lnTo>
                      <a:pt x="8594" y="15445"/>
                    </a:lnTo>
                    <a:lnTo>
                      <a:pt x="8594" y="14750"/>
                    </a:lnTo>
                    <a:close/>
                    <a:moveTo>
                      <a:pt x="15097" y="15527"/>
                    </a:moveTo>
                    <a:lnTo>
                      <a:pt x="16008" y="15527"/>
                    </a:lnTo>
                    <a:lnTo>
                      <a:pt x="16008" y="16148"/>
                    </a:lnTo>
                    <a:lnTo>
                      <a:pt x="15097" y="16148"/>
                    </a:lnTo>
                    <a:lnTo>
                      <a:pt x="15097" y="15527"/>
                    </a:lnTo>
                    <a:close/>
                    <a:moveTo>
                      <a:pt x="16810" y="15527"/>
                    </a:moveTo>
                    <a:lnTo>
                      <a:pt x="17601" y="15527"/>
                    </a:lnTo>
                    <a:lnTo>
                      <a:pt x="17601" y="16148"/>
                    </a:lnTo>
                    <a:lnTo>
                      <a:pt x="16810" y="16148"/>
                    </a:lnTo>
                    <a:lnTo>
                      <a:pt x="16810" y="15527"/>
                    </a:lnTo>
                    <a:close/>
                    <a:moveTo>
                      <a:pt x="18424" y="15527"/>
                    </a:moveTo>
                    <a:lnTo>
                      <a:pt x="19183" y="15527"/>
                    </a:lnTo>
                    <a:lnTo>
                      <a:pt x="19183" y="16148"/>
                    </a:lnTo>
                    <a:lnTo>
                      <a:pt x="18424" y="16148"/>
                    </a:lnTo>
                    <a:lnTo>
                      <a:pt x="18424" y="15527"/>
                    </a:lnTo>
                    <a:close/>
                    <a:moveTo>
                      <a:pt x="19985" y="15527"/>
                    </a:moveTo>
                    <a:lnTo>
                      <a:pt x="20885" y="15527"/>
                    </a:lnTo>
                    <a:lnTo>
                      <a:pt x="20885" y="16148"/>
                    </a:lnTo>
                    <a:lnTo>
                      <a:pt x="19985" y="16148"/>
                    </a:lnTo>
                    <a:lnTo>
                      <a:pt x="19985" y="15527"/>
                    </a:lnTo>
                    <a:close/>
                    <a:moveTo>
                      <a:pt x="6665" y="16178"/>
                    </a:moveTo>
                    <a:lnTo>
                      <a:pt x="7695" y="16178"/>
                    </a:lnTo>
                    <a:lnTo>
                      <a:pt x="7695" y="16873"/>
                    </a:lnTo>
                    <a:lnTo>
                      <a:pt x="6665" y="16873"/>
                    </a:lnTo>
                    <a:lnTo>
                      <a:pt x="6665" y="16178"/>
                    </a:lnTo>
                    <a:close/>
                    <a:moveTo>
                      <a:pt x="8594" y="16178"/>
                    </a:moveTo>
                    <a:lnTo>
                      <a:pt x="9613" y="16178"/>
                    </a:lnTo>
                    <a:lnTo>
                      <a:pt x="9613" y="16873"/>
                    </a:lnTo>
                    <a:lnTo>
                      <a:pt x="8594" y="16873"/>
                    </a:lnTo>
                    <a:lnTo>
                      <a:pt x="8594" y="16178"/>
                    </a:lnTo>
                    <a:close/>
                    <a:moveTo>
                      <a:pt x="15097" y="16792"/>
                    </a:moveTo>
                    <a:lnTo>
                      <a:pt x="16008" y="16792"/>
                    </a:lnTo>
                    <a:lnTo>
                      <a:pt x="16008" y="17413"/>
                    </a:lnTo>
                    <a:lnTo>
                      <a:pt x="15097" y="17413"/>
                    </a:lnTo>
                    <a:lnTo>
                      <a:pt x="15097" y="16792"/>
                    </a:lnTo>
                    <a:close/>
                    <a:moveTo>
                      <a:pt x="16810" y="16792"/>
                    </a:moveTo>
                    <a:lnTo>
                      <a:pt x="17601" y="16792"/>
                    </a:lnTo>
                    <a:lnTo>
                      <a:pt x="17601" y="17413"/>
                    </a:lnTo>
                    <a:lnTo>
                      <a:pt x="16810" y="17413"/>
                    </a:lnTo>
                    <a:lnTo>
                      <a:pt x="16810" y="16792"/>
                    </a:lnTo>
                    <a:close/>
                    <a:moveTo>
                      <a:pt x="18424" y="16792"/>
                    </a:moveTo>
                    <a:lnTo>
                      <a:pt x="19183" y="16792"/>
                    </a:lnTo>
                    <a:lnTo>
                      <a:pt x="19183" y="17413"/>
                    </a:lnTo>
                    <a:lnTo>
                      <a:pt x="18424" y="17413"/>
                    </a:lnTo>
                    <a:lnTo>
                      <a:pt x="18424" y="16792"/>
                    </a:lnTo>
                    <a:close/>
                    <a:moveTo>
                      <a:pt x="19985" y="16792"/>
                    </a:moveTo>
                    <a:lnTo>
                      <a:pt x="20885" y="16792"/>
                    </a:lnTo>
                    <a:lnTo>
                      <a:pt x="20885" y="17413"/>
                    </a:lnTo>
                    <a:lnTo>
                      <a:pt x="19985" y="17413"/>
                    </a:lnTo>
                    <a:lnTo>
                      <a:pt x="19985" y="16792"/>
                    </a:lnTo>
                    <a:close/>
                    <a:moveTo>
                      <a:pt x="6665" y="17605"/>
                    </a:moveTo>
                    <a:lnTo>
                      <a:pt x="7695" y="17605"/>
                    </a:lnTo>
                    <a:lnTo>
                      <a:pt x="7695" y="18301"/>
                    </a:lnTo>
                    <a:lnTo>
                      <a:pt x="6665" y="18301"/>
                    </a:lnTo>
                    <a:lnTo>
                      <a:pt x="6665" y="17605"/>
                    </a:lnTo>
                    <a:close/>
                    <a:moveTo>
                      <a:pt x="8594" y="17605"/>
                    </a:moveTo>
                    <a:lnTo>
                      <a:pt x="9613" y="17605"/>
                    </a:lnTo>
                    <a:lnTo>
                      <a:pt x="9613" y="18301"/>
                    </a:lnTo>
                    <a:lnTo>
                      <a:pt x="8594" y="18301"/>
                    </a:lnTo>
                    <a:lnTo>
                      <a:pt x="8594" y="17605"/>
                    </a:lnTo>
                    <a:close/>
                    <a:moveTo>
                      <a:pt x="15097" y="18064"/>
                    </a:moveTo>
                    <a:lnTo>
                      <a:pt x="16008" y="18064"/>
                    </a:lnTo>
                    <a:lnTo>
                      <a:pt x="16008" y="18678"/>
                    </a:lnTo>
                    <a:lnTo>
                      <a:pt x="15097" y="18678"/>
                    </a:lnTo>
                    <a:lnTo>
                      <a:pt x="15097" y="18064"/>
                    </a:lnTo>
                    <a:close/>
                    <a:moveTo>
                      <a:pt x="16810" y="18064"/>
                    </a:moveTo>
                    <a:lnTo>
                      <a:pt x="17601" y="18064"/>
                    </a:lnTo>
                    <a:lnTo>
                      <a:pt x="17601" y="18678"/>
                    </a:lnTo>
                    <a:lnTo>
                      <a:pt x="16810" y="18678"/>
                    </a:lnTo>
                    <a:lnTo>
                      <a:pt x="16810" y="18064"/>
                    </a:lnTo>
                    <a:close/>
                    <a:moveTo>
                      <a:pt x="18424" y="18064"/>
                    </a:moveTo>
                    <a:lnTo>
                      <a:pt x="19183" y="18064"/>
                    </a:lnTo>
                    <a:lnTo>
                      <a:pt x="19183" y="18678"/>
                    </a:lnTo>
                    <a:lnTo>
                      <a:pt x="18424" y="18678"/>
                    </a:lnTo>
                    <a:lnTo>
                      <a:pt x="18424" y="18064"/>
                    </a:lnTo>
                    <a:close/>
                    <a:moveTo>
                      <a:pt x="19985" y="18064"/>
                    </a:moveTo>
                    <a:lnTo>
                      <a:pt x="20885" y="18064"/>
                    </a:lnTo>
                    <a:lnTo>
                      <a:pt x="20885" y="18678"/>
                    </a:lnTo>
                    <a:lnTo>
                      <a:pt x="19985" y="18678"/>
                    </a:lnTo>
                    <a:lnTo>
                      <a:pt x="19985" y="18064"/>
                    </a:lnTo>
                    <a:close/>
                    <a:moveTo>
                      <a:pt x="6665" y="19033"/>
                    </a:moveTo>
                    <a:lnTo>
                      <a:pt x="7695" y="19033"/>
                    </a:lnTo>
                    <a:lnTo>
                      <a:pt x="7695" y="19736"/>
                    </a:lnTo>
                    <a:lnTo>
                      <a:pt x="6665" y="19736"/>
                    </a:lnTo>
                    <a:lnTo>
                      <a:pt x="6665" y="19033"/>
                    </a:lnTo>
                    <a:close/>
                    <a:moveTo>
                      <a:pt x="8594" y="19033"/>
                    </a:moveTo>
                    <a:lnTo>
                      <a:pt x="9613" y="19033"/>
                    </a:lnTo>
                    <a:lnTo>
                      <a:pt x="9613" y="19736"/>
                    </a:lnTo>
                    <a:lnTo>
                      <a:pt x="8594" y="19736"/>
                    </a:lnTo>
                    <a:lnTo>
                      <a:pt x="8594" y="19033"/>
                    </a:lnTo>
                    <a:close/>
                    <a:moveTo>
                      <a:pt x="15097" y="19329"/>
                    </a:moveTo>
                    <a:lnTo>
                      <a:pt x="16008" y="19329"/>
                    </a:lnTo>
                    <a:lnTo>
                      <a:pt x="16008" y="19950"/>
                    </a:lnTo>
                    <a:lnTo>
                      <a:pt x="15097" y="19950"/>
                    </a:lnTo>
                    <a:lnTo>
                      <a:pt x="15097" y="19329"/>
                    </a:lnTo>
                    <a:close/>
                    <a:moveTo>
                      <a:pt x="16810" y="19329"/>
                    </a:moveTo>
                    <a:lnTo>
                      <a:pt x="17601" y="19329"/>
                    </a:lnTo>
                    <a:lnTo>
                      <a:pt x="17601" y="19950"/>
                    </a:lnTo>
                    <a:lnTo>
                      <a:pt x="16810" y="19950"/>
                    </a:lnTo>
                    <a:lnTo>
                      <a:pt x="16810" y="19329"/>
                    </a:lnTo>
                    <a:close/>
                    <a:moveTo>
                      <a:pt x="18424" y="19329"/>
                    </a:moveTo>
                    <a:lnTo>
                      <a:pt x="19183" y="19329"/>
                    </a:lnTo>
                    <a:lnTo>
                      <a:pt x="19183" y="19950"/>
                    </a:lnTo>
                    <a:lnTo>
                      <a:pt x="18424" y="19950"/>
                    </a:lnTo>
                    <a:lnTo>
                      <a:pt x="18424" y="19329"/>
                    </a:lnTo>
                    <a:close/>
                    <a:moveTo>
                      <a:pt x="19985" y="19329"/>
                    </a:moveTo>
                    <a:lnTo>
                      <a:pt x="20885" y="19329"/>
                    </a:lnTo>
                    <a:lnTo>
                      <a:pt x="20885" y="19950"/>
                    </a:lnTo>
                    <a:lnTo>
                      <a:pt x="19985" y="19950"/>
                    </a:lnTo>
                    <a:lnTo>
                      <a:pt x="19985" y="19329"/>
                    </a:lnTo>
                    <a:close/>
                    <a:moveTo>
                      <a:pt x="6665" y="20468"/>
                    </a:moveTo>
                    <a:lnTo>
                      <a:pt x="7695" y="20468"/>
                    </a:lnTo>
                    <a:lnTo>
                      <a:pt x="7695" y="21171"/>
                    </a:lnTo>
                    <a:lnTo>
                      <a:pt x="6665" y="21171"/>
                    </a:lnTo>
                    <a:lnTo>
                      <a:pt x="6665" y="20468"/>
                    </a:lnTo>
                    <a:close/>
                    <a:moveTo>
                      <a:pt x="8594" y="20468"/>
                    </a:moveTo>
                    <a:lnTo>
                      <a:pt x="9613" y="20468"/>
                    </a:lnTo>
                    <a:lnTo>
                      <a:pt x="9613" y="21171"/>
                    </a:lnTo>
                    <a:lnTo>
                      <a:pt x="8594" y="21171"/>
                    </a:lnTo>
                    <a:lnTo>
                      <a:pt x="8594" y="20468"/>
                    </a:lnTo>
                    <a:close/>
                    <a:moveTo>
                      <a:pt x="15097" y="20594"/>
                    </a:moveTo>
                    <a:lnTo>
                      <a:pt x="16008" y="20594"/>
                    </a:lnTo>
                    <a:lnTo>
                      <a:pt x="16008" y="21215"/>
                    </a:lnTo>
                    <a:lnTo>
                      <a:pt x="15097" y="21215"/>
                    </a:lnTo>
                    <a:lnTo>
                      <a:pt x="15097" y="20594"/>
                    </a:lnTo>
                    <a:close/>
                    <a:moveTo>
                      <a:pt x="16810" y="20594"/>
                    </a:moveTo>
                    <a:lnTo>
                      <a:pt x="17601" y="20594"/>
                    </a:lnTo>
                    <a:lnTo>
                      <a:pt x="17601" y="21215"/>
                    </a:lnTo>
                    <a:lnTo>
                      <a:pt x="16810" y="21215"/>
                    </a:lnTo>
                    <a:lnTo>
                      <a:pt x="16810" y="20594"/>
                    </a:lnTo>
                    <a:close/>
                    <a:moveTo>
                      <a:pt x="18424" y="20594"/>
                    </a:moveTo>
                    <a:lnTo>
                      <a:pt x="19183" y="20594"/>
                    </a:lnTo>
                    <a:lnTo>
                      <a:pt x="19183" y="21215"/>
                    </a:lnTo>
                    <a:lnTo>
                      <a:pt x="18424" y="21215"/>
                    </a:lnTo>
                    <a:lnTo>
                      <a:pt x="18424" y="20594"/>
                    </a:lnTo>
                    <a:close/>
                    <a:moveTo>
                      <a:pt x="19985" y="20594"/>
                    </a:moveTo>
                    <a:lnTo>
                      <a:pt x="20885" y="20594"/>
                    </a:lnTo>
                    <a:lnTo>
                      <a:pt x="20885" y="21215"/>
                    </a:lnTo>
                    <a:lnTo>
                      <a:pt x="19985" y="21215"/>
                    </a:lnTo>
                    <a:lnTo>
                      <a:pt x="19985" y="2059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899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" name="Shape 63501">
                <a:extLst>
                  <a:ext uri="{FF2B5EF4-FFF2-40B4-BE49-F238E27FC236}">
                    <a16:creationId xmlns:a16="http://schemas.microsoft.com/office/drawing/2014/main" xmlns="" id="{B578D2AD-6FEC-9445-AC99-019977158D3C}"/>
                  </a:ext>
                </a:extLst>
              </p:cNvPr>
              <p:cNvSpPr/>
              <p:nvPr/>
            </p:nvSpPr>
            <p:spPr>
              <a:xfrm rot="1800000">
                <a:off x="2612165" y="649551"/>
                <a:ext cx="629695" cy="788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43" y="0"/>
                    </a:moveTo>
                    <a:lnTo>
                      <a:pt x="10543" y="21600"/>
                    </a:lnTo>
                    <a:lnTo>
                      <a:pt x="14229" y="21600"/>
                    </a:lnTo>
                    <a:lnTo>
                      <a:pt x="14229" y="0"/>
                    </a:lnTo>
                    <a:lnTo>
                      <a:pt x="10543" y="0"/>
                    </a:lnTo>
                    <a:close/>
                    <a:moveTo>
                      <a:pt x="14821" y="4206"/>
                    </a:moveTo>
                    <a:lnTo>
                      <a:pt x="14821" y="10800"/>
                    </a:lnTo>
                    <a:lnTo>
                      <a:pt x="19665" y="10800"/>
                    </a:lnTo>
                    <a:lnTo>
                      <a:pt x="19665" y="4206"/>
                    </a:lnTo>
                    <a:lnTo>
                      <a:pt x="14821" y="4206"/>
                    </a:lnTo>
                    <a:close/>
                    <a:moveTo>
                      <a:pt x="0" y="4932"/>
                    </a:moveTo>
                    <a:lnTo>
                      <a:pt x="0" y="21600"/>
                    </a:lnTo>
                    <a:lnTo>
                      <a:pt x="4410" y="21600"/>
                    </a:lnTo>
                    <a:lnTo>
                      <a:pt x="5555" y="21600"/>
                    </a:lnTo>
                    <a:lnTo>
                      <a:pt x="9951" y="21600"/>
                    </a:lnTo>
                    <a:lnTo>
                      <a:pt x="9951" y="4932"/>
                    </a:lnTo>
                    <a:lnTo>
                      <a:pt x="5555" y="4932"/>
                    </a:lnTo>
                    <a:lnTo>
                      <a:pt x="4410" y="4932"/>
                    </a:lnTo>
                    <a:lnTo>
                      <a:pt x="0" y="4932"/>
                    </a:lnTo>
                    <a:close/>
                    <a:moveTo>
                      <a:pt x="948" y="5563"/>
                    </a:moveTo>
                    <a:lnTo>
                      <a:pt x="2198" y="5563"/>
                    </a:lnTo>
                    <a:lnTo>
                      <a:pt x="2198" y="6573"/>
                    </a:lnTo>
                    <a:lnTo>
                      <a:pt x="948" y="6573"/>
                    </a:lnTo>
                    <a:lnTo>
                      <a:pt x="948" y="5563"/>
                    </a:lnTo>
                    <a:close/>
                    <a:moveTo>
                      <a:pt x="3304" y="5563"/>
                    </a:moveTo>
                    <a:lnTo>
                      <a:pt x="4410" y="5563"/>
                    </a:lnTo>
                    <a:lnTo>
                      <a:pt x="4410" y="6573"/>
                    </a:lnTo>
                    <a:lnTo>
                      <a:pt x="3304" y="6573"/>
                    </a:lnTo>
                    <a:lnTo>
                      <a:pt x="3304" y="5563"/>
                    </a:lnTo>
                    <a:close/>
                    <a:moveTo>
                      <a:pt x="5555" y="5563"/>
                    </a:moveTo>
                    <a:lnTo>
                      <a:pt x="6608" y="5563"/>
                    </a:lnTo>
                    <a:lnTo>
                      <a:pt x="6608" y="6573"/>
                    </a:lnTo>
                    <a:lnTo>
                      <a:pt x="5555" y="6573"/>
                    </a:lnTo>
                    <a:lnTo>
                      <a:pt x="5555" y="5563"/>
                    </a:lnTo>
                    <a:close/>
                    <a:moveTo>
                      <a:pt x="7713" y="5563"/>
                    </a:moveTo>
                    <a:lnTo>
                      <a:pt x="8977" y="5563"/>
                    </a:lnTo>
                    <a:lnTo>
                      <a:pt x="8977" y="6573"/>
                    </a:lnTo>
                    <a:lnTo>
                      <a:pt x="7713" y="6573"/>
                    </a:lnTo>
                    <a:lnTo>
                      <a:pt x="7713" y="5563"/>
                    </a:lnTo>
                    <a:close/>
                    <a:moveTo>
                      <a:pt x="948" y="7614"/>
                    </a:moveTo>
                    <a:lnTo>
                      <a:pt x="2198" y="7614"/>
                    </a:lnTo>
                    <a:lnTo>
                      <a:pt x="2198" y="8623"/>
                    </a:lnTo>
                    <a:lnTo>
                      <a:pt x="948" y="8623"/>
                    </a:lnTo>
                    <a:lnTo>
                      <a:pt x="948" y="7614"/>
                    </a:lnTo>
                    <a:close/>
                    <a:moveTo>
                      <a:pt x="3304" y="7614"/>
                    </a:moveTo>
                    <a:lnTo>
                      <a:pt x="4410" y="7614"/>
                    </a:lnTo>
                    <a:lnTo>
                      <a:pt x="4410" y="8623"/>
                    </a:lnTo>
                    <a:lnTo>
                      <a:pt x="3304" y="8623"/>
                    </a:lnTo>
                    <a:lnTo>
                      <a:pt x="3304" y="7614"/>
                    </a:lnTo>
                    <a:close/>
                    <a:moveTo>
                      <a:pt x="5555" y="7614"/>
                    </a:moveTo>
                    <a:lnTo>
                      <a:pt x="6608" y="7614"/>
                    </a:lnTo>
                    <a:lnTo>
                      <a:pt x="6608" y="8623"/>
                    </a:lnTo>
                    <a:lnTo>
                      <a:pt x="5555" y="8623"/>
                    </a:lnTo>
                    <a:lnTo>
                      <a:pt x="5555" y="7614"/>
                    </a:lnTo>
                    <a:close/>
                    <a:moveTo>
                      <a:pt x="7713" y="7614"/>
                    </a:moveTo>
                    <a:lnTo>
                      <a:pt x="8977" y="7614"/>
                    </a:lnTo>
                    <a:lnTo>
                      <a:pt x="8977" y="8623"/>
                    </a:lnTo>
                    <a:lnTo>
                      <a:pt x="7713" y="8623"/>
                    </a:lnTo>
                    <a:lnTo>
                      <a:pt x="7713" y="7614"/>
                    </a:lnTo>
                    <a:close/>
                    <a:moveTo>
                      <a:pt x="14821" y="11263"/>
                    </a:moveTo>
                    <a:lnTo>
                      <a:pt x="14821" y="21600"/>
                    </a:lnTo>
                    <a:lnTo>
                      <a:pt x="21600" y="21600"/>
                    </a:lnTo>
                    <a:lnTo>
                      <a:pt x="21600" y="11263"/>
                    </a:lnTo>
                    <a:lnTo>
                      <a:pt x="14821" y="11263"/>
                    </a:lnTo>
                    <a:close/>
                    <a:moveTo>
                      <a:pt x="16006" y="12125"/>
                    </a:moveTo>
                    <a:lnTo>
                      <a:pt x="17533" y="12125"/>
                    </a:lnTo>
                    <a:lnTo>
                      <a:pt x="17533" y="13345"/>
                    </a:lnTo>
                    <a:lnTo>
                      <a:pt x="16006" y="13345"/>
                    </a:lnTo>
                    <a:lnTo>
                      <a:pt x="16006" y="12125"/>
                    </a:lnTo>
                    <a:close/>
                    <a:moveTo>
                      <a:pt x="18875" y="12125"/>
                    </a:moveTo>
                    <a:lnTo>
                      <a:pt x="20402" y="12125"/>
                    </a:lnTo>
                    <a:lnTo>
                      <a:pt x="20402" y="13345"/>
                    </a:lnTo>
                    <a:lnTo>
                      <a:pt x="18875" y="13345"/>
                    </a:lnTo>
                    <a:lnTo>
                      <a:pt x="18875" y="12125"/>
                    </a:lnTo>
                    <a:close/>
                    <a:moveTo>
                      <a:pt x="16006" y="14617"/>
                    </a:moveTo>
                    <a:lnTo>
                      <a:pt x="17533" y="14617"/>
                    </a:lnTo>
                    <a:lnTo>
                      <a:pt x="17533" y="15848"/>
                    </a:lnTo>
                    <a:lnTo>
                      <a:pt x="16006" y="15848"/>
                    </a:lnTo>
                    <a:lnTo>
                      <a:pt x="16006" y="14617"/>
                    </a:lnTo>
                    <a:close/>
                    <a:moveTo>
                      <a:pt x="18875" y="14617"/>
                    </a:moveTo>
                    <a:lnTo>
                      <a:pt x="20402" y="14617"/>
                    </a:lnTo>
                    <a:lnTo>
                      <a:pt x="20402" y="15848"/>
                    </a:lnTo>
                    <a:lnTo>
                      <a:pt x="18875" y="15848"/>
                    </a:lnTo>
                    <a:lnTo>
                      <a:pt x="18875" y="14617"/>
                    </a:lnTo>
                    <a:close/>
                    <a:moveTo>
                      <a:pt x="16006" y="17120"/>
                    </a:moveTo>
                    <a:lnTo>
                      <a:pt x="17533" y="17120"/>
                    </a:lnTo>
                    <a:lnTo>
                      <a:pt x="17533" y="18351"/>
                    </a:lnTo>
                    <a:lnTo>
                      <a:pt x="16006" y="18351"/>
                    </a:lnTo>
                    <a:lnTo>
                      <a:pt x="16006" y="17120"/>
                    </a:lnTo>
                    <a:close/>
                    <a:moveTo>
                      <a:pt x="18875" y="17120"/>
                    </a:moveTo>
                    <a:lnTo>
                      <a:pt x="20402" y="17120"/>
                    </a:lnTo>
                    <a:lnTo>
                      <a:pt x="20402" y="18351"/>
                    </a:lnTo>
                    <a:lnTo>
                      <a:pt x="18875" y="18351"/>
                    </a:lnTo>
                    <a:lnTo>
                      <a:pt x="18875" y="17120"/>
                    </a:lnTo>
                    <a:close/>
                    <a:moveTo>
                      <a:pt x="16006" y="19623"/>
                    </a:moveTo>
                    <a:lnTo>
                      <a:pt x="17533" y="19623"/>
                    </a:lnTo>
                    <a:lnTo>
                      <a:pt x="17533" y="20843"/>
                    </a:lnTo>
                    <a:lnTo>
                      <a:pt x="16006" y="20843"/>
                    </a:lnTo>
                    <a:lnTo>
                      <a:pt x="16006" y="19623"/>
                    </a:lnTo>
                    <a:close/>
                    <a:moveTo>
                      <a:pt x="18875" y="19623"/>
                    </a:moveTo>
                    <a:lnTo>
                      <a:pt x="20402" y="19623"/>
                    </a:lnTo>
                    <a:lnTo>
                      <a:pt x="20402" y="20843"/>
                    </a:lnTo>
                    <a:lnTo>
                      <a:pt x="18875" y="20843"/>
                    </a:lnTo>
                    <a:lnTo>
                      <a:pt x="18875" y="19623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899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3" name="Group 63505">
              <a:extLst>
                <a:ext uri="{FF2B5EF4-FFF2-40B4-BE49-F238E27FC236}">
                  <a16:creationId xmlns:a16="http://schemas.microsoft.com/office/drawing/2014/main" xmlns="" id="{8C756D80-DD50-1D44-B746-78FC7703F99F}"/>
                </a:ext>
              </a:extLst>
            </p:cNvPr>
            <p:cNvGrpSpPr/>
            <p:nvPr/>
          </p:nvGrpSpPr>
          <p:grpSpPr>
            <a:xfrm>
              <a:off x="310187" y="1055901"/>
              <a:ext cx="3077510" cy="3072828"/>
              <a:chOff x="0" y="0"/>
              <a:chExt cx="3077508" cy="3072827"/>
            </a:xfrm>
          </p:grpSpPr>
          <p:sp>
            <p:nvSpPr>
              <p:cNvPr id="24" name="Shape 63503">
                <a:extLst>
                  <a:ext uri="{FF2B5EF4-FFF2-40B4-BE49-F238E27FC236}">
                    <a16:creationId xmlns:a16="http://schemas.microsoft.com/office/drawing/2014/main" xmlns="" id="{3D60A50C-9F14-C24C-AE61-B952B52B8CEB}"/>
                  </a:ext>
                </a:extLst>
              </p:cNvPr>
              <p:cNvSpPr/>
              <p:nvPr/>
            </p:nvSpPr>
            <p:spPr>
              <a:xfrm>
                <a:off x="0" y="0"/>
                <a:ext cx="3069807" cy="3072828"/>
              </a:xfrm>
              <a:prstGeom prst="ellipse">
                <a:avLst/>
              </a:prstGeom>
              <a:solidFill>
                <a:srgbClr val="69C7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>
                  <a:defRPr>
                    <a:solidFill>
                      <a:srgbClr val="4C4C4C"/>
                    </a:solidFill>
                  </a:defRPr>
                </a:pPr>
                <a:endParaRPr sz="1899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Shape 63504">
                <a:extLst>
                  <a:ext uri="{FF2B5EF4-FFF2-40B4-BE49-F238E27FC236}">
                    <a16:creationId xmlns:a16="http://schemas.microsoft.com/office/drawing/2014/main" xmlns="" id="{783DEDA7-80B4-004D-A5C3-8EA2BA6C5B07}"/>
                  </a:ext>
                </a:extLst>
              </p:cNvPr>
              <p:cNvSpPr/>
              <p:nvPr/>
            </p:nvSpPr>
            <p:spPr>
              <a:xfrm>
                <a:off x="609567" y="27707"/>
                <a:ext cx="2467942" cy="2872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589" extrusionOk="0">
                    <a:moveTo>
                      <a:pt x="10732" y="10893"/>
                    </a:moveTo>
                    <a:cubicBezTo>
                      <a:pt x="10794" y="10887"/>
                      <a:pt x="10623" y="10842"/>
                      <a:pt x="10413" y="10800"/>
                    </a:cubicBezTo>
                    <a:cubicBezTo>
                      <a:pt x="10203" y="10757"/>
                      <a:pt x="9955" y="10718"/>
                      <a:pt x="9863" y="10724"/>
                    </a:cubicBezTo>
                    <a:cubicBezTo>
                      <a:pt x="9903" y="10753"/>
                      <a:pt x="9939" y="10786"/>
                      <a:pt x="9971" y="10821"/>
                    </a:cubicBezTo>
                    <a:cubicBezTo>
                      <a:pt x="10002" y="10857"/>
                      <a:pt x="10030" y="10895"/>
                      <a:pt x="10052" y="10935"/>
                    </a:cubicBezTo>
                    <a:cubicBezTo>
                      <a:pt x="9988" y="10970"/>
                      <a:pt x="9911" y="10964"/>
                      <a:pt x="9834" y="10953"/>
                    </a:cubicBezTo>
                    <a:cubicBezTo>
                      <a:pt x="9756" y="10942"/>
                      <a:pt x="9677" y="10927"/>
                      <a:pt x="9608" y="10943"/>
                    </a:cubicBezTo>
                    <a:cubicBezTo>
                      <a:pt x="9629" y="11075"/>
                      <a:pt x="9909" y="11050"/>
                      <a:pt x="10184" y="10998"/>
                    </a:cubicBezTo>
                    <a:cubicBezTo>
                      <a:pt x="10459" y="10946"/>
                      <a:pt x="10730" y="10868"/>
                      <a:pt x="10732" y="10893"/>
                    </a:cubicBezTo>
                    <a:cubicBezTo>
                      <a:pt x="10854" y="10881"/>
                      <a:pt x="10854" y="10880"/>
                      <a:pt x="10823" y="10883"/>
                    </a:cubicBezTo>
                    <a:cubicBezTo>
                      <a:pt x="10793" y="10885"/>
                      <a:pt x="10732" y="10891"/>
                      <a:pt x="10732" y="10893"/>
                    </a:cubicBezTo>
                    <a:close/>
                    <a:moveTo>
                      <a:pt x="9589" y="10652"/>
                    </a:moveTo>
                    <a:cubicBezTo>
                      <a:pt x="9462" y="10414"/>
                      <a:pt x="8791" y="10337"/>
                      <a:pt x="8541" y="10298"/>
                    </a:cubicBezTo>
                    <a:cubicBezTo>
                      <a:pt x="8428" y="10280"/>
                      <a:pt x="7349" y="10154"/>
                      <a:pt x="7560" y="10427"/>
                    </a:cubicBezTo>
                    <a:cubicBezTo>
                      <a:pt x="7658" y="10411"/>
                      <a:pt x="7790" y="10338"/>
                      <a:pt x="7920" y="10296"/>
                    </a:cubicBezTo>
                    <a:cubicBezTo>
                      <a:pt x="8049" y="10254"/>
                      <a:pt x="8176" y="10243"/>
                      <a:pt x="8263" y="10351"/>
                    </a:cubicBezTo>
                    <a:cubicBezTo>
                      <a:pt x="8337" y="10424"/>
                      <a:pt x="8468" y="10486"/>
                      <a:pt x="8609" y="10534"/>
                    </a:cubicBezTo>
                    <a:cubicBezTo>
                      <a:pt x="8749" y="10581"/>
                      <a:pt x="8897" y="10615"/>
                      <a:pt x="9005" y="10631"/>
                    </a:cubicBezTo>
                    <a:cubicBezTo>
                      <a:pt x="9023" y="10722"/>
                      <a:pt x="8834" y="10819"/>
                      <a:pt x="9145" y="10761"/>
                    </a:cubicBezTo>
                    <a:cubicBezTo>
                      <a:pt x="9291" y="10733"/>
                      <a:pt x="9439" y="10661"/>
                      <a:pt x="9589" y="10652"/>
                    </a:cubicBezTo>
                    <a:cubicBezTo>
                      <a:pt x="9559" y="10596"/>
                      <a:pt x="9558" y="10596"/>
                      <a:pt x="9564" y="10610"/>
                    </a:cubicBezTo>
                    <a:cubicBezTo>
                      <a:pt x="9571" y="10624"/>
                      <a:pt x="9586" y="10653"/>
                      <a:pt x="9589" y="10652"/>
                    </a:cubicBezTo>
                    <a:close/>
                    <a:moveTo>
                      <a:pt x="2547" y="9958"/>
                    </a:moveTo>
                    <a:cubicBezTo>
                      <a:pt x="2251" y="9850"/>
                      <a:pt x="2237" y="9503"/>
                      <a:pt x="2204" y="9169"/>
                    </a:cubicBezTo>
                    <a:cubicBezTo>
                      <a:pt x="2172" y="8836"/>
                      <a:pt x="2120" y="8517"/>
                      <a:pt x="1748" y="8466"/>
                    </a:cubicBezTo>
                    <a:cubicBezTo>
                      <a:pt x="1721" y="8534"/>
                      <a:pt x="1855" y="8719"/>
                      <a:pt x="1938" y="8879"/>
                    </a:cubicBezTo>
                    <a:cubicBezTo>
                      <a:pt x="2022" y="9040"/>
                      <a:pt x="2054" y="9177"/>
                      <a:pt x="1826" y="9149"/>
                    </a:cubicBezTo>
                    <a:cubicBezTo>
                      <a:pt x="1822" y="9195"/>
                      <a:pt x="1981" y="9435"/>
                      <a:pt x="2148" y="9664"/>
                    </a:cubicBezTo>
                    <a:cubicBezTo>
                      <a:pt x="2315" y="9893"/>
                      <a:pt x="2491" y="10111"/>
                      <a:pt x="2521" y="10115"/>
                    </a:cubicBezTo>
                    <a:cubicBezTo>
                      <a:pt x="2524" y="10095"/>
                      <a:pt x="2530" y="10056"/>
                      <a:pt x="2536" y="10021"/>
                    </a:cubicBezTo>
                    <a:cubicBezTo>
                      <a:pt x="2541" y="9986"/>
                      <a:pt x="2546" y="9957"/>
                      <a:pt x="2547" y="9958"/>
                    </a:cubicBezTo>
                    <a:cubicBezTo>
                      <a:pt x="2320" y="9876"/>
                      <a:pt x="2322" y="9882"/>
                      <a:pt x="2379" y="9906"/>
                    </a:cubicBezTo>
                    <a:cubicBezTo>
                      <a:pt x="2436" y="9930"/>
                      <a:pt x="2549" y="9971"/>
                      <a:pt x="2547" y="9958"/>
                    </a:cubicBezTo>
                    <a:close/>
                    <a:moveTo>
                      <a:pt x="16437" y="15664"/>
                    </a:moveTo>
                    <a:cubicBezTo>
                      <a:pt x="16749" y="15093"/>
                      <a:pt x="17913" y="14164"/>
                      <a:pt x="16621" y="13904"/>
                    </a:cubicBezTo>
                    <a:cubicBezTo>
                      <a:pt x="16377" y="13855"/>
                      <a:pt x="15948" y="13952"/>
                      <a:pt x="15701" y="14006"/>
                    </a:cubicBezTo>
                    <a:cubicBezTo>
                      <a:pt x="15649" y="13878"/>
                      <a:pt x="15477" y="13717"/>
                      <a:pt x="15316" y="13758"/>
                    </a:cubicBezTo>
                    <a:cubicBezTo>
                      <a:pt x="15137" y="13802"/>
                      <a:pt x="14979" y="13932"/>
                      <a:pt x="14804" y="13968"/>
                    </a:cubicBezTo>
                    <a:cubicBezTo>
                      <a:pt x="14766" y="13968"/>
                      <a:pt x="14708" y="13957"/>
                      <a:pt x="14652" y="13946"/>
                    </a:cubicBezTo>
                    <a:cubicBezTo>
                      <a:pt x="14596" y="13936"/>
                      <a:pt x="14542" y="13926"/>
                      <a:pt x="14515" y="13932"/>
                    </a:cubicBezTo>
                    <a:cubicBezTo>
                      <a:pt x="14477" y="13941"/>
                      <a:pt x="14451" y="13990"/>
                      <a:pt x="14423" y="14037"/>
                    </a:cubicBezTo>
                    <a:cubicBezTo>
                      <a:pt x="14396" y="14084"/>
                      <a:pt x="14368" y="14131"/>
                      <a:pt x="14325" y="14137"/>
                    </a:cubicBezTo>
                    <a:cubicBezTo>
                      <a:pt x="14341" y="14071"/>
                      <a:pt x="14332" y="13946"/>
                      <a:pt x="14348" y="13834"/>
                    </a:cubicBezTo>
                    <a:cubicBezTo>
                      <a:pt x="14365" y="13722"/>
                      <a:pt x="14406" y="13622"/>
                      <a:pt x="14524" y="13607"/>
                    </a:cubicBezTo>
                    <a:cubicBezTo>
                      <a:pt x="14498" y="13687"/>
                      <a:pt x="14528" y="13691"/>
                      <a:pt x="14567" y="13660"/>
                    </a:cubicBezTo>
                    <a:cubicBezTo>
                      <a:pt x="14605" y="13629"/>
                      <a:pt x="14654" y="13565"/>
                      <a:pt x="14665" y="13510"/>
                    </a:cubicBezTo>
                    <a:cubicBezTo>
                      <a:pt x="14638" y="13511"/>
                      <a:pt x="14614" y="13517"/>
                      <a:pt x="14592" y="13528"/>
                    </a:cubicBezTo>
                    <a:cubicBezTo>
                      <a:pt x="14569" y="13538"/>
                      <a:pt x="14552" y="13553"/>
                      <a:pt x="14536" y="13573"/>
                    </a:cubicBezTo>
                    <a:cubicBezTo>
                      <a:pt x="14538" y="13566"/>
                      <a:pt x="14556" y="13519"/>
                      <a:pt x="14577" y="13470"/>
                    </a:cubicBezTo>
                    <a:cubicBezTo>
                      <a:pt x="14597" y="13422"/>
                      <a:pt x="14619" y="13372"/>
                      <a:pt x="14628" y="13363"/>
                    </a:cubicBezTo>
                    <a:cubicBezTo>
                      <a:pt x="14608" y="13347"/>
                      <a:pt x="14589" y="13339"/>
                      <a:pt x="14568" y="13339"/>
                    </a:cubicBezTo>
                    <a:cubicBezTo>
                      <a:pt x="14548" y="13339"/>
                      <a:pt x="14527" y="13346"/>
                      <a:pt x="14506" y="13361"/>
                    </a:cubicBezTo>
                    <a:cubicBezTo>
                      <a:pt x="14579" y="12962"/>
                      <a:pt x="14234" y="12823"/>
                      <a:pt x="13838" y="12787"/>
                    </a:cubicBezTo>
                    <a:cubicBezTo>
                      <a:pt x="13443" y="12752"/>
                      <a:pt x="12996" y="12820"/>
                      <a:pt x="12865" y="12836"/>
                    </a:cubicBezTo>
                    <a:cubicBezTo>
                      <a:pt x="12865" y="12604"/>
                      <a:pt x="12777" y="12533"/>
                      <a:pt x="12643" y="12526"/>
                    </a:cubicBezTo>
                    <a:cubicBezTo>
                      <a:pt x="12510" y="12520"/>
                      <a:pt x="12330" y="12577"/>
                      <a:pt x="12145" y="12599"/>
                    </a:cubicBezTo>
                    <a:cubicBezTo>
                      <a:pt x="12174" y="12560"/>
                      <a:pt x="12239" y="12512"/>
                      <a:pt x="12295" y="12460"/>
                    </a:cubicBezTo>
                    <a:cubicBezTo>
                      <a:pt x="12352" y="12409"/>
                      <a:pt x="12399" y="12354"/>
                      <a:pt x="12391" y="12303"/>
                    </a:cubicBezTo>
                    <a:cubicBezTo>
                      <a:pt x="12352" y="12283"/>
                      <a:pt x="12312" y="12277"/>
                      <a:pt x="12271" y="12283"/>
                    </a:cubicBezTo>
                    <a:cubicBezTo>
                      <a:pt x="12231" y="12289"/>
                      <a:pt x="12191" y="12307"/>
                      <a:pt x="12150" y="12338"/>
                    </a:cubicBezTo>
                    <a:cubicBezTo>
                      <a:pt x="12126" y="12282"/>
                      <a:pt x="12134" y="12267"/>
                      <a:pt x="12146" y="12257"/>
                    </a:cubicBezTo>
                    <a:cubicBezTo>
                      <a:pt x="12158" y="12247"/>
                      <a:pt x="12174" y="12243"/>
                      <a:pt x="12166" y="12207"/>
                    </a:cubicBezTo>
                    <a:cubicBezTo>
                      <a:pt x="12059" y="12109"/>
                      <a:pt x="11831" y="12188"/>
                      <a:pt x="11593" y="12263"/>
                    </a:cubicBezTo>
                    <a:cubicBezTo>
                      <a:pt x="11355" y="12338"/>
                      <a:pt x="11107" y="12409"/>
                      <a:pt x="10960" y="12295"/>
                    </a:cubicBezTo>
                    <a:cubicBezTo>
                      <a:pt x="10968" y="12295"/>
                      <a:pt x="10897" y="12240"/>
                      <a:pt x="10809" y="12190"/>
                    </a:cubicBezTo>
                    <a:cubicBezTo>
                      <a:pt x="10720" y="12140"/>
                      <a:pt x="10612" y="12094"/>
                      <a:pt x="10545" y="12111"/>
                    </a:cubicBezTo>
                    <a:cubicBezTo>
                      <a:pt x="10565" y="12129"/>
                      <a:pt x="10586" y="12146"/>
                      <a:pt x="10607" y="12162"/>
                    </a:cubicBezTo>
                    <a:cubicBezTo>
                      <a:pt x="10628" y="12179"/>
                      <a:pt x="10650" y="12196"/>
                      <a:pt x="10671" y="12212"/>
                    </a:cubicBezTo>
                    <a:cubicBezTo>
                      <a:pt x="10535" y="12232"/>
                      <a:pt x="10439" y="12284"/>
                      <a:pt x="10386" y="12360"/>
                    </a:cubicBezTo>
                    <a:cubicBezTo>
                      <a:pt x="10333" y="12435"/>
                      <a:pt x="10323" y="12534"/>
                      <a:pt x="10360" y="12645"/>
                    </a:cubicBezTo>
                    <a:cubicBezTo>
                      <a:pt x="10309" y="12616"/>
                      <a:pt x="10238" y="12498"/>
                      <a:pt x="10208" y="12378"/>
                    </a:cubicBezTo>
                    <a:cubicBezTo>
                      <a:pt x="10177" y="12258"/>
                      <a:pt x="10189" y="12135"/>
                      <a:pt x="10304" y="12095"/>
                    </a:cubicBezTo>
                    <a:cubicBezTo>
                      <a:pt x="9852" y="12250"/>
                      <a:pt x="9681" y="12407"/>
                      <a:pt x="9418" y="12731"/>
                    </a:cubicBezTo>
                    <a:cubicBezTo>
                      <a:pt x="9086" y="13140"/>
                      <a:pt x="8962" y="12478"/>
                      <a:pt x="8477" y="12692"/>
                    </a:cubicBezTo>
                    <a:cubicBezTo>
                      <a:pt x="8046" y="12636"/>
                      <a:pt x="7814" y="12705"/>
                      <a:pt x="7820" y="12158"/>
                    </a:cubicBezTo>
                    <a:cubicBezTo>
                      <a:pt x="7826" y="11497"/>
                      <a:pt x="7293" y="11582"/>
                      <a:pt x="6670" y="11587"/>
                    </a:cubicBezTo>
                    <a:cubicBezTo>
                      <a:pt x="6742" y="11516"/>
                      <a:pt x="6788" y="11428"/>
                      <a:pt x="6813" y="11336"/>
                    </a:cubicBezTo>
                    <a:cubicBezTo>
                      <a:pt x="6839" y="11244"/>
                      <a:pt x="6843" y="11146"/>
                      <a:pt x="6830" y="11055"/>
                    </a:cubicBezTo>
                    <a:cubicBezTo>
                      <a:pt x="6978" y="11310"/>
                      <a:pt x="7096" y="10608"/>
                      <a:pt x="6986" y="10536"/>
                    </a:cubicBezTo>
                    <a:cubicBezTo>
                      <a:pt x="6751" y="10381"/>
                      <a:pt x="6418" y="10720"/>
                      <a:pt x="6331" y="10849"/>
                    </a:cubicBezTo>
                    <a:cubicBezTo>
                      <a:pt x="5970" y="11386"/>
                      <a:pt x="5512" y="11107"/>
                      <a:pt x="5128" y="10806"/>
                    </a:cubicBezTo>
                    <a:cubicBezTo>
                      <a:pt x="4843" y="10583"/>
                      <a:pt x="4839" y="10639"/>
                      <a:pt x="4906" y="10300"/>
                    </a:cubicBezTo>
                    <a:cubicBezTo>
                      <a:pt x="4960" y="10027"/>
                      <a:pt x="4835" y="9538"/>
                      <a:pt x="5114" y="9343"/>
                    </a:cubicBezTo>
                    <a:cubicBezTo>
                      <a:pt x="5306" y="9209"/>
                      <a:pt x="6207" y="8843"/>
                      <a:pt x="6207" y="9177"/>
                    </a:cubicBezTo>
                    <a:cubicBezTo>
                      <a:pt x="6294" y="9177"/>
                      <a:pt x="6378" y="9157"/>
                      <a:pt x="6459" y="9151"/>
                    </a:cubicBezTo>
                    <a:cubicBezTo>
                      <a:pt x="6541" y="9145"/>
                      <a:pt x="6619" y="9153"/>
                      <a:pt x="6695" y="9211"/>
                    </a:cubicBezTo>
                    <a:cubicBezTo>
                      <a:pt x="6696" y="9186"/>
                      <a:pt x="6663" y="9143"/>
                      <a:pt x="6625" y="9103"/>
                    </a:cubicBezTo>
                    <a:cubicBezTo>
                      <a:pt x="6586" y="9063"/>
                      <a:pt x="6543" y="9027"/>
                      <a:pt x="6523" y="9015"/>
                    </a:cubicBezTo>
                    <a:cubicBezTo>
                      <a:pt x="6777" y="8940"/>
                      <a:pt x="7070" y="8933"/>
                      <a:pt x="7328" y="8993"/>
                    </a:cubicBezTo>
                    <a:cubicBezTo>
                      <a:pt x="7645" y="9066"/>
                      <a:pt x="7805" y="9404"/>
                      <a:pt x="8000" y="9390"/>
                    </a:cubicBezTo>
                    <a:cubicBezTo>
                      <a:pt x="7966" y="9533"/>
                      <a:pt x="8038" y="9591"/>
                      <a:pt x="8119" y="9643"/>
                    </a:cubicBezTo>
                    <a:cubicBezTo>
                      <a:pt x="8200" y="9696"/>
                      <a:pt x="8289" y="9745"/>
                      <a:pt x="8289" y="9870"/>
                    </a:cubicBezTo>
                    <a:cubicBezTo>
                      <a:pt x="8623" y="9670"/>
                      <a:pt x="8102" y="9179"/>
                      <a:pt x="8193" y="8885"/>
                    </a:cubicBezTo>
                    <a:cubicBezTo>
                      <a:pt x="8259" y="8676"/>
                      <a:pt x="9028" y="8167"/>
                      <a:pt x="8854" y="8042"/>
                    </a:cubicBezTo>
                    <a:cubicBezTo>
                      <a:pt x="8892" y="8054"/>
                      <a:pt x="8929" y="8058"/>
                      <a:pt x="8965" y="8055"/>
                    </a:cubicBezTo>
                    <a:cubicBezTo>
                      <a:pt x="9001" y="8051"/>
                      <a:pt x="9036" y="8040"/>
                      <a:pt x="9070" y="8021"/>
                    </a:cubicBezTo>
                    <a:cubicBezTo>
                      <a:pt x="9041" y="8012"/>
                      <a:pt x="9012" y="8001"/>
                      <a:pt x="8985" y="7987"/>
                    </a:cubicBezTo>
                    <a:cubicBezTo>
                      <a:pt x="8958" y="7973"/>
                      <a:pt x="8933" y="7956"/>
                      <a:pt x="8910" y="7938"/>
                    </a:cubicBezTo>
                    <a:cubicBezTo>
                      <a:pt x="8928" y="7934"/>
                      <a:pt x="8946" y="7930"/>
                      <a:pt x="8965" y="7926"/>
                    </a:cubicBezTo>
                    <a:cubicBezTo>
                      <a:pt x="8983" y="7922"/>
                      <a:pt x="9001" y="7917"/>
                      <a:pt x="9019" y="7913"/>
                    </a:cubicBezTo>
                    <a:cubicBezTo>
                      <a:pt x="8981" y="7890"/>
                      <a:pt x="8946" y="7864"/>
                      <a:pt x="8914" y="7836"/>
                    </a:cubicBezTo>
                    <a:cubicBezTo>
                      <a:pt x="8881" y="7807"/>
                      <a:pt x="8852" y="7776"/>
                      <a:pt x="8826" y="7743"/>
                    </a:cubicBezTo>
                    <a:cubicBezTo>
                      <a:pt x="8859" y="7739"/>
                      <a:pt x="8839" y="7658"/>
                      <a:pt x="8843" y="7561"/>
                    </a:cubicBezTo>
                    <a:cubicBezTo>
                      <a:pt x="8847" y="7463"/>
                      <a:pt x="8876" y="7349"/>
                      <a:pt x="9007" y="7276"/>
                    </a:cubicBezTo>
                    <a:cubicBezTo>
                      <a:pt x="8991" y="7329"/>
                      <a:pt x="8977" y="7383"/>
                      <a:pt x="8965" y="7437"/>
                    </a:cubicBezTo>
                    <a:cubicBezTo>
                      <a:pt x="8952" y="7491"/>
                      <a:pt x="8941" y="7545"/>
                      <a:pt x="8932" y="7599"/>
                    </a:cubicBezTo>
                    <a:cubicBezTo>
                      <a:pt x="8968" y="7603"/>
                      <a:pt x="8992" y="7583"/>
                      <a:pt x="9007" y="7576"/>
                    </a:cubicBezTo>
                    <a:cubicBezTo>
                      <a:pt x="9022" y="7569"/>
                      <a:pt x="9029" y="7576"/>
                      <a:pt x="9029" y="7633"/>
                    </a:cubicBezTo>
                    <a:cubicBezTo>
                      <a:pt x="9122" y="7592"/>
                      <a:pt x="9134" y="7552"/>
                      <a:pt x="9122" y="7506"/>
                    </a:cubicBezTo>
                    <a:cubicBezTo>
                      <a:pt x="9110" y="7459"/>
                      <a:pt x="9075" y="7407"/>
                      <a:pt x="9072" y="7343"/>
                    </a:cubicBezTo>
                    <a:cubicBezTo>
                      <a:pt x="9156" y="7327"/>
                      <a:pt x="9360" y="7226"/>
                      <a:pt x="9369" y="7142"/>
                    </a:cubicBezTo>
                    <a:cubicBezTo>
                      <a:pt x="9382" y="7003"/>
                      <a:pt x="9532" y="6823"/>
                      <a:pt x="9871" y="6823"/>
                    </a:cubicBezTo>
                    <a:cubicBezTo>
                      <a:pt x="9713" y="6670"/>
                      <a:pt x="9750" y="6612"/>
                      <a:pt x="9827" y="6565"/>
                    </a:cubicBezTo>
                    <a:cubicBezTo>
                      <a:pt x="9904" y="6518"/>
                      <a:pt x="10021" y="6481"/>
                      <a:pt x="10022" y="6369"/>
                    </a:cubicBezTo>
                    <a:cubicBezTo>
                      <a:pt x="10027" y="6372"/>
                      <a:pt x="10108" y="6387"/>
                      <a:pt x="10169" y="6376"/>
                    </a:cubicBezTo>
                    <a:cubicBezTo>
                      <a:pt x="10230" y="6366"/>
                      <a:pt x="10269" y="6329"/>
                      <a:pt x="10190" y="6230"/>
                    </a:cubicBezTo>
                    <a:cubicBezTo>
                      <a:pt x="10254" y="6210"/>
                      <a:pt x="10288" y="6202"/>
                      <a:pt x="10308" y="6198"/>
                    </a:cubicBezTo>
                    <a:cubicBezTo>
                      <a:pt x="10327" y="6194"/>
                      <a:pt x="10332" y="6193"/>
                      <a:pt x="10339" y="6189"/>
                    </a:cubicBezTo>
                    <a:cubicBezTo>
                      <a:pt x="10341" y="6187"/>
                      <a:pt x="10371" y="6154"/>
                      <a:pt x="10412" y="6119"/>
                    </a:cubicBezTo>
                    <a:cubicBezTo>
                      <a:pt x="10453" y="6084"/>
                      <a:pt x="10504" y="6047"/>
                      <a:pt x="10549" y="6035"/>
                    </a:cubicBezTo>
                    <a:cubicBezTo>
                      <a:pt x="10619" y="6035"/>
                      <a:pt x="10520" y="6069"/>
                      <a:pt x="10479" y="6096"/>
                    </a:cubicBezTo>
                    <a:cubicBezTo>
                      <a:pt x="10438" y="6123"/>
                      <a:pt x="10455" y="6143"/>
                      <a:pt x="10756" y="6117"/>
                    </a:cubicBezTo>
                    <a:cubicBezTo>
                      <a:pt x="10771" y="6165"/>
                      <a:pt x="10059" y="6403"/>
                      <a:pt x="10543" y="6457"/>
                    </a:cubicBezTo>
                    <a:cubicBezTo>
                      <a:pt x="10768" y="6482"/>
                      <a:pt x="10787" y="6131"/>
                      <a:pt x="11052" y="6102"/>
                    </a:cubicBezTo>
                    <a:cubicBezTo>
                      <a:pt x="11006" y="6040"/>
                      <a:pt x="10958" y="6025"/>
                      <a:pt x="10898" y="6029"/>
                    </a:cubicBezTo>
                    <a:cubicBezTo>
                      <a:pt x="10839" y="6033"/>
                      <a:pt x="10767" y="6056"/>
                      <a:pt x="10672" y="6068"/>
                    </a:cubicBezTo>
                    <a:cubicBezTo>
                      <a:pt x="10663" y="6012"/>
                      <a:pt x="10626" y="5976"/>
                      <a:pt x="10579" y="5947"/>
                    </a:cubicBezTo>
                    <a:cubicBezTo>
                      <a:pt x="10533" y="5917"/>
                      <a:pt x="10476" y="5893"/>
                      <a:pt x="10427" y="5858"/>
                    </a:cubicBezTo>
                    <a:cubicBezTo>
                      <a:pt x="10458" y="5825"/>
                      <a:pt x="10472" y="5797"/>
                      <a:pt x="10470" y="5775"/>
                    </a:cubicBezTo>
                    <a:cubicBezTo>
                      <a:pt x="10467" y="5753"/>
                      <a:pt x="10448" y="5736"/>
                      <a:pt x="10413" y="5725"/>
                    </a:cubicBezTo>
                    <a:cubicBezTo>
                      <a:pt x="10392" y="5732"/>
                      <a:pt x="10359" y="5741"/>
                      <a:pt x="10330" y="5748"/>
                    </a:cubicBezTo>
                    <a:cubicBezTo>
                      <a:pt x="10301" y="5756"/>
                      <a:pt x="10277" y="5761"/>
                      <a:pt x="10275" y="5761"/>
                    </a:cubicBezTo>
                    <a:cubicBezTo>
                      <a:pt x="10270" y="5752"/>
                      <a:pt x="10264" y="5725"/>
                      <a:pt x="10261" y="5699"/>
                    </a:cubicBezTo>
                    <a:cubicBezTo>
                      <a:pt x="10257" y="5674"/>
                      <a:pt x="10257" y="5648"/>
                      <a:pt x="10263" y="5642"/>
                    </a:cubicBezTo>
                    <a:cubicBezTo>
                      <a:pt x="10385" y="5795"/>
                      <a:pt x="10602" y="5365"/>
                      <a:pt x="10301" y="5388"/>
                    </a:cubicBezTo>
                    <a:cubicBezTo>
                      <a:pt x="10010" y="5410"/>
                      <a:pt x="9829" y="5749"/>
                      <a:pt x="9652" y="5909"/>
                    </a:cubicBezTo>
                    <a:cubicBezTo>
                      <a:pt x="9734" y="5696"/>
                      <a:pt x="9979" y="5166"/>
                      <a:pt x="10371" y="5183"/>
                    </a:cubicBezTo>
                    <a:cubicBezTo>
                      <a:pt x="10755" y="5199"/>
                      <a:pt x="11339" y="5061"/>
                      <a:pt x="11200" y="4595"/>
                    </a:cubicBezTo>
                    <a:cubicBezTo>
                      <a:pt x="11188" y="4604"/>
                      <a:pt x="11075" y="4621"/>
                      <a:pt x="10955" y="4638"/>
                    </a:cubicBezTo>
                    <a:cubicBezTo>
                      <a:pt x="10835" y="4655"/>
                      <a:pt x="10709" y="4672"/>
                      <a:pt x="10671" y="4680"/>
                    </a:cubicBezTo>
                    <a:cubicBezTo>
                      <a:pt x="11001" y="4583"/>
                      <a:pt x="10914" y="4502"/>
                      <a:pt x="10730" y="4420"/>
                    </a:cubicBezTo>
                    <a:cubicBezTo>
                      <a:pt x="10546" y="4338"/>
                      <a:pt x="10266" y="4256"/>
                      <a:pt x="10208" y="4157"/>
                    </a:cubicBezTo>
                    <a:cubicBezTo>
                      <a:pt x="10303" y="4155"/>
                      <a:pt x="10192" y="4043"/>
                      <a:pt x="10050" y="3909"/>
                    </a:cubicBezTo>
                    <a:cubicBezTo>
                      <a:pt x="9909" y="3774"/>
                      <a:pt x="9738" y="3615"/>
                      <a:pt x="9714" y="3518"/>
                    </a:cubicBezTo>
                    <a:cubicBezTo>
                      <a:pt x="9657" y="3535"/>
                      <a:pt x="9638" y="3617"/>
                      <a:pt x="9622" y="3704"/>
                    </a:cubicBezTo>
                    <a:cubicBezTo>
                      <a:pt x="9607" y="3791"/>
                      <a:pt x="9594" y="3884"/>
                      <a:pt x="9550" y="3922"/>
                    </a:cubicBezTo>
                    <a:cubicBezTo>
                      <a:pt x="9553" y="3925"/>
                      <a:pt x="9424" y="3813"/>
                      <a:pt x="9313" y="3700"/>
                    </a:cubicBezTo>
                    <a:cubicBezTo>
                      <a:pt x="9201" y="3587"/>
                      <a:pt x="9108" y="3474"/>
                      <a:pt x="9182" y="3474"/>
                    </a:cubicBezTo>
                    <a:cubicBezTo>
                      <a:pt x="9001" y="3474"/>
                      <a:pt x="8189" y="3015"/>
                      <a:pt x="8237" y="3478"/>
                    </a:cubicBezTo>
                    <a:cubicBezTo>
                      <a:pt x="8261" y="3710"/>
                      <a:pt x="8294" y="4351"/>
                      <a:pt x="8515" y="4312"/>
                    </a:cubicBezTo>
                    <a:cubicBezTo>
                      <a:pt x="8591" y="4455"/>
                      <a:pt x="8302" y="4656"/>
                      <a:pt x="8269" y="4793"/>
                    </a:cubicBezTo>
                    <a:cubicBezTo>
                      <a:pt x="8235" y="4938"/>
                      <a:pt x="8277" y="5068"/>
                      <a:pt x="8224" y="5220"/>
                    </a:cubicBezTo>
                    <a:cubicBezTo>
                      <a:pt x="8200" y="5288"/>
                      <a:pt x="7845" y="4892"/>
                      <a:pt x="7839" y="4877"/>
                    </a:cubicBezTo>
                    <a:cubicBezTo>
                      <a:pt x="7614" y="4650"/>
                      <a:pt x="7760" y="4700"/>
                      <a:pt x="7408" y="4531"/>
                    </a:cubicBezTo>
                    <a:cubicBezTo>
                      <a:pt x="7032" y="4351"/>
                      <a:pt x="6080" y="4116"/>
                      <a:pt x="6500" y="3636"/>
                    </a:cubicBezTo>
                    <a:cubicBezTo>
                      <a:pt x="6632" y="3485"/>
                      <a:pt x="6832" y="3375"/>
                      <a:pt x="6906" y="3189"/>
                    </a:cubicBezTo>
                    <a:cubicBezTo>
                      <a:pt x="6906" y="3072"/>
                      <a:pt x="7007" y="3061"/>
                      <a:pt x="7108" y="3050"/>
                    </a:cubicBezTo>
                    <a:cubicBezTo>
                      <a:pt x="7209" y="3038"/>
                      <a:pt x="7311" y="3026"/>
                      <a:pt x="7311" y="2906"/>
                    </a:cubicBezTo>
                    <a:cubicBezTo>
                      <a:pt x="7257" y="2898"/>
                      <a:pt x="7203" y="2892"/>
                      <a:pt x="7149" y="2888"/>
                    </a:cubicBezTo>
                    <a:cubicBezTo>
                      <a:pt x="7094" y="2885"/>
                      <a:pt x="7040" y="2884"/>
                      <a:pt x="6985" y="2885"/>
                    </a:cubicBezTo>
                    <a:cubicBezTo>
                      <a:pt x="7023" y="2818"/>
                      <a:pt x="7077" y="2812"/>
                      <a:pt x="7138" y="2827"/>
                    </a:cubicBezTo>
                    <a:cubicBezTo>
                      <a:pt x="7199" y="2842"/>
                      <a:pt x="7267" y="2877"/>
                      <a:pt x="7334" y="2892"/>
                    </a:cubicBezTo>
                    <a:cubicBezTo>
                      <a:pt x="7350" y="2867"/>
                      <a:pt x="7361" y="2843"/>
                      <a:pt x="7365" y="2816"/>
                    </a:cubicBezTo>
                    <a:cubicBezTo>
                      <a:pt x="7369" y="2789"/>
                      <a:pt x="7367" y="2762"/>
                      <a:pt x="7359" y="2735"/>
                    </a:cubicBezTo>
                    <a:cubicBezTo>
                      <a:pt x="7398" y="2737"/>
                      <a:pt x="7438" y="2739"/>
                      <a:pt x="7477" y="2743"/>
                    </a:cubicBezTo>
                    <a:cubicBezTo>
                      <a:pt x="7517" y="2748"/>
                      <a:pt x="7556" y="2753"/>
                      <a:pt x="7595" y="2759"/>
                    </a:cubicBezTo>
                    <a:cubicBezTo>
                      <a:pt x="7595" y="2754"/>
                      <a:pt x="7591" y="2745"/>
                      <a:pt x="7585" y="2735"/>
                    </a:cubicBezTo>
                    <a:cubicBezTo>
                      <a:pt x="7579" y="2725"/>
                      <a:pt x="7571" y="2714"/>
                      <a:pt x="7561" y="2705"/>
                    </a:cubicBezTo>
                    <a:cubicBezTo>
                      <a:pt x="7636" y="2707"/>
                      <a:pt x="7760" y="2668"/>
                      <a:pt x="7793" y="2554"/>
                    </a:cubicBezTo>
                    <a:cubicBezTo>
                      <a:pt x="7847" y="2366"/>
                      <a:pt x="7794" y="2110"/>
                      <a:pt x="7509" y="2117"/>
                    </a:cubicBezTo>
                    <a:cubicBezTo>
                      <a:pt x="7537" y="2151"/>
                      <a:pt x="7541" y="2261"/>
                      <a:pt x="7520" y="2364"/>
                    </a:cubicBezTo>
                    <a:cubicBezTo>
                      <a:pt x="7500" y="2466"/>
                      <a:pt x="7456" y="2559"/>
                      <a:pt x="7388" y="2559"/>
                    </a:cubicBezTo>
                    <a:cubicBezTo>
                      <a:pt x="7229" y="2602"/>
                      <a:pt x="7222" y="2535"/>
                      <a:pt x="7243" y="2447"/>
                    </a:cubicBezTo>
                    <a:cubicBezTo>
                      <a:pt x="7265" y="2358"/>
                      <a:pt x="7316" y="2247"/>
                      <a:pt x="7275" y="2201"/>
                    </a:cubicBezTo>
                    <a:cubicBezTo>
                      <a:pt x="7228" y="2224"/>
                      <a:pt x="7192" y="2253"/>
                      <a:pt x="7168" y="2288"/>
                    </a:cubicBezTo>
                    <a:cubicBezTo>
                      <a:pt x="7144" y="2322"/>
                      <a:pt x="7131" y="2363"/>
                      <a:pt x="7131" y="2410"/>
                    </a:cubicBezTo>
                    <a:cubicBezTo>
                      <a:pt x="6889" y="2358"/>
                      <a:pt x="7225" y="1914"/>
                      <a:pt x="7019" y="1914"/>
                    </a:cubicBezTo>
                    <a:cubicBezTo>
                      <a:pt x="6690" y="1914"/>
                      <a:pt x="7240" y="1555"/>
                      <a:pt x="7267" y="1499"/>
                    </a:cubicBezTo>
                    <a:cubicBezTo>
                      <a:pt x="7085" y="1421"/>
                      <a:pt x="6959" y="1539"/>
                      <a:pt x="6869" y="1698"/>
                    </a:cubicBezTo>
                    <a:cubicBezTo>
                      <a:pt x="6779" y="1858"/>
                      <a:pt x="6726" y="2059"/>
                      <a:pt x="6691" y="2149"/>
                    </a:cubicBezTo>
                    <a:cubicBezTo>
                      <a:pt x="6701" y="2140"/>
                      <a:pt x="6709" y="2135"/>
                      <a:pt x="6714" y="2133"/>
                    </a:cubicBezTo>
                    <a:cubicBezTo>
                      <a:pt x="6719" y="2131"/>
                      <a:pt x="6721" y="2133"/>
                      <a:pt x="6722" y="2138"/>
                    </a:cubicBezTo>
                    <a:cubicBezTo>
                      <a:pt x="6727" y="2099"/>
                      <a:pt x="6769" y="2095"/>
                      <a:pt x="6816" y="2102"/>
                    </a:cubicBezTo>
                    <a:cubicBezTo>
                      <a:pt x="6863" y="2109"/>
                      <a:pt x="6916" y="2127"/>
                      <a:pt x="6944" y="2132"/>
                    </a:cubicBezTo>
                    <a:cubicBezTo>
                      <a:pt x="6980" y="2164"/>
                      <a:pt x="6891" y="2205"/>
                      <a:pt x="6823" y="2239"/>
                    </a:cubicBezTo>
                    <a:cubicBezTo>
                      <a:pt x="6754" y="2273"/>
                      <a:pt x="6708" y="2298"/>
                      <a:pt x="6830" y="2298"/>
                    </a:cubicBezTo>
                    <a:cubicBezTo>
                      <a:pt x="6795" y="2316"/>
                      <a:pt x="6738" y="2397"/>
                      <a:pt x="6683" y="2472"/>
                    </a:cubicBezTo>
                    <a:cubicBezTo>
                      <a:pt x="6629" y="2548"/>
                      <a:pt x="6578" y="2617"/>
                      <a:pt x="6554" y="2612"/>
                    </a:cubicBezTo>
                    <a:cubicBezTo>
                      <a:pt x="6725" y="2458"/>
                      <a:pt x="6594" y="2408"/>
                      <a:pt x="6403" y="2393"/>
                    </a:cubicBezTo>
                    <a:cubicBezTo>
                      <a:pt x="6212" y="2379"/>
                      <a:pt x="5960" y="2401"/>
                      <a:pt x="5890" y="2391"/>
                    </a:cubicBezTo>
                    <a:cubicBezTo>
                      <a:pt x="5911" y="2376"/>
                      <a:pt x="5884" y="2306"/>
                      <a:pt x="5825" y="2268"/>
                    </a:cubicBezTo>
                    <a:cubicBezTo>
                      <a:pt x="5766" y="2230"/>
                      <a:pt x="5675" y="2224"/>
                      <a:pt x="5567" y="2337"/>
                    </a:cubicBezTo>
                    <a:cubicBezTo>
                      <a:pt x="5585" y="2343"/>
                      <a:pt x="5647" y="2325"/>
                      <a:pt x="5707" y="2309"/>
                    </a:cubicBezTo>
                    <a:cubicBezTo>
                      <a:pt x="5767" y="2292"/>
                      <a:pt x="5824" y="2277"/>
                      <a:pt x="5831" y="2291"/>
                    </a:cubicBezTo>
                    <a:cubicBezTo>
                      <a:pt x="5745" y="2335"/>
                      <a:pt x="5677" y="2369"/>
                      <a:pt x="5617" y="2411"/>
                    </a:cubicBezTo>
                    <a:cubicBezTo>
                      <a:pt x="5557" y="2453"/>
                      <a:pt x="5505" y="2502"/>
                      <a:pt x="5450" y="2577"/>
                    </a:cubicBezTo>
                    <a:cubicBezTo>
                      <a:pt x="5452" y="2568"/>
                      <a:pt x="5450" y="2507"/>
                      <a:pt x="5447" y="2449"/>
                    </a:cubicBezTo>
                    <a:cubicBezTo>
                      <a:pt x="5444" y="2391"/>
                      <a:pt x="5440" y="2335"/>
                      <a:pt x="5438" y="2338"/>
                    </a:cubicBezTo>
                    <a:cubicBezTo>
                      <a:pt x="5419" y="2344"/>
                      <a:pt x="5325" y="2353"/>
                      <a:pt x="5238" y="2359"/>
                    </a:cubicBezTo>
                    <a:cubicBezTo>
                      <a:pt x="5151" y="2364"/>
                      <a:pt x="5071" y="2365"/>
                      <a:pt x="5080" y="2354"/>
                    </a:cubicBezTo>
                    <a:cubicBezTo>
                      <a:pt x="5147" y="2277"/>
                      <a:pt x="5170" y="2156"/>
                      <a:pt x="5131" y="2071"/>
                    </a:cubicBezTo>
                    <a:cubicBezTo>
                      <a:pt x="5091" y="1986"/>
                      <a:pt x="4989" y="1938"/>
                      <a:pt x="4805" y="2008"/>
                    </a:cubicBezTo>
                    <a:cubicBezTo>
                      <a:pt x="4822" y="1988"/>
                      <a:pt x="4839" y="1968"/>
                      <a:pt x="4856" y="1949"/>
                    </a:cubicBezTo>
                    <a:cubicBezTo>
                      <a:pt x="4874" y="1929"/>
                      <a:pt x="4891" y="1910"/>
                      <a:pt x="4909" y="1890"/>
                    </a:cubicBezTo>
                    <a:cubicBezTo>
                      <a:pt x="4885" y="1918"/>
                      <a:pt x="4856" y="1942"/>
                      <a:pt x="4824" y="1963"/>
                    </a:cubicBezTo>
                    <a:cubicBezTo>
                      <a:pt x="4793" y="1984"/>
                      <a:pt x="4758" y="2001"/>
                      <a:pt x="4721" y="2015"/>
                    </a:cubicBezTo>
                    <a:cubicBezTo>
                      <a:pt x="4776" y="1969"/>
                      <a:pt x="4778" y="1913"/>
                      <a:pt x="4783" y="1858"/>
                    </a:cubicBezTo>
                    <a:cubicBezTo>
                      <a:pt x="4788" y="1803"/>
                      <a:pt x="4796" y="1749"/>
                      <a:pt x="4862" y="1706"/>
                    </a:cubicBezTo>
                    <a:cubicBezTo>
                      <a:pt x="4701" y="1799"/>
                      <a:pt x="4615" y="1838"/>
                      <a:pt x="4586" y="1845"/>
                    </a:cubicBezTo>
                    <a:cubicBezTo>
                      <a:pt x="4556" y="1851"/>
                      <a:pt x="4584" y="1825"/>
                      <a:pt x="4652" y="1786"/>
                    </a:cubicBezTo>
                    <a:cubicBezTo>
                      <a:pt x="4641" y="1788"/>
                      <a:pt x="4563" y="1802"/>
                      <a:pt x="4479" y="1819"/>
                    </a:cubicBezTo>
                    <a:cubicBezTo>
                      <a:pt x="4396" y="1835"/>
                      <a:pt x="4306" y="1854"/>
                      <a:pt x="4273" y="1863"/>
                    </a:cubicBezTo>
                    <a:cubicBezTo>
                      <a:pt x="4276" y="1850"/>
                      <a:pt x="4281" y="1839"/>
                      <a:pt x="4290" y="1829"/>
                    </a:cubicBezTo>
                    <a:cubicBezTo>
                      <a:pt x="4297" y="1819"/>
                      <a:pt x="4307" y="1811"/>
                      <a:pt x="4318" y="1804"/>
                    </a:cubicBezTo>
                    <a:cubicBezTo>
                      <a:pt x="4289" y="1804"/>
                      <a:pt x="4216" y="1847"/>
                      <a:pt x="4148" y="1889"/>
                    </a:cubicBezTo>
                    <a:cubicBezTo>
                      <a:pt x="4079" y="1931"/>
                      <a:pt x="4015" y="1972"/>
                      <a:pt x="4003" y="1969"/>
                    </a:cubicBezTo>
                    <a:cubicBezTo>
                      <a:pt x="4212" y="1789"/>
                      <a:pt x="3980" y="1616"/>
                      <a:pt x="3927" y="1573"/>
                    </a:cubicBezTo>
                    <a:cubicBezTo>
                      <a:pt x="3759" y="1438"/>
                      <a:pt x="3794" y="1387"/>
                      <a:pt x="3856" y="1317"/>
                    </a:cubicBezTo>
                    <a:cubicBezTo>
                      <a:pt x="3739" y="1317"/>
                      <a:pt x="3421" y="1341"/>
                      <a:pt x="3131" y="1401"/>
                    </a:cubicBezTo>
                    <a:cubicBezTo>
                      <a:pt x="2841" y="1462"/>
                      <a:pt x="2581" y="1558"/>
                      <a:pt x="2581" y="1701"/>
                    </a:cubicBezTo>
                    <a:cubicBezTo>
                      <a:pt x="2590" y="1699"/>
                      <a:pt x="2599" y="1697"/>
                      <a:pt x="2609" y="1696"/>
                    </a:cubicBezTo>
                    <a:cubicBezTo>
                      <a:pt x="2618" y="1694"/>
                      <a:pt x="2627" y="1694"/>
                      <a:pt x="2637" y="1693"/>
                    </a:cubicBezTo>
                    <a:cubicBezTo>
                      <a:pt x="2618" y="1701"/>
                      <a:pt x="2609" y="1708"/>
                      <a:pt x="2609" y="1713"/>
                    </a:cubicBezTo>
                    <a:cubicBezTo>
                      <a:pt x="2610" y="1717"/>
                      <a:pt x="2620" y="1720"/>
                      <a:pt x="2639" y="1722"/>
                    </a:cubicBezTo>
                    <a:cubicBezTo>
                      <a:pt x="2612" y="1726"/>
                      <a:pt x="2556" y="1779"/>
                      <a:pt x="2498" y="1821"/>
                    </a:cubicBezTo>
                    <a:cubicBezTo>
                      <a:pt x="2439" y="1864"/>
                      <a:pt x="2377" y="1896"/>
                      <a:pt x="2337" y="1863"/>
                    </a:cubicBezTo>
                    <a:cubicBezTo>
                      <a:pt x="2360" y="1835"/>
                      <a:pt x="2384" y="1808"/>
                      <a:pt x="2411" y="1784"/>
                    </a:cubicBezTo>
                    <a:cubicBezTo>
                      <a:pt x="2438" y="1759"/>
                      <a:pt x="2466" y="1736"/>
                      <a:pt x="2497" y="1714"/>
                    </a:cubicBezTo>
                    <a:cubicBezTo>
                      <a:pt x="2376" y="1662"/>
                      <a:pt x="2296" y="1705"/>
                      <a:pt x="2225" y="1769"/>
                    </a:cubicBezTo>
                    <a:cubicBezTo>
                      <a:pt x="2155" y="1832"/>
                      <a:pt x="2094" y="1916"/>
                      <a:pt x="2011" y="1946"/>
                    </a:cubicBezTo>
                    <a:cubicBezTo>
                      <a:pt x="2032" y="1944"/>
                      <a:pt x="2041" y="1950"/>
                      <a:pt x="2038" y="1961"/>
                    </a:cubicBezTo>
                    <a:cubicBezTo>
                      <a:pt x="2036" y="1973"/>
                      <a:pt x="2021" y="1990"/>
                      <a:pt x="1994" y="2015"/>
                    </a:cubicBezTo>
                    <a:cubicBezTo>
                      <a:pt x="2015" y="2008"/>
                      <a:pt x="2035" y="2006"/>
                      <a:pt x="2056" y="2007"/>
                    </a:cubicBezTo>
                    <a:cubicBezTo>
                      <a:pt x="2076" y="2008"/>
                      <a:pt x="2095" y="2013"/>
                      <a:pt x="2114" y="2022"/>
                    </a:cubicBezTo>
                    <a:cubicBezTo>
                      <a:pt x="2111" y="2025"/>
                      <a:pt x="1985" y="2106"/>
                      <a:pt x="1872" y="2159"/>
                    </a:cubicBezTo>
                    <a:cubicBezTo>
                      <a:pt x="1758" y="2213"/>
                      <a:pt x="1658" y="2239"/>
                      <a:pt x="1706" y="2132"/>
                    </a:cubicBezTo>
                    <a:cubicBezTo>
                      <a:pt x="1675" y="2142"/>
                      <a:pt x="1644" y="2154"/>
                      <a:pt x="1614" y="2168"/>
                    </a:cubicBezTo>
                    <a:cubicBezTo>
                      <a:pt x="1585" y="2182"/>
                      <a:pt x="1557" y="2198"/>
                      <a:pt x="1530" y="2216"/>
                    </a:cubicBezTo>
                    <a:cubicBezTo>
                      <a:pt x="1534" y="2213"/>
                      <a:pt x="1538" y="2209"/>
                      <a:pt x="1541" y="2205"/>
                    </a:cubicBezTo>
                    <a:cubicBezTo>
                      <a:pt x="1544" y="2201"/>
                      <a:pt x="1547" y="2197"/>
                      <a:pt x="1549" y="2192"/>
                    </a:cubicBezTo>
                    <a:cubicBezTo>
                      <a:pt x="1450" y="2225"/>
                      <a:pt x="1341" y="2285"/>
                      <a:pt x="1241" y="2357"/>
                    </a:cubicBezTo>
                    <a:cubicBezTo>
                      <a:pt x="1142" y="2428"/>
                      <a:pt x="1051" y="2511"/>
                      <a:pt x="990" y="2589"/>
                    </a:cubicBezTo>
                    <a:cubicBezTo>
                      <a:pt x="1020" y="2599"/>
                      <a:pt x="1049" y="2599"/>
                      <a:pt x="1076" y="2586"/>
                    </a:cubicBezTo>
                    <a:cubicBezTo>
                      <a:pt x="1103" y="2574"/>
                      <a:pt x="1128" y="2551"/>
                      <a:pt x="1152" y="2516"/>
                    </a:cubicBezTo>
                    <a:cubicBezTo>
                      <a:pt x="1143" y="2571"/>
                      <a:pt x="1083" y="2616"/>
                      <a:pt x="1015" y="2657"/>
                    </a:cubicBezTo>
                    <a:cubicBezTo>
                      <a:pt x="948" y="2697"/>
                      <a:pt x="872" y="2732"/>
                      <a:pt x="829" y="2765"/>
                    </a:cubicBezTo>
                    <a:cubicBezTo>
                      <a:pt x="854" y="2756"/>
                      <a:pt x="863" y="2753"/>
                      <a:pt x="857" y="2758"/>
                    </a:cubicBezTo>
                    <a:cubicBezTo>
                      <a:pt x="851" y="2762"/>
                      <a:pt x="830" y="2774"/>
                      <a:pt x="794" y="2792"/>
                    </a:cubicBezTo>
                    <a:cubicBezTo>
                      <a:pt x="821" y="2792"/>
                      <a:pt x="848" y="2792"/>
                      <a:pt x="875" y="2794"/>
                    </a:cubicBezTo>
                    <a:cubicBezTo>
                      <a:pt x="902" y="2795"/>
                      <a:pt x="929" y="2796"/>
                      <a:pt x="956" y="2798"/>
                    </a:cubicBezTo>
                    <a:cubicBezTo>
                      <a:pt x="953" y="2804"/>
                      <a:pt x="942" y="2820"/>
                      <a:pt x="930" y="2836"/>
                    </a:cubicBezTo>
                    <a:cubicBezTo>
                      <a:pt x="918" y="2852"/>
                      <a:pt x="904" y="2869"/>
                      <a:pt x="893" y="2878"/>
                    </a:cubicBezTo>
                    <a:cubicBezTo>
                      <a:pt x="908" y="2869"/>
                      <a:pt x="925" y="2861"/>
                      <a:pt x="942" y="2855"/>
                    </a:cubicBezTo>
                    <a:cubicBezTo>
                      <a:pt x="960" y="2849"/>
                      <a:pt x="978" y="2845"/>
                      <a:pt x="997" y="2843"/>
                    </a:cubicBezTo>
                    <a:cubicBezTo>
                      <a:pt x="969" y="2865"/>
                      <a:pt x="961" y="2878"/>
                      <a:pt x="974" y="2882"/>
                    </a:cubicBezTo>
                    <a:cubicBezTo>
                      <a:pt x="986" y="2886"/>
                      <a:pt x="1018" y="2882"/>
                      <a:pt x="1070" y="2868"/>
                    </a:cubicBezTo>
                    <a:cubicBezTo>
                      <a:pt x="928" y="2990"/>
                      <a:pt x="745" y="3061"/>
                      <a:pt x="556" y="3119"/>
                    </a:cubicBezTo>
                    <a:cubicBezTo>
                      <a:pt x="366" y="3176"/>
                      <a:pt x="169" y="3221"/>
                      <a:pt x="0" y="3292"/>
                    </a:cubicBezTo>
                    <a:cubicBezTo>
                      <a:pt x="14" y="3287"/>
                      <a:pt x="68" y="3270"/>
                      <a:pt x="118" y="3256"/>
                    </a:cubicBezTo>
                    <a:cubicBezTo>
                      <a:pt x="169" y="3241"/>
                      <a:pt x="217" y="3229"/>
                      <a:pt x="222" y="3234"/>
                    </a:cubicBezTo>
                    <a:cubicBezTo>
                      <a:pt x="104" y="3309"/>
                      <a:pt x="528" y="3230"/>
                      <a:pt x="640" y="3187"/>
                    </a:cubicBezTo>
                    <a:cubicBezTo>
                      <a:pt x="1056" y="3026"/>
                      <a:pt x="1445" y="2819"/>
                      <a:pt x="1858" y="2657"/>
                    </a:cubicBezTo>
                    <a:cubicBezTo>
                      <a:pt x="1883" y="2669"/>
                      <a:pt x="1793" y="2698"/>
                      <a:pt x="1749" y="2714"/>
                    </a:cubicBezTo>
                    <a:cubicBezTo>
                      <a:pt x="1704" y="2729"/>
                      <a:pt x="1705" y="2730"/>
                      <a:pt x="1914" y="2683"/>
                    </a:cubicBezTo>
                    <a:cubicBezTo>
                      <a:pt x="1826" y="2741"/>
                      <a:pt x="1726" y="2782"/>
                      <a:pt x="1626" y="2824"/>
                    </a:cubicBezTo>
                    <a:cubicBezTo>
                      <a:pt x="1525" y="2865"/>
                      <a:pt x="1425" y="2906"/>
                      <a:pt x="1336" y="2964"/>
                    </a:cubicBezTo>
                    <a:cubicBezTo>
                      <a:pt x="1383" y="3014"/>
                      <a:pt x="1521" y="2959"/>
                      <a:pt x="1663" y="2898"/>
                    </a:cubicBezTo>
                    <a:cubicBezTo>
                      <a:pt x="1804" y="2837"/>
                      <a:pt x="1949" y="2769"/>
                      <a:pt x="2008" y="2795"/>
                    </a:cubicBezTo>
                    <a:cubicBezTo>
                      <a:pt x="1950" y="2832"/>
                      <a:pt x="1939" y="2847"/>
                      <a:pt x="1931" y="2863"/>
                    </a:cubicBezTo>
                    <a:cubicBezTo>
                      <a:pt x="1924" y="2879"/>
                      <a:pt x="1921" y="2897"/>
                      <a:pt x="1881" y="2937"/>
                    </a:cubicBezTo>
                    <a:cubicBezTo>
                      <a:pt x="1908" y="2942"/>
                      <a:pt x="1944" y="2980"/>
                      <a:pt x="1992" y="3026"/>
                    </a:cubicBezTo>
                    <a:cubicBezTo>
                      <a:pt x="2040" y="3072"/>
                      <a:pt x="2100" y="3125"/>
                      <a:pt x="2176" y="3158"/>
                    </a:cubicBezTo>
                    <a:cubicBezTo>
                      <a:pt x="2147" y="3202"/>
                      <a:pt x="2111" y="3229"/>
                      <a:pt x="2101" y="3245"/>
                    </a:cubicBezTo>
                    <a:cubicBezTo>
                      <a:pt x="2091" y="3260"/>
                      <a:pt x="2107" y="3265"/>
                      <a:pt x="2184" y="3265"/>
                    </a:cubicBezTo>
                    <a:cubicBezTo>
                      <a:pt x="2130" y="3320"/>
                      <a:pt x="2091" y="3379"/>
                      <a:pt x="2066" y="3442"/>
                    </a:cubicBezTo>
                    <a:cubicBezTo>
                      <a:pt x="2041" y="3505"/>
                      <a:pt x="2030" y="3572"/>
                      <a:pt x="2033" y="3644"/>
                    </a:cubicBezTo>
                    <a:cubicBezTo>
                      <a:pt x="2054" y="3631"/>
                      <a:pt x="2071" y="3627"/>
                      <a:pt x="2081" y="3631"/>
                    </a:cubicBezTo>
                    <a:cubicBezTo>
                      <a:pt x="2092" y="3634"/>
                      <a:pt x="2097" y="3646"/>
                      <a:pt x="2097" y="3666"/>
                    </a:cubicBezTo>
                    <a:cubicBezTo>
                      <a:pt x="2168" y="3656"/>
                      <a:pt x="2167" y="3622"/>
                      <a:pt x="2150" y="3586"/>
                    </a:cubicBezTo>
                    <a:cubicBezTo>
                      <a:pt x="2134" y="3549"/>
                      <a:pt x="2102" y="3510"/>
                      <a:pt x="2115" y="3492"/>
                    </a:cubicBezTo>
                    <a:cubicBezTo>
                      <a:pt x="2127" y="3506"/>
                      <a:pt x="2146" y="3507"/>
                      <a:pt x="2164" y="3506"/>
                    </a:cubicBezTo>
                    <a:cubicBezTo>
                      <a:pt x="2183" y="3506"/>
                      <a:pt x="2202" y="3505"/>
                      <a:pt x="2213" y="3518"/>
                    </a:cubicBezTo>
                    <a:cubicBezTo>
                      <a:pt x="2229" y="3500"/>
                      <a:pt x="2246" y="3482"/>
                      <a:pt x="2264" y="3465"/>
                    </a:cubicBezTo>
                    <a:cubicBezTo>
                      <a:pt x="2282" y="3448"/>
                      <a:pt x="2302" y="3432"/>
                      <a:pt x="2322" y="3417"/>
                    </a:cubicBezTo>
                    <a:cubicBezTo>
                      <a:pt x="2307" y="3427"/>
                      <a:pt x="2298" y="3456"/>
                      <a:pt x="2290" y="3471"/>
                    </a:cubicBezTo>
                    <a:cubicBezTo>
                      <a:pt x="2279" y="3491"/>
                      <a:pt x="2270" y="3512"/>
                      <a:pt x="2262" y="3533"/>
                    </a:cubicBezTo>
                    <a:cubicBezTo>
                      <a:pt x="2246" y="3573"/>
                      <a:pt x="2234" y="3615"/>
                      <a:pt x="2222" y="3657"/>
                    </a:cubicBezTo>
                    <a:cubicBezTo>
                      <a:pt x="2198" y="3738"/>
                      <a:pt x="2185" y="3828"/>
                      <a:pt x="2144" y="3905"/>
                    </a:cubicBezTo>
                    <a:cubicBezTo>
                      <a:pt x="2138" y="3916"/>
                      <a:pt x="2129" y="3927"/>
                      <a:pt x="2123" y="3938"/>
                    </a:cubicBezTo>
                    <a:cubicBezTo>
                      <a:pt x="2117" y="3950"/>
                      <a:pt x="2110" y="3961"/>
                      <a:pt x="2107" y="3973"/>
                    </a:cubicBezTo>
                    <a:cubicBezTo>
                      <a:pt x="2102" y="3994"/>
                      <a:pt x="2113" y="4000"/>
                      <a:pt x="2128" y="4000"/>
                    </a:cubicBezTo>
                    <a:cubicBezTo>
                      <a:pt x="2142" y="4000"/>
                      <a:pt x="2162" y="3994"/>
                      <a:pt x="2175" y="3990"/>
                    </a:cubicBezTo>
                    <a:cubicBezTo>
                      <a:pt x="2158" y="3999"/>
                      <a:pt x="2129" y="4029"/>
                      <a:pt x="2122" y="4037"/>
                    </a:cubicBezTo>
                    <a:cubicBezTo>
                      <a:pt x="2112" y="4049"/>
                      <a:pt x="2099" y="4067"/>
                      <a:pt x="2099" y="4082"/>
                    </a:cubicBezTo>
                    <a:cubicBezTo>
                      <a:pt x="2098" y="4095"/>
                      <a:pt x="2093" y="4096"/>
                      <a:pt x="2107" y="4091"/>
                    </a:cubicBezTo>
                    <a:cubicBezTo>
                      <a:pt x="2130" y="4082"/>
                      <a:pt x="2158" y="4040"/>
                      <a:pt x="2172" y="4024"/>
                    </a:cubicBezTo>
                    <a:cubicBezTo>
                      <a:pt x="2159" y="4055"/>
                      <a:pt x="2143" y="4086"/>
                      <a:pt x="2124" y="4114"/>
                    </a:cubicBezTo>
                    <a:cubicBezTo>
                      <a:pt x="2104" y="4143"/>
                      <a:pt x="2081" y="4170"/>
                      <a:pt x="2056" y="4195"/>
                    </a:cubicBezTo>
                    <a:cubicBezTo>
                      <a:pt x="2081" y="4194"/>
                      <a:pt x="2105" y="4191"/>
                      <a:pt x="2129" y="4185"/>
                    </a:cubicBezTo>
                    <a:cubicBezTo>
                      <a:pt x="2153" y="4179"/>
                      <a:pt x="2176" y="4170"/>
                      <a:pt x="2197" y="4160"/>
                    </a:cubicBezTo>
                    <a:cubicBezTo>
                      <a:pt x="2182" y="4214"/>
                      <a:pt x="2139" y="4276"/>
                      <a:pt x="2090" y="4334"/>
                    </a:cubicBezTo>
                    <a:cubicBezTo>
                      <a:pt x="2042" y="4393"/>
                      <a:pt x="1988" y="4450"/>
                      <a:pt x="1948" y="4494"/>
                    </a:cubicBezTo>
                    <a:cubicBezTo>
                      <a:pt x="1965" y="4482"/>
                      <a:pt x="1983" y="4471"/>
                      <a:pt x="2003" y="4463"/>
                    </a:cubicBezTo>
                    <a:cubicBezTo>
                      <a:pt x="2022" y="4454"/>
                      <a:pt x="2043" y="4448"/>
                      <a:pt x="2064" y="4444"/>
                    </a:cubicBezTo>
                    <a:cubicBezTo>
                      <a:pt x="2048" y="4481"/>
                      <a:pt x="2020" y="4500"/>
                      <a:pt x="1995" y="4520"/>
                    </a:cubicBezTo>
                    <a:cubicBezTo>
                      <a:pt x="1970" y="4539"/>
                      <a:pt x="1949" y="4559"/>
                      <a:pt x="1948" y="4599"/>
                    </a:cubicBezTo>
                    <a:cubicBezTo>
                      <a:pt x="1960" y="4602"/>
                      <a:pt x="1972" y="4602"/>
                      <a:pt x="1983" y="4599"/>
                    </a:cubicBezTo>
                    <a:cubicBezTo>
                      <a:pt x="1994" y="4596"/>
                      <a:pt x="2005" y="4591"/>
                      <a:pt x="2013" y="4585"/>
                    </a:cubicBezTo>
                    <a:cubicBezTo>
                      <a:pt x="1953" y="4644"/>
                      <a:pt x="1907" y="4722"/>
                      <a:pt x="1863" y="4803"/>
                    </a:cubicBezTo>
                    <a:cubicBezTo>
                      <a:pt x="1820" y="4884"/>
                      <a:pt x="1780" y="4967"/>
                      <a:pt x="1733" y="5036"/>
                    </a:cubicBezTo>
                    <a:cubicBezTo>
                      <a:pt x="1840" y="5036"/>
                      <a:pt x="1865" y="5113"/>
                      <a:pt x="1904" y="5196"/>
                    </a:cubicBezTo>
                    <a:cubicBezTo>
                      <a:pt x="1943" y="5279"/>
                      <a:pt x="1995" y="5370"/>
                      <a:pt x="2156" y="5398"/>
                    </a:cubicBezTo>
                    <a:cubicBezTo>
                      <a:pt x="2223" y="5273"/>
                      <a:pt x="2146" y="5199"/>
                      <a:pt x="2052" y="5131"/>
                    </a:cubicBezTo>
                    <a:cubicBezTo>
                      <a:pt x="1958" y="5064"/>
                      <a:pt x="1848" y="5004"/>
                      <a:pt x="1848" y="4905"/>
                    </a:cubicBezTo>
                    <a:cubicBezTo>
                      <a:pt x="1966" y="4920"/>
                      <a:pt x="1955" y="4946"/>
                      <a:pt x="1956" y="4962"/>
                    </a:cubicBezTo>
                    <a:cubicBezTo>
                      <a:pt x="1956" y="4978"/>
                      <a:pt x="1969" y="4985"/>
                      <a:pt x="2134" y="4962"/>
                    </a:cubicBezTo>
                    <a:cubicBezTo>
                      <a:pt x="2069" y="5018"/>
                      <a:pt x="2168" y="5171"/>
                      <a:pt x="2206" y="5300"/>
                    </a:cubicBezTo>
                    <a:cubicBezTo>
                      <a:pt x="2244" y="5429"/>
                      <a:pt x="2222" y="5534"/>
                      <a:pt x="1916" y="5492"/>
                    </a:cubicBezTo>
                    <a:cubicBezTo>
                      <a:pt x="1987" y="5490"/>
                      <a:pt x="2042" y="5498"/>
                      <a:pt x="2084" y="5492"/>
                    </a:cubicBezTo>
                    <a:cubicBezTo>
                      <a:pt x="2127" y="5486"/>
                      <a:pt x="2157" y="5466"/>
                      <a:pt x="2178" y="5411"/>
                    </a:cubicBezTo>
                    <a:cubicBezTo>
                      <a:pt x="2134" y="5409"/>
                      <a:pt x="2091" y="5403"/>
                      <a:pt x="2049" y="5394"/>
                    </a:cubicBezTo>
                    <a:cubicBezTo>
                      <a:pt x="2007" y="5385"/>
                      <a:pt x="1966" y="5373"/>
                      <a:pt x="1926" y="5357"/>
                    </a:cubicBezTo>
                    <a:cubicBezTo>
                      <a:pt x="1778" y="5653"/>
                      <a:pt x="1679" y="5963"/>
                      <a:pt x="1583" y="6273"/>
                    </a:cubicBezTo>
                    <a:cubicBezTo>
                      <a:pt x="1487" y="6583"/>
                      <a:pt x="1392" y="6893"/>
                      <a:pt x="1252" y="7190"/>
                    </a:cubicBezTo>
                    <a:cubicBezTo>
                      <a:pt x="1268" y="7196"/>
                      <a:pt x="1293" y="7195"/>
                      <a:pt x="1318" y="7192"/>
                    </a:cubicBezTo>
                    <a:cubicBezTo>
                      <a:pt x="1342" y="7189"/>
                      <a:pt x="1366" y="7183"/>
                      <a:pt x="1379" y="7181"/>
                    </a:cubicBezTo>
                    <a:cubicBezTo>
                      <a:pt x="1073" y="7477"/>
                      <a:pt x="1612" y="8229"/>
                      <a:pt x="1966" y="8438"/>
                    </a:cubicBezTo>
                    <a:cubicBezTo>
                      <a:pt x="2006" y="8462"/>
                      <a:pt x="2126" y="8461"/>
                      <a:pt x="2188" y="8471"/>
                    </a:cubicBezTo>
                    <a:cubicBezTo>
                      <a:pt x="2309" y="8490"/>
                      <a:pt x="2348" y="8876"/>
                      <a:pt x="2451" y="9022"/>
                    </a:cubicBezTo>
                    <a:cubicBezTo>
                      <a:pt x="2606" y="9243"/>
                      <a:pt x="2776" y="9338"/>
                      <a:pt x="2785" y="9558"/>
                    </a:cubicBezTo>
                    <a:cubicBezTo>
                      <a:pt x="2795" y="9789"/>
                      <a:pt x="3214" y="9864"/>
                      <a:pt x="3214" y="10097"/>
                    </a:cubicBezTo>
                    <a:cubicBezTo>
                      <a:pt x="3214" y="10202"/>
                      <a:pt x="3338" y="10746"/>
                      <a:pt x="3406" y="10808"/>
                    </a:cubicBezTo>
                    <a:cubicBezTo>
                      <a:pt x="3678" y="11056"/>
                      <a:pt x="4114" y="11262"/>
                      <a:pt x="4494" y="11359"/>
                    </a:cubicBezTo>
                    <a:cubicBezTo>
                      <a:pt x="5152" y="11528"/>
                      <a:pt x="5626" y="11520"/>
                      <a:pt x="6228" y="11836"/>
                    </a:cubicBezTo>
                    <a:cubicBezTo>
                      <a:pt x="6475" y="11966"/>
                      <a:pt x="6741" y="12038"/>
                      <a:pt x="7030" y="11971"/>
                    </a:cubicBezTo>
                    <a:cubicBezTo>
                      <a:pt x="7038" y="12021"/>
                      <a:pt x="7129" y="12167"/>
                      <a:pt x="7229" y="12311"/>
                    </a:cubicBezTo>
                    <a:cubicBezTo>
                      <a:pt x="7329" y="12456"/>
                      <a:pt x="7439" y="12599"/>
                      <a:pt x="7485" y="12642"/>
                    </a:cubicBezTo>
                    <a:cubicBezTo>
                      <a:pt x="7544" y="12503"/>
                      <a:pt x="7649" y="12596"/>
                      <a:pt x="7732" y="12694"/>
                    </a:cubicBezTo>
                    <a:cubicBezTo>
                      <a:pt x="7816" y="12792"/>
                      <a:pt x="7878" y="12894"/>
                      <a:pt x="7849" y="12774"/>
                    </a:cubicBezTo>
                    <a:cubicBezTo>
                      <a:pt x="7920" y="12818"/>
                      <a:pt x="8051" y="12886"/>
                      <a:pt x="8187" y="12931"/>
                    </a:cubicBezTo>
                    <a:cubicBezTo>
                      <a:pt x="8323" y="12975"/>
                      <a:pt x="8464" y="12997"/>
                      <a:pt x="8552" y="12950"/>
                    </a:cubicBezTo>
                    <a:cubicBezTo>
                      <a:pt x="8517" y="12797"/>
                      <a:pt x="8514" y="12731"/>
                      <a:pt x="8810" y="12777"/>
                    </a:cubicBezTo>
                    <a:cubicBezTo>
                      <a:pt x="9173" y="12834"/>
                      <a:pt x="8835" y="12855"/>
                      <a:pt x="8926" y="13007"/>
                    </a:cubicBezTo>
                    <a:cubicBezTo>
                      <a:pt x="9029" y="13179"/>
                      <a:pt x="9217" y="12964"/>
                      <a:pt x="9134" y="13273"/>
                    </a:cubicBezTo>
                    <a:cubicBezTo>
                      <a:pt x="9117" y="13337"/>
                      <a:pt x="8991" y="13626"/>
                      <a:pt x="9172" y="13622"/>
                    </a:cubicBezTo>
                    <a:cubicBezTo>
                      <a:pt x="9020" y="13817"/>
                      <a:pt x="8780" y="13910"/>
                      <a:pt x="8661" y="14079"/>
                    </a:cubicBezTo>
                    <a:cubicBezTo>
                      <a:pt x="8557" y="14227"/>
                      <a:pt x="8629" y="14694"/>
                      <a:pt x="8434" y="14765"/>
                    </a:cubicBezTo>
                    <a:cubicBezTo>
                      <a:pt x="8580" y="14834"/>
                      <a:pt x="8589" y="14835"/>
                      <a:pt x="8588" y="14818"/>
                    </a:cubicBezTo>
                    <a:cubicBezTo>
                      <a:pt x="8587" y="14802"/>
                      <a:pt x="8576" y="14768"/>
                      <a:pt x="8682" y="14768"/>
                    </a:cubicBezTo>
                    <a:cubicBezTo>
                      <a:pt x="8682" y="14929"/>
                      <a:pt x="8314" y="14879"/>
                      <a:pt x="8339" y="15107"/>
                    </a:cubicBezTo>
                    <a:cubicBezTo>
                      <a:pt x="8363" y="15328"/>
                      <a:pt x="8698" y="15501"/>
                      <a:pt x="8878" y="15624"/>
                    </a:cubicBezTo>
                    <a:cubicBezTo>
                      <a:pt x="9401" y="15981"/>
                      <a:pt x="9372" y="16672"/>
                      <a:pt x="10002" y="16892"/>
                    </a:cubicBezTo>
                    <a:cubicBezTo>
                      <a:pt x="10211" y="16965"/>
                      <a:pt x="10545" y="16936"/>
                      <a:pt x="10668" y="17130"/>
                    </a:cubicBezTo>
                    <a:cubicBezTo>
                      <a:pt x="10850" y="17418"/>
                      <a:pt x="10787" y="17763"/>
                      <a:pt x="10700" y="18065"/>
                    </a:cubicBezTo>
                    <a:cubicBezTo>
                      <a:pt x="10631" y="18311"/>
                      <a:pt x="10524" y="18547"/>
                      <a:pt x="10434" y="18787"/>
                    </a:cubicBezTo>
                    <a:cubicBezTo>
                      <a:pt x="10384" y="18920"/>
                      <a:pt x="10359" y="19058"/>
                      <a:pt x="10332" y="19196"/>
                    </a:cubicBezTo>
                    <a:cubicBezTo>
                      <a:pt x="10306" y="19331"/>
                      <a:pt x="10277" y="19470"/>
                      <a:pt x="10213" y="19597"/>
                    </a:cubicBezTo>
                    <a:cubicBezTo>
                      <a:pt x="10162" y="19698"/>
                      <a:pt x="10068" y="19780"/>
                      <a:pt x="10020" y="19881"/>
                    </a:cubicBezTo>
                    <a:cubicBezTo>
                      <a:pt x="9966" y="19996"/>
                      <a:pt x="9893" y="20188"/>
                      <a:pt x="9975" y="20305"/>
                    </a:cubicBezTo>
                    <a:cubicBezTo>
                      <a:pt x="10077" y="20451"/>
                      <a:pt x="10044" y="20404"/>
                      <a:pt x="9973" y="20614"/>
                    </a:cubicBezTo>
                    <a:cubicBezTo>
                      <a:pt x="9876" y="20903"/>
                      <a:pt x="9774" y="20847"/>
                      <a:pt x="9560" y="20897"/>
                    </a:cubicBezTo>
                    <a:cubicBezTo>
                      <a:pt x="9593" y="20912"/>
                      <a:pt x="9606" y="20927"/>
                      <a:pt x="9601" y="20941"/>
                    </a:cubicBezTo>
                    <a:cubicBezTo>
                      <a:pt x="9595" y="20955"/>
                      <a:pt x="9571" y="20969"/>
                      <a:pt x="9527" y="20983"/>
                    </a:cubicBezTo>
                    <a:cubicBezTo>
                      <a:pt x="9655" y="20950"/>
                      <a:pt x="9711" y="20956"/>
                      <a:pt x="9726" y="20997"/>
                    </a:cubicBezTo>
                    <a:cubicBezTo>
                      <a:pt x="9740" y="21039"/>
                      <a:pt x="9713" y="21116"/>
                      <a:pt x="9675" y="21225"/>
                    </a:cubicBezTo>
                    <a:cubicBezTo>
                      <a:pt x="9687" y="21226"/>
                      <a:pt x="9699" y="21225"/>
                      <a:pt x="9710" y="21223"/>
                    </a:cubicBezTo>
                    <a:cubicBezTo>
                      <a:pt x="9721" y="21220"/>
                      <a:pt x="9732" y="21216"/>
                      <a:pt x="9741" y="21211"/>
                    </a:cubicBezTo>
                    <a:cubicBezTo>
                      <a:pt x="9692" y="21250"/>
                      <a:pt x="9672" y="21280"/>
                      <a:pt x="9675" y="21296"/>
                    </a:cubicBezTo>
                    <a:cubicBezTo>
                      <a:pt x="9677" y="21312"/>
                      <a:pt x="9702" y="21315"/>
                      <a:pt x="9740" y="21299"/>
                    </a:cubicBezTo>
                    <a:cubicBezTo>
                      <a:pt x="9671" y="21328"/>
                      <a:pt x="9692" y="21483"/>
                      <a:pt x="9721" y="21525"/>
                    </a:cubicBezTo>
                    <a:cubicBezTo>
                      <a:pt x="9764" y="21592"/>
                      <a:pt x="9841" y="21594"/>
                      <a:pt x="9922" y="21585"/>
                    </a:cubicBezTo>
                    <a:cubicBezTo>
                      <a:pt x="9984" y="21578"/>
                      <a:pt x="10434" y="21399"/>
                      <a:pt x="10462" y="21434"/>
                    </a:cubicBezTo>
                    <a:cubicBezTo>
                      <a:pt x="10449" y="21418"/>
                      <a:pt x="10435" y="21407"/>
                      <a:pt x="10418" y="21401"/>
                    </a:cubicBezTo>
                    <a:cubicBezTo>
                      <a:pt x="10401" y="21394"/>
                      <a:pt x="10384" y="21391"/>
                      <a:pt x="10363" y="21393"/>
                    </a:cubicBezTo>
                    <a:cubicBezTo>
                      <a:pt x="10381" y="21382"/>
                      <a:pt x="10410" y="21335"/>
                      <a:pt x="10438" y="21291"/>
                    </a:cubicBezTo>
                    <a:cubicBezTo>
                      <a:pt x="10466" y="21246"/>
                      <a:pt x="10495" y="21203"/>
                      <a:pt x="10513" y="21200"/>
                    </a:cubicBezTo>
                    <a:cubicBezTo>
                      <a:pt x="10508" y="21216"/>
                      <a:pt x="10612" y="21174"/>
                      <a:pt x="10731" y="21120"/>
                    </a:cubicBezTo>
                    <a:cubicBezTo>
                      <a:pt x="10849" y="21065"/>
                      <a:pt x="10981" y="20999"/>
                      <a:pt x="11029" y="20966"/>
                    </a:cubicBezTo>
                    <a:cubicBezTo>
                      <a:pt x="10996" y="20933"/>
                      <a:pt x="10959" y="20906"/>
                      <a:pt x="10916" y="20885"/>
                    </a:cubicBezTo>
                    <a:cubicBezTo>
                      <a:pt x="10874" y="20865"/>
                      <a:pt x="10827" y="20850"/>
                      <a:pt x="10776" y="20842"/>
                    </a:cubicBezTo>
                    <a:cubicBezTo>
                      <a:pt x="10769" y="20823"/>
                      <a:pt x="10918" y="20718"/>
                      <a:pt x="11074" y="20611"/>
                    </a:cubicBezTo>
                    <a:cubicBezTo>
                      <a:pt x="11231" y="20504"/>
                      <a:pt x="11395" y="20396"/>
                      <a:pt x="11418" y="20371"/>
                    </a:cubicBezTo>
                    <a:cubicBezTo>
                      <a:pt x="11400" y="20378"/>
                      <a:pt x="11383" y="20380"/>
                      <a:pt x="11365" y="20379"/>
                    </a:cubicBezTo>
                    <a:cubicBezTo>
                      <a:pt x="11346" y="20378"/>
                      <a:pt x="11329" y="20374"/>
                      <a:pt x="11312" y="20365"/>
                    </a:cubicBezTo>
                    <a:cubicBezTo>
                      <a:pt x="11332" y="20359"/>
                      <a:pt x="11387" y="20341"/>
                      <a:pt x="11442" y="20326"/>
                    </a:cubicBezTo>
                    <a:cubicBezTo>
                      <a:pt x="11497" y="20312"/>
                      <a:pt x="11552" y="20299"/>
                      <a:pt x="11571" y="20303"/>
                    </a:cubicBezTo>
                    <a:cubicBezTo>
                      <a:pt x="11537" y="20296"/>
                      <a:pt x="11485" y="20273"/>
                      <a:pt x="11433" y="20255"/>
                    </a:cubicBezTo>
                    <a:cubicBezTo>
                      <a:pt x="11381" y="20237"/>
                      <a:pt x="11329" y="20223"/>
                      <a:pt x="11296" y="20236"/>
                    </a:cubicBezTo>
                    <a:cubicBezTo>
                      <a:pt x="11332" y="20204"/>
                      <a:pt x="11488" y="20114"/>
                      <a:pt x="11638" y="20032"/>
                    </a:cubicBezTo>
                    <a:cubicBezTo>
                      <a:pt x="11788" y="19950"/>
                      <a:pt x="11932" y="19876"/>
                      <a:pt x="11948" y="19876"/>
                    </a:cubicBezTo>
                    <a:cubicBezTo>
                      <a:pt x="11958" y="19914"/>
                      <a:pt x="12173" y="19837"/>
                      <a:pt x="12394" y="19739"/>
                    </a:cubicBezTo>
                    <a:cubicBezTo>
                      <a:pt x="12615" y="19641"/>
                      <a:pt x="12842" y="19523"/>
                      <a:pt x="12876" y="19478"/>
                    </a:cubicBezTo>
                    <a:lnTo>
                      <a:pt x="12871" y="19479"/>
                    </a:lnTo>
                    <a:cubicBezTo>
                      <a:pt x="12909" y="19363"/>
                      <a:pt x="12795" y="19310"/>
                      <a:pt x="12712" y="19254"/>
                    </a:cubicBezTo>
                    <a:cubicBezTo>
                      <a:pt x="12629" y="19198"/>
                      <a:pt x="12578" y="19138"/>
                      <a:pt x="12739" y="19005"/>
                    </a:cubicBezTo>
                    <a:cubicBezTo>
                      <a:pt x="12739" y="19378"/>
                      <a:pt x="13027" y="19263"/>
                      <a:pt x="13341" y="19051"/>
                    </a:cubicBezTo>
                    <a:cubicBezTo>
                      <a:pt x="13656" y="18839"/>
                      <a:pt x="13998" y="18530"/>
                      <a:pt x="14105" y="18515"/>
                    </a:cubicBezTo>
                    <a:cubicBezTo>
                      <a:pt x="14082" y="18543"/>
                      <a:pt x="14060" y="18571"/>
                      <a:pt x="14038" y="18600"/>
                    </a:cubicBezTo>
                    <a:cubicBezTo>
                      <a:pt x="14016" y="18629"/>
                      <a:pt x="13996" y="18658"/>
                      <a:pt x="13976" y="18688"/>
                    </a:cubicBezTo>
                    <a:cubicBezTo>
                      <a:pt x="14141" y="18536"/>
                      <a:pt x="14316" y="18386"/>
                      <a:pt x="14443" y="18208"/>
                    </a:cubicBezTo>
                    <a:cubicBezTo>
                      <a:pt x="14557" y="18048"/>
                      <a:pt x="14489" y="17831"/>
                      <a:pt x="14653" y="17702"/>
                    </a:cubicBezTo>
                    <a:cubicBezTo>
                      <a:pt x="14942" y="17474"/>
                      <a:pt x="15363" y="17362"/>
                      <a:pt x="15675" y="17185"/>
                    </a:cubicBezTo>
                    <a:cubicBezTo>
                      <a:pt x="16022" y="16988"/>
                      <a:pt x="16194" y="16726"/>
                      <a:pt x="16288" y="16390"/>
                    </a:cubicBezTo>
                    <a:cubicBezTo>
                      <a:pt x="16317" y="16285"/>
                      <a:pt x="16486" y="15650"/>
                      <a:pt x="16437" y="15664"/>
                    </a:cubicBezTo>
                    <a:close/>
                    <a:moveTo>
                      <a:pt x="14628" y="13362"/>
                    </a:moveTo>
                    <a:lnTo>
                      <a:pt x="14630" y="13364"/>
                    </a:lnTo>
                    <a:lnTo>
                      <a:pt x="14632" y="13365"/>
                    </a:lnTo>
                    <a:cubicBezTo>
                      <a:pt x="14632" y="13363"/>
                      <a:pt x="14632" y="13361"/>
                      <a:pt x="14631" y="13361"/>
                    </a:cubicBezTo>
                    <a:cubicBezTo>
                      <a:pt x="14630" y="13360"/>
                      <a:pt x="14628" y="13361"/>
                      <a:pt x="14628" y="13362"/>
                    </a:cubicBezTo>
                    <a:close/>
                    <a:moveTo>
                      <a:pt x="1952" y="1957"/>
                    </a:moveTo>
                    <a:cubicBezTo>
                      <a:pt x="1962" y="1957"/>
                      <a:pt x="1973" y="1956"/>
                      <a:pt x="1983" y="1954"/>
                    </a:cubicBezTo>
                    <a:cubicBezTo>
                      <a:pt x="1993" y="1952"/>
                      <a:pt x="2002" y="1949"/>
                      <a:pt x="2012" y="1946"/>
                    </a:cubicBezTo>
                    <a:cubicBezTo>
                      <a:pt x="2004" y="1946"/>
                      <a:pt x="1996" y="1947"/>
                      <a:pt x="1986" y="1949"/>
                    </a:cubicBezTo>
                    <a:cubicBezTo>
                      <a:pt x="1976" y="1951"/>
                      <a:pt x="1965" y="1953"/>
                      <a:pt x="1952" y="1957"/>
                    </a:cubicBezTo>
                    <a:close/>
                    <a:moveTo>
                      <a:pt x="10376" y="5716"/>
                    </a:moveTo>
                    <a:cubicBezTo>
                      <a:pt x="10382" y="5717"/>
                      <a:pt x="10389" y="5718"/>
                      <a:pt x="10395" y="5720"/>
                    </a:cubicBezTo>
                    <a:cubicBezTo>
                      <a:pt x="10401" y="5721"/>
                      <a:pt x="10407" y="5723"/>
                      <a:pt x="10412" y="5724"/>
                    </a:cubicBezTo>
                    <a:cubicBezTo>
                      <a:pt x="10426" y="5720"/>
                      <a:pt x="10434" y="5716"/>
                      <a:pt x="10429" y="5714"/>
                    </a:cubicBezTo>
                    <a:cubicBezTo>
                      <a:pt x="10425" y="5712"/>
                      <a:pt x="10409" y="5712"/>
                      <a:pt x="10376" y="5716"/>
                    </a:cubicBezTo>
                    <a:close/>
                    <a:moveTo>
                      <a:pt x="18164" y="4518"/>
                    </a:moveTo>
                    <a:cubicBezTo>
                      <a:pt x="18146" y="4555"/>
                      <a:pt x="18204" y="4604"/>
                      <a:pt x="18270" y="4648"/>
                    </a:cubicBezTo>
                    <a:cubicBezTo>
                      <a:pt x="18335" y="4693"/>
                      <a:pt x="18410" y="4732"/>
                      <a:pt x="18427" y="4751"/>
                    </a:cubicBezTo>
                    <a:cubicBezTo>
                      <a:pt x="18434" y="4707"/>
                      <a:pt x="18391" y="4618"/>
                      <a:pt x="18330" y="4544"/>
                    </a:cubicBezTo>
                    <a:cubicBezTo>
                      <a:pt x="18268" y="4470"/>
                      <a:pt x="18190" y="4410"/>
                      <a:pt x="18127" y="4423"/>
                    </a:cubicBezTo>
                    <a:cubicBezTo>
                      <a:pt x="18131" y="4439"/>
                      <a:pt x="18137" y="4455"/>
                      <a:pt x="18143" y="4471"/>
                    </a:cubicBezTo>
                    <a:cubicBezTo>
                      <a:pt x="18149" y="4487"/>
                      <a:pt x="18156" y="4502"/>
                      <a:pt x="18164" y="4518"/>
                    </a:cubicBezTo>
                    <a:cubicBezTo>
                      <a:pt x="18154" y="4538"/>
                      <a:pt x="18155" y="4536"/>
                      <a:pt x="18158" y="4530"/>
                    </a:cubicBezTo>
                    <a:cubicBezTo>
                      <a:pt x="18161" y="4525"/>
                      <a:pt x="18165" y="4514"/>
                      <a:pt x="18164" y="4518"/>
                    </a:cubicBezTo>
                    <a:close/>
                    <a:moveTo>
                      <a:pt x="18030" y="4236"/>
                    </a:moveTo>
                    <a:cubicBezTo>
                      <a:pt x="18011" y="4219"/>
                      <a:pt x="17992" y="4203"/>
                      <a:pt x="17972" y="4186"/>
                    </a:cubicBezTo>
                    <a:cubicBezTo>
                      <a:pt x="17952" y="4170"/>
                      <a:pt x="17932" y="4154"/>
                      <a:pt x="17911" y="4139"/>
                    </a:cubicBezTo>
                    <a:cubicBezTo>
                      <a:pt x="17897" y="4168"/>
                      <a:pt x="17942" y="4238"/>
                      <a:pt x="18000" y="4298"/>
                    </a:cubicBezTo>
                    <a:cubicBezTo>
                      <a:pt x="18057" y="4357"/>
                      <a:pt x="18127" y="4405"/>
                      <a:pt x="18163" y="4389"/>
                    </a:cubicBezTo>
                    <a:cubicBezTo>
                      <a:pt x="18141" y="4364"/>
                      <a:pt x="18119" y="4338"/>
                      <a:pt x="18096" y="4313"/>
                    </a:cubicBezTo>
                    <a:cubicBezTo>
                      <a:pt x="18074" y="4287"/>
                      <a:pt x="18052" y="4262"/>
                      <a:pt x="18030" y="4236"/>
                    </a:cubicBezTo>
                    <a:cubicBezTo>
                      <a:pt x="18016" y="4222"/>
                      <a:pt x="18018" y="4224"/>
                      <a:pt x="18022" y="4229"/>
                    </a:cubicBezTo>
                    <a:cubicBezTo>
                      <a:pt x="18027" y="4233"/>
                      <a:pt x="18034" y="4240"/>
                      <a:pt x="18030" y="4236"/>
                    </a:cubicBezTo>
                    <a:close/>
                    <a:moveTo>
                      <a:pt x="15747" y="3694"/>
                    </a:moveTo>
                    <a:cubicBezTo>
                      <a:pt x="15680" y="3615"/>
                      <a:pt x="15630" y="3527"/>
                      <a:pt x="15582" y="3439"/>
                    </a:cubicBezTo>
                    <a:cubicBezTo>
                      <a:pt x="15526" y="3337"/>
                      <a:pt x="15469" y="3209"/>
                      <a:pt x="15354" y="3146"/>
                    </a:cubicBezTo>
                    <a:cubicBezTo>
                      <a:pt x="15327" y="3132"/>
                      <a:pt x="15299" y="3122"/>
                      <a:pt x="15269" y="3115"/>
                    </a:cubicBezTo>
                    <a:cubicBezTo>
                      <a:pt x="15263" y="3114"/>
                      <a:pt x="15241" y="3113"/>
                      <a:pt x="15221" y="3111"/>
                    </a:cubicBezTo>
                    <a:cubicBezTo>
                      <a:pt x="15200" y="3109"/>
                      <a:pt x="15180" y="3107"/>
                      <a:pt x="15178" y="3104"/>
                    </a:cubicBezTo>
                    <a:cubicBezTo>
                      <a:pt x="15199" y="3138"/>
                      <a:pt x="15222" y="3173"/>
                      <a:pt x="15245" y="3206"/>
                    </a:cubicBezTo>
                    <a:cubicBezTo>
                      <a:pt x="15268" y="3240"/>
                      <a:pt x="15292" y="3273"/>
                      <a:pt x="15317" y="3306"/>
                    </a:cubicBezTo>
                    <a:cubicBezTo>
                      <a:pt x="15317" y="3304"/>
                      <a:pt x="15295" y="3305"/>
                      <a:pt x="15273" y="3307"/>
                    </a:cubicBezTo>
                    <a:cubicBezTo>
                      <a:pt x="15251" y="3309"/>
                      <a:pt x="15227" y="3312"/>
                      <a:pt x="15224" y="3314"/>
                    </a:cubicBezTo>
                    <a:cubicBezTo>
                      <a:pt x="15249" y="3334"/>
                      <a:pt x="15280" y="3349"/>
                      <a:pt x="15306" y="3367"/>
                    </a:cubicBezTo>
                    <a:cubicBezTo>
                      <a:pt x="15330" y="3383"/>
                      <a:pt x="15356" y="3395"/>
                      <a:pt x="15380" y="3410"/>
                    </a:cubicBezTo>
                    <a:cubicBezTo>
                      <a:pt x="15391" y="3418"/>
                      <a:pt x="15402" y="3426"/>
                      <a:pt x="15410" y="3436"/>
                    </a:cubicBezTo>
                    <a:cubicBezTo>
                      <a:pt x="15433" y="3462"/>
                      <a:pt x="15449" y="3492"/>
                      <a:pt x="15475" y="3517"/>
                    </a:cubicBezTo>
                    <a:cubicBezTo>
                      <a:pt x="15499" y="3538"/>
                      <a:pt x="15525" y="3557"/>
                      <a:pt x="15551" y="3576"/>
                    </a:cubicBezTo>
                    <a:cubicBezTo>
                      <a:pt x="15605" y="3616"/>
                      <a:pt x="15659" y="3652"/>
                      <a:pt x="15717" y="3686"/>
                    </a:cubicBezTo>
                    <a:cubicBezTo>
                      <a:pt x="15729" y="3693"/>
                      <a:pt x="15740" y="3702"/>
                      <a:pt x="15755" y="3704"/>
                    </a:cubicBezTo>
                    <a:cubicBezTo>
                      <a:pt x="15752" y="3700"/>
                      <a:pt x="15749" y="3697"/>
                      <a:pt x="15747" y="3694"/>
                    </a:cubicBezTo>
                    <a:close/>
                    <a:moveTo>
                      <a:pt x="14632" y="2497"/>
                    </a:moveTo>
                    <a:cubicBezTo>
                      <a:pt x="14726" y="2583"/>
                      <a:pt x="14730" y="2581"/>
                      <a:pt x="14708" y="2559"/>
                    </a:cubicBezTo>
                    <a:cubicBezTo>
                      <a:pt x="14687" y="2537"/>
                      <a:pt x="14640" y="2494"/>
                      <a:pt x="14632" y="2497"/>
                    </a:cubicBezTo>
                    <a:cubicBezTo>
                      <a:pt x="14639" y="2494"/>
                      <a:pt x="14755" y="2601"/>
                      <a:pt x="14768" y="2612"/>
                    </a:cubicBezTo>
                    <a:cubicBezTo>
                      <a:pt x="14817" y="2650"/>
                      <a:pt x="14866" y="2687"/>
                      <a:pt x="14917" y="2724"/>
                    </a:cubicBezTo>
                    <a:cubicBezTo>
                      <a:pt x="14968" y="2760"/>
                      <a:pt x="15019" y="2796"/>
                      <a:pt x="15070" y="2832"/>
                    </a:cubicBezTo>
                    <a:cubicBezTo>
                      <a:pt x="15114" y="2863"/>
                      <a:pt x="15148" y="2898"/>
                      <a:pt x="15197" y="2924"/>
                    </a:cubicBezTo>
                    <a:cubicBezTo>
                      <a:pt x="15203" y="2916"/>
                      <a:pt x="15199" y="2906"/>
                      <a:pt x="15193" y="2897"/>
                    </a:cubicBezTo>
                    <a:cubicBezTo>
                      <a:pt x="15186" y="2887"/>
                      <a:pt x="15176" y="2879"/>
                      <a:pt x="15167" y="2876"/>
                    </a:cubicBezTo>
                    <a:cubicBezTo>
                      <a:pt x="15183" y="2882"/>
                      <a:pt x="15191" y="2885"/>
                      <a:pt x="15192" y="2884"/>
                    </a:cubicBezTo>
                    <a:cubicBezTo>
                      <a:pt x="15194" y="2883"/>
                      <a:pt x="15187" y="2879"/>
                      <a:pt x="15174" y="2871"/>
                    </a:cubicBezTo>
                    <a:cubicBezTo>
                      <a:pt x="15224" y="2867"/>
                      <a:pt x="15273" y="2906"/>
                      <a:pt x="15322" y="2948"/>
                    </a:cubicBezTo>
                    <a:cubicBezTo>
                      <a:pt x="15370" y="2990"/>
                      <a:pt x="15418" y="3036"/>
                      <a:pt x="15464" y="3046"/>
                    </a:cubicBezTo>
                    <a:cubicBezTo>
                      <a:pt x="15450" y="3023"/>
                      <a:pt x="15446" y="3005"/>
                      <a:pt x="15452" y="2993"/>
                    </a:cubicBezTo>
                    <a:cubicBezTo>
                      <a:pt x="15459" y="2981"/>
                      <a:pt x="15475" y="2974"/>
                      <a:pt x="15502" y="2973"/>
                    </a:cubicBezTo>
                    <a:cubicBezTo>
                      <a:pt x="15475" y="2994"/>
                      <a:pt x="15495" y="3010"/>
                      <a:pt x="15523" y="3019"/>
                    </a:cubicBezTo>
                    <a:cubicBezTo>
                      <a:pt x="15552" y="3028"/>
                      <a:pt x="15589" y="3030"/>
                      <a:pt x="15598" y="3022"/>
                    </a:cubicBezTo>
                    <a:cubicBezTo>
                      <a:pt x="15643" y="3037"/>
                      <a:pt x="15680" y="3057"/>
                      <a:pt x="15708" y="3082"/>
                    </a:cubicBezTo>
                    <a:cubicBezTo>
                      <a:pt x="15735" y="3106"/>
                      <a:pt x="15756" y="3136"/>
                      <a:pt x="15767" y="3170"/>
                    </a:cubicBezTo>
                    <a:cubicBezTo>
                      <a:pt x="15749" y="3172"/>
                      <a:pt x="15731" y="3174"/>
                      <a:pt x="15713" y="3176"/>
                    </a:cubicBezTo>
                    <a:cubicBezTo>
                      <a:pt x="15695" y="3177"/>
                      <a:pt x="15677" y="3178"/>
                      <a:pt x="15659" y="3179"/>
                    </a:cubicBezTo>
                    <a:cubicBezTo>
                      <a:pt x="15671" y="3183"/>
                      <a:pt x="15755" y="3255"/>
                      <a:pt x="15835" y="3327"/>
                    </a:cubicBezTo>
                    <a:cubicBezTo>
                      <a:pt x="15915" y="3399"/>
                      <a:pt x="15989" y="3471"/>
                      <a:pt x="15981" y="3477"/>
                    </a:cubicBezTo>
                    <a:cubicBezTo>
                      <a:pt x="16007" y="3500"/>
                      <a:pt x="16026" y="3478"/>
                      <a:pt x="16039" y="3449"/>
                    </a:cubicBezTo>
                    <a:cubicBezTo>
                      <a:pt x="16053" y="3419"/>
                      <a:pt x="16061" y="3381"/>
                      <a:pt x="16067" y="3369"/>
                    </a:cubicBezTo>
                    <a:cubicBezTo>
                      <a:pt x="16113" y="3381"/>
                      <a:pt x="16132" y="3448"/>
                      <a:pt x="16154" y="3523"/>
                    </a:cubicBezTo>
                    <a:cubicBezTo>
                      <a:pt x="16177" y="3599"/>
                      <a:pt x="16202" y="3684"/>
                      <a:pt x="16262" y="3732"/>
                    </a:cubicBezTo>
                    <a:cubicBezTo>
                      <a:pt x="16276" y="3660"/>
                      <a:pt x="16276" y="3607"/>
                      <a:pt x="16287" y="3556"/>
                    </a:cubicBezTo>
                    <a:cubicBezTo>
                      <a:pt x="16299" y="3505"/>
                      <a:pt x="16321" y="3456"/>
                      <a:pt x="16379" y="3395"/>
                    </a:cubicBezTo>
                    <a:cubicBezTo>
                      <a:pt x="16362" y="3378"/>
                      <a:pt x="16279" y="3286"/>
                      <a:pt x="16194" y="3204"/>
                    </a:cubicBezTo>
                    <a:cubicBezTo>
                      <a:pt x="16109" y="3122"/>
                      <a:pt x="16023" y="3051"/>
                      <a:pt x="15998" y="3077"/>
                    </a:cubicBezTo>
                    <a:cubicBezTo>
                      <a:pt x="16001" y="3087"/>
                      <a:pt x="16007" y="3096"/>
                      <a:pt x="16014" y="3105"/>
                    </a:cubicBezTo>
                    <a:cubicBezTo>
                      <a:pt x="16020" y="3114"/>
                      <a:pt x="16028" y="3122"/>
                      <a:pt x="16037" y="3129"/>
                    </a:cubicBezTo>
                    <a:cubicBezTo>
                      <a:pt x="15996" y="3110"/>
                      <a:pt x="15956" y="3090"/>
                      <a:pt x="15916" y="3070"/>
                    </a:cubicBezTo>
                    <a:cubicBezTo>
                      <a:pt x="15876" y="3049"/>
                      <a:pt x="15837" y="3027"/>
                      <a:pt x="15799" y="3005"/>
                    </a:cubicBezTo>
                    <a:cubicBezTo>
                      <a:pt x="15809" y="3004"/>
                      <a:pt x="15819" y="3004"/>
                      <a:pt x="15829" y="3005"/>
                    </a:cubicBezTo>
                    <a:cubicBezTo>
                      <a:pt x="15839" y="3006"/>
                      <a:pt x="15848" y="3007"/>
                      <a:pt x="15858" y="3009"/>
                    </a:cubicBezTo>
                    <a:cubicBezTo>
                      <a:pt x="15798" y="2968"/>
                      <a:pt x="15555" y="2832"/>
                      <a:pt x="15330" y="2728"/>
                    </a:cubicBezTo>
                    <a:cubicBezTo>
                      <a:pt x="15105" y="2623"/>
                      <a:pt x="14898" y="2550"/>
                      <a:pt x="14908" y="2631"/>
                    </a:cubicBezTo>
                    <a:cubicBezTo>
                      <a:pt x="14843" y="2619"/>
                      <a:pt x="14822" y="2570"/>
                      <a:pt x="14796" y="2526"/>
                    </a:cubicBezTo>
                    <a:cubicBezTo>
                      <a:pt x="14771" y="2481"/>
                      <a:pt x="14741" y="2441"/>
                      <a:pt x="14660" y="2446"/>
                    </a:cubicBezTo>
                    <a:cubicBezTo>
                      <a:pt x="14674" y="2465"/>
                      <a:pt x="14677" y="2474"/>
                      <a:pt x="14672" y="2480"/>
                    </a:cubicBezTo>
                    <a:cubicBezTo>
                      <a:pt x="14667" y="2486"/>
                      <a:pt x="14653" y="2489"/>
                      <a:pt x="14632" y="2497"/>
                    </a:cubicBezTo>
                    <a:close/>
                    <a:moveTo>
                      <a:pt x="12239" y="1976"/>
                    </a:moveTo>
                    <a:cubicBezTo>
                      <a:pt x="12186" y="1952"/>
                      <a:pt x="12161" y="1943"/>
                      <a:pt x="12165" y="1950"/>
                    </a:cubicBezTo>
                    <a:cubicBezTo>
                      <a:pt x="12169" y="1957"/>
                      <a:pt x="12201" y="1980"/>
                      <a:pt x="12262" y="2018"/>
                    </a:cubicBezTo>
                    <a:cubicBezTo>
                      <a:pt x="12237" y="2017"/>
                      <a:pt x="12212" y="2014"/>
                      <a:pt x="12188" y="2008"/>
                    </a:cubicBezTo>
                    <a:cubicBezTo>
                      <a:pt x="12164" y="2002"/>
                      <a:pt x="12141" y="1994"/>
                      <a:pt x="12120" y="1983"/>
                    </a:cubicBezTo>
                    <a:cubicBezTo>
                      <a:pt x="12129" y="1998"/>
                      <a:pt x="12178" y="2028"/>
                      <a:pt x="12212" y="2054"/>
                    </a:cubicBezTo>
                    <a:cubicBezTo>
                      <a:pt x="12245" y="2081"/>
                      <a:pt x="12261" y="2103"/>
                      <a:pt x="12204" y="2101"/>
                    </a:cubicBezTo>
                    <a:cubicBezTo>
                      <a:pt x="12235" y="2102"/>
                      <a:pt x="12257" y="2108"/>
                      <a:pt x="12269" y="2105"/>
                    </a:cubicBezTo>
                    <a:cubicBezTo>
                      <a:pt x="12281" y="2101"/>
                      <a:pt x="12284" y="2087"/>
                      <a:pt x="12278" y="2048"/>
                    </a:cubicBezTo>
                    <a:cubicBezTo>
                      <a:pt x="12314" y="2049"/>
                      <a:pt x="12355" y="2070"/>
                      <a:pt x="12375" y="2095"/>
                    </a:cubicBezTo>
                    <a:cubicBezTo>
                      <a:pt x="12395" y="2120"/>
                      <a:pt x="12396" y="2150"/>
                      <a:pt x="12352" y="2169"/>
                    </a:cubicBezTo>
                    <a:cubicBezTo>
                      <a:pt x="12447" y="2231"/>
                      <a:pt x="12537" y="2248"/>
                      <a:pt x="12632" y="2249"/>
                    </a:cubicBezTo>
                    <a:cubicBezTo>
                      <a:pt x="12727" y="2251"/>
                      <a:pt x="12826" y="2236"/>
                      <a:pt x="12940" y="2236"/>
                    </a:cubicBezTo>
                    <a:cubicBezTo>
                      <a:pt x="12891" y="2187"/>
                      <a:pt x="12909" y="2144"/>
                      <a:pt x="12915" y="2100"/>
                    </a:cubicBezTo>
                    <a:cubicBezTo>
                      <a:pt x="12920" y="2057"/>
                      <a:pt x="12913" y="2011"/>
                      <a:pt x="12814" y="1957"/>
                    </a:cubicBezTo>
                    <a:cubicBezTo>
                      <a:pt x="12821" y="1959"/>
                      <a:pt x="12828" y="1960"/>
                      <a:pt x="12836" y="1959"/>
                    </a:cubicBezTo>
                    <a:cubicBezTo>
                      <a:pt x="12843" y="1959"/>
                      <a:pt x="12850" y="1958"/>
                      <a:pt x="12857" y="1956"/>
                    </a:cubicBezTo>
                    <a:cubicBezTo>
                      <a:pt x="12830" y="1940"/>
                      <a:pt x="12730" y="1881"/>
                      <a:pt x="12628" y="1837"/>
                    </a:cubicBezTo>
                    <a:cubicBezTo>
                      <a:pt x="12526" y="1793"/>
                      <a:pt x="12420" y="1764"/>
                      <a:pt x="12380" y="1811"/>
                    </a:cubicBezTo>
                    <a:cubicBezTo>
                      <a:pt x="12419" y="1835"/>
                      <a:pt x="12436" y="1854"/>
                      <a:pt x="12433" y="1868"/>
                    </a:cubicBezTo>
                    <a:cubicBezTo>
                      <a:pt x="12430" y="1881"/>
                      <a:pt x="12407" y="1889"/>
                      <a:pt x="12363" y="1891"/>
                    </a:cubicBezTo>
                    <a:cubicBezTo>
                      <a:pt x="12376" y="1903"/>
                      <a:pt x="12390" y="1915"/>
                      <a:pt x="12406" y="1924"/>
                    </a:cubicBezTo>
                    <a:cubicBezTo>
                      <a:pt x="12422" y="1934"/>
                      <a:pt x="12439" y="1941"/>
                      <a:pt x="12457" y="1947"/>
                    </a:cubicBezTo>
                    <a:cubicBezTo>
                      <a:pt x="12457" y="1947"/>
                      <a:pt x="12424" y="1932"/>
                      <a:pt x="12389" y="1918"/>
                    </a:cubicBezTo>
                    <a:cubicBezTo>
                      <a:pt x="12355" y="1904"/>
                      <a:pt x="12319" y="1890"/>
                      <a:pt x="12316" y="1892"/>
                    </a:cubicBezTo>
                    <a:cubicBezTo>
                      <a:pt x="12340" y="1974"/>
                      <a:pt x="12345" y="1963"/>
                      <a:pt x="12337" y="1944"/>
                    </a:cubicBezTo>
                    <a:cubicBezTo>
                      <a:pt x="12329" y="1925"/>
                      <a:pt x="12308" y="1898"/>
                      <a:pt x="12279" y="1945"/>
                    </a:cubicBezTo>
                    <a:cubicBezTo>
                      <a:pt x="12315" y="1966"/>
                      <a:pt x="12334" y="1987"/>
                      <a:pt x="12353" y="2007"/>
                    </a:cubicBezTo>
                    <a:cubicBezTo>
                      <a:pt x="12371" y="2028"/>
                      <a:pt x="12388" y="2048"/>
                      <a:pt x="12420" y="2067"/>
                    </a:cubicBezTo>
                    <a:cubicBezTo>
                      <a:pt x="12387" y="2058"/>
                      <a:pt x="12354" y="2045"/>
                      <a:pt x="12324" y="2030"/>
                    </a:cubicBezTo>
                    <a:cubicBezTo>
                      <a:pt x="12293" y="2014"/>
                      <a:pt x="12265" y="1996"/>
                      <a:pt x="12239" y="1976"/>
                    </a:cubicBezTo>
                    <a:cubicBezTo>
                      <a:pt x="12185" y="1942"/>
                      <a:pt x="12196" y="1949"/>
                      <a:pt x="12215" y="1961"/>
                    </a:cubicBezTo>
                    <a:cubicBezTo>
                      <a:pt x="12235" y="1972"/>
                      <a:pt x="12262" y="1989"/>
                      <a:pt x="12239" y="1976"/>
                    </a:cubicBezTo>
                    <a:close/>
                    <a:moveTo>
                      <a:pt x="8876" y="2635"/>
                    </a:moveTo>
                    <a:cubicBezTo>
                      <a:pt x="8902" y="2645"/>
                      <a:pt x="8855" y="2611"/>
                      <a:pt x="8802" y="2575"/>
                    </a:cubicBezTo>
                    <a:cubicBezTo>
                      <a:pt x="8749" y="2540"/>
                      <a:pt x="8690" y="2501"/>
                      <a:pt x="8690" y="2502"/>
                    </a:cubicBezTo>
                    <a:cubicBezTo>
                      <a:pt x="8707" y="2521"/>
                      <a:pt x="8712" y="2569"/>
                      <a:pt x="8726" y="2614"/>
                    </a:cubicBezTo>
                    <a:cubicBezTo>
                      <a:pt x="8740" y="2659"/>
                      <a:pt x="8761" y="2702"/>
                      <a:pt x="8808" y="2711"/>
                    </a:cubicBezTo>
                    <a:cubicBezTo>
                      <a:pt x="8806" y="2632"/>
                      <a:pt x="8818" y="2637"/>
                      <a:pt x="8834" y="2650"/>
                    </a:cubicBezTo>
                    <a:cubicBezTo>
                      <a:pt x="8849" y="2663"/>
                      <a:pt x="8867" y="2683"/>
                      <a:pt x="8876" y="2635"/>
                    </a:cubicBezTo>
                    <a:cubicBezTo>
                      <a:pt x="8888" y="2639"/>
                      <a:pt x="8884" y="2659"/>
                      <a:pt x="8879" y="2668"/>
                    </a:cubicBezTo>
                    <a:cubicBezTo>
                      <a:pt x="8874" y="2677"/>
                      <a:pt x="8868" y="2675"/>
                      <a:pt x="8876" y="2635"/>
                    </a:cubicBezTo>
                    <a:close/>
                    <a:moveTo>
                      <a:pt x="8740" y="2846"/>
                    </a:moveTo>
                    <a:cubicBezTo>
                      <a:pt x="8756" y="2904"/>
                      <a:pt x="8769" y="2941"/>
                      <a:pt x="8791" y="2961"/>
                    </a:cubicBezTo>
                    <a:cubicBezTo>
                      <a:pt x="8813" y="2982"/>
                      <a:pt x="8845" y="2987"/>
                      <a:pt x="8902" y="2981"/>
                    </a:cubicBezTo>
                    <a:cubicBezTo>
                      <a:pt x="8987" y="2975"/>
                      <a:pt x="8952" y="2942"/>
                      <a:pt x="8893" y="2910"/>
                    </a:cubicBezTo>
                    <a:cubicBezTo>
                      <a:pt x="8834" y="2878"/>
                      <a:pt x="8751" y="2847"/>
                      <a:pt x="8740" y="2846"/>
                    </a:cubicBezTo>
                    <a:close/>
                    <a:moveTo>
                      <a:pt x="8681" y="2084"/>
                    </a:moveTo>
                    <a:cubicBezTo>
                      <a:pt x="8669" y="2085"/>
                      <a:pt x="8649" y="2087"/>
                      <a:pt x="8641" y="2087"/>
                    </a:cubicBezTo>
                    <a:cubicBezTo>
                      <a:pt x="8633" y="2088"/>
                      <a:pt x="8639" y="2087"/>
                      <a:pt x="8681" y="2084"/>
                    </a:cubicBezTo>
                    <a:lnTo>
                      <a:pt x="8681" y="2084"/>
                    </a:lnTo>
                    <a:close/>
                    <a:moveTo>
                      <a:pt x="8541" y="1992"/>
                    </a:moveTo>
                    <a:cubicBezTo>
                      <a:pt x="8543" y="1954"/>
                      <a:pt x="8530" y="1955"/>
                      <a:pt x="8522" y="1965"/>
                    </a:cubicBezTo>
                    <a:cubicBezTo>
                      <a:pt x="8515" y="1976"/>
                      <a:pt x="8514" y="1995"/>
                      <a:pt x="8541" y="1992"/>
                    </a:cubicBezTo>
                    <a:cubicBezTo>
                      <a:pt x="8541" y="1988"/>
                      <a:pt x="8541" y="1989"/>
                      <a:pt x="8541" y="1989"/>
                    </a:cubicBezTo>
                    <a:cubicBezTo>
                      <a:pt x="8541" y="1990"/>
                      <a:pt x="8541" y="1992"/>
                      <a:pt x="8541" y="1992"/>
                    </a:cubicBezTo>
                    <a:close/>
                    <a:moveTo>
                      <a:pt x="7951" y="1809"/>
                    </a:moveTo>
                    <a:cubicBezTo>
                      <a:pt x="7947" y="1806"/>
                      <a:pt x="7938" y="1800"/>
                      <a:pt x="7935" y="1798"/>
                    </a:cubicBezTo>
                    <a:cubicBezTo>
                      <a:pt x="7932" y="1796"/>
                      <a:pt x="7934" y="1797"/>
                      <a:pt x="7951" y="1809"/>
                    </a:cubicBezTo>
                    <a:lnTo>
                      <a:pt x="7949" y="1807"/>
                    </a:lnTo>
                    <a:cubicBezTo>
                      <a:pt x="7948" y="1807"/>
                      <a:pt x="7948" y="1807"/>
                      <a:pt x="7951" y="1809"/>
                    </a:cubicBezTo>
                    <a:close/>
                    <a:moveTo>
                      <a:pt x="9540" y="2557"/>
                    </a:moveTo>
                    <a:cubicBezTo>
                      <a:pt x="9509" y="2511"/>
                      <a:pt x="9499" y="2539"/>
                      <a:pt x="9499" y="2582"/>
                    </a:cubicBezTo>
                    <a:cubicBezTo>
                      <a:pt x="9498" y="2625"/>
                      <a:pt x="9508" y="2682"/>
                      <a:pt x="9515" y="2694"/>
                    </a:cubicBezTo>
                    <a:cubicBezTo>
                      <a:pt x="9500" y="2692"/>
                      <a:pt x="9485" y="2690"/>
                      <a:pt x="9470" y="2688"/>
                    </a:cubicBezTo>
                    <a:cubicBezTo>
                      <a:pt x="9455" y="2687"/>
                      <a:pt x="9440" y="2685"/>
                      <a:pt x="9426" y="2682"/>
                    </a:cubicBezTo>
                    <a:cubicBezTo>
                      <a:pt x="9431" y="2698"/>
                      <a:pt x="9448" y="2724"/>
                      <a:pt x="9465" y="2749"/>
                    </a:cubicBezTo>
                    <a:cubicBezTo>
                      <a:pt x="9483" y="2774"/>
                      <a:pt x="9500" y="2799"/>
                      <a:pt x="9507" y="2813"/>
                    </a:cubicBezTo>
                    <a:cubicBezTo>
                      <a:pt x="9419" y="2822"/>
                      <a:pt x="9332" y="2768"/>
                      <a:pt x="9249" y="2709"/>
                    </a:cubicBezTo>
                    <a:cubicBezTo>
                      <a:pt x="9165" y="2649"/>
                      <a:pt x="9085" y="2584"/>
                      <a:pt x="9011" y="2573"/>
                    </a:cubicBezTo>
                    <a:cubicBezTo>
                      <a:pt x="9048" y="2655"/>
                      <a:pt x="9059" y="2660"/>
                      <a:pt x="9053" y="2645"/>
                    </a:cubicBezTo>
                    <a:cubicBezTo>
                      <a:pt x="9046" y="2630"/>
                      <a:pt x="9022" y="2595"/>
                      <a:pt x="8988" y="2596"/>
                    </a:cubicBezTo>
                    <a:cubicBezTo>
                      <a:pt x="9046" y="2643"/>
                      <a:pt x="9075" y="2674"/>
                      <a:pt x="9076" y="2688"/>
                    </a:cubicBezTo>
                    <a:cubicBezTo>
                      <a:pt x="9077" y="2702"/>
                      <a:pt x="9051" y="2700"/>
                      <a:pt x="8996" y="2681"/>
                    </a:cubicBezTo>
                    <a:cubicBezTo>
                      <a:pt x="9020" y="2742"/>
                      <a:pt x="9116" y="2798"/>
                      <a:pt x="9198" y="2836"/>
                    </a:cubicBezTo>
                    <a:cubicBezTo>
                      <a:pt x="9280" y="2873"/>
                      <a:pt x="9349" y="2891"/>
                      <a:pt x="9319" y="2874"/>
                    </a:cubicBezTo>
                    <a:cubicBezTo>
                      <a:pt x="9365" y="2900"/>
                      <a:pt x="9395" y="2937"/>
                      <a:pt x="9419" y="2979"/>
                    </a:cubicBezTo>
                    <a:cubicBezTo>
                      <a:pt x="9442" y="3020"/>
                      <a:pt x="9459" y="3066"/>
                      <a:pt x="9478" y="3109"/>
                    </a:cubicBezTo>
                    <a:cubicBezTo>
                      <a:pt x="9408" y="3087"/>
                      <a:pt x="9336" y="3071"/>
                      <a:pt x="9263" y="3060"/>
                    </a:cubicBezTo>
                    <a:cubicBezTo>
                      <a:pt x="9190" y="3049"/>
                      <a:pt x="9116" y="3043"/>
                      <a:pt x="9042" y="3043"/>
                    </a:cubicBezTo>
                    <a:cubicBezTo>
                      <a:pt x="9024" y="3101"/>
                      <a:pt x="9127" y="3138"/>
                      <a:pt x="9237" y="3174"/>
                    </a:cubicBezTo>
                    <a:cubicBezTo>
                      <a:pt x="9346" y="3210"/>
                      <a:pt x="9462" y="3246"/>
                      <a:pt x="9469" y="3303"/>
                    </a:cubicBezTo>
                    <a:cubicBezTo>
                      <a:pt x="9369" y="3329"/>
                      <a:pt x="9264" y="3326"/>
                      <a:pt x="9159" y="3317"/>
                    </a:cubicBezTo>
                    <a:cubicBezTo>
                      <a:pt x="9053" y="3308"/>
                      <a:pt x="8948" y="3293"/>
                      <a:pt x="8846" y="3294"/>
                    </a:cubicBezTo>
                    <a:cubicBezTo>
                      <a:pt x="8849" y="3255"/>
                      <a:pt x="8814" y="3179"/>
                      <a:pt x="8750" y="3115"/>
                    </a:cubicBezTo>
                    <a:cubicBezTo>
                      <a:pt x="8686" y="3051"/>
                      <a:pt x="8594" y="2999"/>
                      <a:pt x="8480" y="3010"/>
                    </a:cubicBezTo>
                    <a:cubicBezTo>
                      <a:pt x="8594" y="3004"/>
                      <a:pt x="8262" y="3371"/>
                      <a:pt x="8276" y="3089"/>
                    </a:cubicBezTo>
                    <a:cubicBezTo>
                      <a:pt x="8286" y="2877"/>
                      <a:pt x="8446" y="2969"/>
                      <a:pt x="8637" y="2883"/>
                    </a:cubicBezTo>
                    <a:cubicBezTo>
                      <a:pt x="8597" y="2817"/>
                      <a:pt x="8531" y="2700"/>
                      <a:pt x="8479" y="2575"/>
                    </a:cubicBezTo>
                    <a:cubicBezTo>
                      <a:pt x="8426" y="2450"/>
                      <a:pt x="8387" y="2316"/>
                      <a:pt x="8398" y="2217"/>
                    </a:cubicBezTo>
                    <a:cubicBezTo>
                      <a:pt x="8385" y="2235"/>
                      <a:pt x="8370" y="2253"/>
                      <a:pt x="8353" y="2270"/>
                    </a:cubicBezTo>
                    <a:cubicBezTo>
                      <a:pt x="8337" y="2286"/>
                      <a:pt x="8319" y="2302"/>
                      <a:pt x="8300" y="2316"/>
                    </a:cubicBezTo>
                    <a:cubicBezTo>
                      <a:pt x="8256" y="2112"/>
                      <a:pt x="8115" y="2082"/>
                      <a:pt x="8113" y="2078"/>
                    </a:cubicBezTo>
                    <a:cubicBezTo>
                      <a:pt x="8095" y="2045"/>
                      <a:pt x="8007" y="1986"/>
                      <a:pt x="7955" y="2002"/>
                    </a:cubicBezTo>
                    <a:cubicBezTo>
                      <a:pt x="7973" y="2005"/>
                      <a:pt x="7986" y="2011"/>
                      <a:pt x="7994" y="2020"/>
                    </a:cubicBezTo>
                    <a:cubicBezTo>
                      <a:pt x="8002" y="2029"/>
                      <a:pt x="8006" y="2041"/>
                      <a:pt x="8006" y="2056"/>
                    </a:cubicBezTo>
                    <a:cubicBezTo>
                      <a:pt x="7988" y="2080"/>
                      <a:pt x="7952" y="2075"/>
                      <a:pt x="7916" y="2064"/>
                    </a:cubicBezTo>
                    <a:cubicBezTo>
                      <a:pt x="7880" y="2053"/>
                      <a:pt x="7845" y="2035"/>
                      <a:pt x="7829" y="2033"/>
                    </a:cubicBezTo>
                    <a:cubicBezTo>
                      <a:pt x="7821" y="2041"/>
                      <a:pt x="7829" y="2065"/>
                      <a:pt x="7839" y="2090"/>
                    </a:cubicBezTo>
                    <a:cubicBezTo>
                      <a:pt x="7850" y="2114"/>
                      <a:pt x="7862" y="2138"/>
                      <a:pt x="7862" y="2146"/>
                    </a:cubicBezTo>
                    <a:cubicBezTo>
                      <a:pt x="7838" y="2126"/>
                      <a:pt x="7813" y="2106"/>
                      <a:pt x="7788" y="2086"/>
                    </a:cubicBezTo>
                    <a:cubicBezTo>
                      <a:pt x="7762" y="2067"/>
                      <a:pt x="7737" y="2048"/>
                      <a:pt x="7710" y="2029"/>
                    </a:cubicBezTo>
                    <a:cubicBezTo>
                      <a:pt x="7724" y="2044"/>
                      <a:pt x="7737" y="2060"/>
                      <a:pt x="7750" y="2075"/>
                    </a:cubicBezTo>
                    <a:cubicBezTo>
                      <a:pt x="7763" y="2091"/>
                      <a:pt x="7775" y="2107"/>
                      <a:pt x="7787" y="2123"/>
                    </a:cubicBezTo>
                    <a:cubicBezTo>
                      <a:pt x="7554" y="2129"/>
                      <a:pt x="7391" y="1947"/>
                      <a:pt x="7273" y="1898"/>
                    </a:cubicBezTo>
                    <a:cubicBezTo>
                      <a:pt x="7001" y="1786"/>
                      <a:pt x="7640" y="1461"/>
                      <a:pt x="7596" y="1509"/>
                    </a:cubicBezTo>
                    <a:cubicBezTo>
                      <a:pt x="7489" y="1628"/>
                      <a:pt x="7535" y="1822"/>
                      <a:pt x="7438" y="1943"/>
                    </a:cubicBezTo>
                    <a:cubicBezTo>
                      <a:pt x="7451" y="1927"/>
                      <a:pt x="7456" y="1912"/>
                      <a:pt x="7469" y="1904"/>
                    </a:cubicBezTo>
                    <a:cubicBezTo>
                      <a:pt x="7483" y="1897"/>
                      <a:pt x="7504" y="1897"/>
                      <a:pt x="7547" y="1914"/>
                    </a:cubicBezTo>
                    <a:cubicBezTo>
                      <a:pt x="7542" y="1887"/>
                      <a:pt x="7536" y="1860"/>
                      <a:pt x="7531" y="1832"/>
                    </a:cubicBezTo>
                    <a:cubicBezTo>
                      <a:pt x="7526" y="1805"/>
                      <a:pt x="7521" y="1778"/>
                      <a:pt x="7515" y="1750"/>
                    </a:cubicBezTo>
                    <a:cubicBezTo>
                      <a:pt x="7533" y="1746"/>
                      <a:pt x="7547" y="1747"/>
                      <a:pt x="7559" y="1752"/>
                    </a:cubicBezTo>
                    <a:cubicBezTo>
                      <a:pt x="7571" y="1757"/>
                      <a:pt x="7580" y="1766"/>
                      <a:pt x="7586" y="1779"/>
                    </a:cubicBezTo>
                    <a:cubicBezTo>
                      <a:pt x="7572" y="1740"/>
                      <a:pt x="7555" y="1674"/>
                      <a:pt x="7563" y="1617"/>
                    </a:cubicBezTo>
                    <a:cubicBezTo>
                      <a:pt x="7570" y="1560"/>
                      <a:pt x="7602" y="1513"/>
                      <a:pt x="7684" y="1513"/>
                    </a:cubicBezTo>
                    <a:cubicBezTo>
                      <a:pt x="7746" y="1515"/>
                      <a:pt x="7761" y="1581"/>
                      <a:pt x="7764" y="1652"/>
                    </a:cubicBezTo>
                    <a:cubicBezTo>
                      <a:pt x="7768" y="1724"/>
                      <a:pt x="7759" y="1800"/>
                      <a:pt x="7773" y="1823"/>
                    </a:cubicBezTo>
                    <a:cubicBezTo>
                      <a:pt x="7789" y="1819"/>
                      <a:pt x="7811" y="1799"/>
                      <a:pt x="7834" y="1778"/>
                    </a:cubicBezTo>
                    <a:cubicBezTo>
                      <a:pt x="7856" y="1756"/>
                      <a:pt x="7878" y="1733"/>
                      <a:pt x="7891" y="1722"/>
                    </a:cubicBezTo>
                    <a:cubicBezTo>
                      <a:pt x="7886" y="1741"/>
                      <a:pt x="7886" y="1758"/>
                      <a:pt x="7891" y="1776"/>
                    </a:cubicBezTo>
                    <a:cubicBezTo>
                      <a:pt x="7896" y="1793"/>
                      <a:pt x="7905" y="1809"/>
                      <a:pt x="7920" y="1823"/>
                    </a:cubicBezTo>
                    <a:cubicBezTo>
                      <a:pt x="7912" y="1765"/>
                      <a:pt x="7912" y="1746"/>
                      <a:pt x="7926" y="1741"/>
                    </a:cubicBezTo>
                    <a:cubicBezTo>
                      <a:pt x="7939" y="1737"/>
                      <a:pt x="7965" y="1747"/>
                      <a:pt x="8009" y="1747"/>
                    </a:cubicBezTo>
                    <a:cubicBezTo>
                      <a:pt x="7992" y="1736"/>
                      <a:pt x="7976" y="1724"/>
                      <a:pt x="7961" y="1711"/>
                    </a:cubicBezTo>
                    <a:cubicBezTo>
                      <a:pt x="7946" y="1699"/>
                      <a:pt x="7931" y="1686"/>
                      <a:pt x="7916" y="1673"/>
                    </a:cubicBezTo>
                    <a:cubicBezTo>
                      <a:pt x="7990" y="1633"/>
                      <a:pt x="8081" y="1646"/>
                      <a:pt x="8151" y="1687"/>
                    </a:cubicBezTo>
                    <a:cubicBezTo>
                      <a:pt x="8222" y="1728"/>
                      <a:pt x="8272" y="1798"/>
                      <a:pt x="8265" y="1873"/>
                    </a:cubicBezTo>
                    <a:cubicBezTo>
                      <a:pt x="8282" y="1885"/>
                      <a:pt x="8293" y="1887"/>
                      <a:pt x="8297" y="1879"/>
                    </a:cubicBezTo>
                    <a:cubicBezTo>
                      <a:pt x="8302" y="1872"/>
                      <a:pt x="8300" y="1855"/>
                      <a:pt x="8291" y="1828"/>
                    </a:cubicBezTo>
                    <a:cubicBezTo>
                      <a:pt x="8375" y="1824"/>
                      <a:pt x="8352" y="1838"/>
                      <a:pt x="8330" y="1845"/>
                    </a:cubicBezTo>
                    <a:cubicBezTo>
                      <a:pt x="8308" y="1852"/>
                      <a:pt x="8288" y="1853"/>
                      <a:pt x="8378" y="1822"/>
                    </a:cubicBezTo>
                    <a:cubicBezTo>
                      <a:pt x="8429" y="1873"/>
                      <a:pt x="8451" y="1879"/>
                      <a:pt x="8464" y="1886"/>
                    </a:cubicBezTo>
                    <a:cubicBezTo>
                      <a:pt x="8478" y="1893"/>
                      <a:pt x="8485" y="1901"/>
                      <a:pt x="8506" y="1957"/>
                    </a:cubicBezTo>
                    <a:cubicBezTo>
                      <a:pt x="8510" y="1956"/>
                      <a:pt x="8609" y="1983"/>
                      <a:pt x="8682" y="2012"/>
                    </a:cubicBezTo>
                    <a:cubicBezTo>
                      <a:pt x="8754" y="2041"/>
                      <a:pt x="8800" y="2073"/>
                      <a:pt x="8698" y="2083"/>
                    </a:cubicBezTo>
                    <a:cubicBezTo>
                      <a:pt x="8724" y="2095"/>
                      <a:pt x="8750" y="2108"/>
                      <a:pt x="8776" y="2119"/>
                    </a:cubicBezTo>
                    <a:cubicBezTo>
                      <a:pt x="8802" y="2131"/>
                      <a:pt x="8829" y="2143"/>
                      <a:pt x="8855" y="2154"/>
                    </a:cubicBezTo>
                    <a:cubicBezTo>
                      <a:pt x="8804" y="2159"/>
                      <a:pt x="8828" y="2228"/>
                      <a:pt x="8885" y="2284"/>
                    </a:cubicBezTo>
                    <a:cubicBezTo>
                      <a:pt x="8941" y="2340"/>
                      <a:pt x="9031" y="2382"/>
                      <a:pt x="9110" y="2333"/>
                    </a:cubicBezTo>
                    <a:cubicBezTo>
                      <a:pt x="9110" y="2342"/>
                      <a:pt x="9112" y="2363"/>
                      <a:pt x="9119" y="2380"/>
                    </a:cubicBezTo>
                    <a:cubicBezTo>
                      <a:pt x="9126" y="2398"/>
                      <a:pt x="9138" y="2413"/>
                      <a:pt x="9160" y="2411"/>
                    </a:cubicBezTo>
                    <a:cubicBezTo>
                      <a:pt x="9131" y="2414"/>
                      <a:pt x="9185" y="2432"/>
                      <a:pt x="9237" y="2442"/>
                    </a:cubicBezTo>
                    <a:cubicBezTo>
                      <a:pt x="9290" y="2452"/>
                      <a:pt x="9341" y="2454"/>
                      <a:pt x="9308" y="2423"/>
                    </a:cubicBezTo>
                    <a:cubicBezTo>
                      <a:pt x="9333" y="2421"/>
                      <a:pt x="9350" y="2426"/>
                      <a:pt x="9359" y="2440"/>
                    </a:cubicBezTo>
                    <a:cubicBezTo>
                      <a:pt x="9368" y="2453"/>
                      <a:pt x="9370" y="2473"/>
                      <a:pt x="9364" y="2502"/>
                    </a:cubicBezTo>
                    <a:cubicBezTo>
                      <a:pt x="9367" y="2501"/>
                      <a:pt x="9370" y="2501"/>
                      <a:pt x="9373" y="2501"/>
                    </a:cubicBezTo>
                    <a:cubicBezTo>
                      <a:pt x="9376" y="2501"/>
                      <a:pt x="9379" y="2500"/>
                      <a:pt x="9382" y="2500"/>
                    </a:cubicBezTo>
                    <a:cubicBezTo>
                      <a:pt x="9359" y="2455"/>
                      <a:pt x="9367" y="2463"/>
                      <a:pt x="9380" y="2466"/>
                    </a:cubicBezTo>
                    <a:cubicBezTo>
                      <a:pt x="9392" y="2470"/>
                      <a:pt x="9409" y="2468"/>
                      <a:pt x="9399" y="2406"/>
                    </a:cubicBezTo>
                    <a:cubicBezTo>
                      <a:pt x="9419" y="2433"/>
                      <a:pt x="9441" y="2460"/>
                      <a:pt x="9464" y="2485"/>
                    </a:cubicBezTo>
                    <a:cubicBezTo>
                      <a:pt x="9488" y="2511"/>
                      <a:pt x="9513" y="2535"/>
                      <a:pt x="9540" y="2557"/>
                    </a:cubicBezTo>
                    <a:cubicBezTo>
                      <a:pt x="9541" y="2558"/>
                      <a:pt x="9528" y="2541"/>
                      <a:pt x="9522" y="2532"/>
                    </a:cubicBezTo>
                    <a:cubicBezTo>
                      <a:pt x="9516" y="2524"/>
                      <a:pt x="9515" y="2524"/>
                      <a:pt x="9540" y="2557"/>
                    </a:cubicBezTo>
                    <a:close/>
                    <a:moveTo>
                      <a:pt x="14419" y="1220"/>
                    </a:moveTo>
                    <a:cubicBezTo>
                      <a:pt x="14515" y="1221"/>
                      <a:pt x="14454" y="1196"/>
                      <a:pt x="14364" y="1168"/>
                    </a:cubicBezTo>
                    <a:cubicBezTo>
                      <a:pt x="14274" y="1141"/>
                      <a:pt x="14155" y="1111"/>
                      <a:pt x="14134" y="1104"/>
                    </a:cubicBezTo>
                    <a:cubicBezTo>
                      <a:pt x="14175" y="1134"/>
                      <a:pt x="14220" y="1158"/>
                      <a:pt x="14268" y="1178"/>
                    </a:cubicBezTo>
                    <a:cubicBezTo>
                      <a:pt x="14316" y="1198"/>
                      <a:pt x="14366" y="1212"/>
                      <a:pt x="14419" y="1220"/>
                    </a:cubicBezTo>
                    <a:cubicBezTo>
                      <a:pt x="14424" y="1220"/>
                      <a:pt x="14401" y="1216"/>
                      <a:pt x="14388" y="1214"/>
                    </a:cubicBezTo>
                    <a:cubicBezTo>
                      <a:pt x="14375" y="1213"/>
                      <a:pt x="14373" y="1213"/>
                      <a:pt x="14419" y="1220"/>
                    </a:cubicBezTo>
                    <a:close/>
                    <a:moveTo>
                      <a:pt x="14863" y="1835"/>
                    </a:moveTo>
                    <a:cubicBezTo>
                      <a:pt x="14860" y="1852"/>
                      <a:pt x="14909" y="1884"/>
                      <a:pt x="14963" y="1915"/>
                    </a:cubicBezTo>
                    <a:cubicBezTo>
                      <a:pt x="15018" y="1945"/>
                      <a:pt x="15078" y="1974"/>
                      <a:pt x="15096" y="1984"/>
                    </a:cubicBezTo>
                    <a:cubicBezTo>
                      <a:pt x="15118" y="1947"/>
                      <a:pt x="15059" y="1917"/>
                      <a:pt x="14996" y="1892"/>
                    </a:cubicBezTo>
                    <a:cubicBezTo>
                      <a:pt x="14932" y="1868"/>
                      <a:pt x="14863" y="1849"/>
                      <a:pt x="14863" y="1835"/>
                    </a:cubicBezTo>
                    <a:cubicBezTo>
                      <a:pt x="14862" y="1842"/>
                      <a:pt x="14862" y="1843"/>
                      <a:pt x="14862" y="1842"/>
                    </a:cubicBezTo>
                    <a:cubicBezTo>
                      <a:pt x="14863" y="1841"/>
                      <a:pt x="14863" y="1837"/>
                      <a:pt x="14863" y="1835"/>
                    </a:cubicBezTo>
                    <a:close/>
                    <a:moveTo>
                      <a:pt x="18211" y="5644"/>
                    </a:moveTo>
                    <a:cubicBezTo>
                      <a:pt x="18212" y="5646"/>
                      <a:pt x="18208" y="5669"/>
                      <a:pt x="18206" y="5696"/>
                    </a:cubicBezTo>
                    <a:cubicBezTo>
                      <a:pt x="18204" y="5723"/>
                      <a:pt x="18202" y="5756"/>
                      <a:pt x="18207" y="5778"/>
                    </a:cubicBezTo>
                    <a:cubicBezTo>
                      <a:pt x="18130" y="5791"/>
                      <a:pt x="18067" y="5749"/>
                      <a:pt x="18010" y="5727"/>
                    </a:cubicBezTo>
                    <a:cubicBezTo>
                      <a:pt x="17954" y="5705"/>
                      <a:pt x="17903" y="5703"/>
                      <a:pt x="17852" y="5794"/>
                    </a:cubicBezTo>
                    <a:cubicBezTo>
                      <a:pt x="17668" y="5506"/>
                      <a:pt x="17285" y="5339"/>
                      <a:pt x="17179" y="4953"/>
                    </a:cubicBezTo>
                    <a:cubicBezTo>
                      <a:pt x="17114" y="4717"/>
                      <a:pt x="17508" y="4618"/>
                      <a:pt x="17370" y="4393"/>
                    </a:cubicBezTo>
                    <a:cubicBezTo>
                      <a:pt x="17252" y="4200"/>
                      <a:pt x="16979" y="4080"/>
                      <a:pt x="16768" y="3977"/>
                    </a:cubicBezTo>
                    <a:cubicBezTo>
                      <a:pt x="16772" y="3988"/>
                      <a:pt x="16777" y="3999"/>
                      <a:pt x="16782" y="4009"/>
                    </a:cubicBezTo>
                    <a:cubicBezTo>
                      <a:pt x="16787" y="4020"/>
                      <a:pt x="16792" y="4030"/>
                      <a:pt x="16798" y="4040"/>
                    </a:cubicBezTo>
                    <a:cubicBezTo>
                      <a:pt x="16754" y="4011"/>
                      <a:pt x="16712" y="3982"/>
                      <a:pt x="16669" y="3952"/>
                    </a:cubicBezTo>
                    <a:cubicBezTo>
                      <a:pt x="16627" y="3922"/>
                      <a:pt x="16585" y="3891"/>
                      <a:pt x="16544" y="3860"/>
                    </a:cubicBezTo>
                    <a:cubicBezTo>
                      <a:pt x="16548" y="3852"/>
                      <a:pt x="16575" y="3833"/>
                      <a:pt x="16602" y="3815"/>
                    </a:cubicBezTo>
                    <a:cubicBezTo>
                      <a:pt x="16630" y="3796"/>
                      <a:pt x="16658" y="3778"/>
                      <a:pt x="16666" y="3771"/>
                    </a:cubicBezTo>
                    <a:cubicBezTo>
                      <a:pt x="16650" y="3754"/>
                      <a:pt x="16593" y="3726"/>
                      <a:pt x="16544" y="3695"/>
                    </a:cubicBezTo>
                    <a:cubicBezTo>
                      <a:pt x="16496" y="3665"/>
                      <a:pt x="16456" y="3630"/>
                      <a:pt x="16473" y="3599"/>
                    </a:cubicBezTo>
                    <a:cubicBezTo>
                      <a:pt x="16528" y="3640"/>
                      <a:pt x="16435" y="3463"/>
                      <a:pt x="16331" y="3271"/>
                    </a:cubicBezTo>
                    <a:cubicBezTo>
                      <a:pt x="16227" y="3080"/>
                      <a:pt x="16110" y="2875"/>
                      <a:pt x="16117" y="2858"/>
                    </a:cubicBezTo>
                    <a:cubicBezTo>
                      <a:pt x="16135" y="2854"/>
                      <a:pt x="16154" y="2852"/>
                      <a:pt x="16173" y="2853"/>
                    </a:cubicBezTo>
                    <a:cubicBezTo>
                      <a:pt x="16193" y="2854"/>
                      <a:pt x="16212" y="2858"/>
                      <a:pt x="16230" y="2865"/>
                    </a:cubicBezTo>
                    <a:cubicBezTo>
                      <a:pt x="16231" y="2866"/>
                      <a:pt x="16184" y="2826"/>
                      <a:pt x="16152" y="2797"/>
                    </a:cubicBezTo>
                    <a:cubicBezTo>
                      <a:pt x="16120" y="2767"/>
                      <a:pt x="16103" y="2747"/>
                      <a:pt x="16166" y="2788"/>
                    </a:cubicBezTo>
                    <a:cubicBezTo>
                      <a:pt x="16184" y="2749"/>
                      <a:pt x="15999" y="2622"/>
                      <a:pt x="15817" y="2508"/>
                    </a:cubicBezTo>
                    <a:cubicBezTo>
                      <a:pt x="15635" y="2394"/>
                      <a:pt x="15455" y="2294"/>
                      <a:pt x="15483" y="2310"/>
                    </a:cubicBezTo>
                    <a:cubicBezTo>
                      <a:pt x="15467" y="2348"/>
                      <a:pt x="15419" y="2291"/>
                      <a:pt x="15394" y="2255"/>
                    </a:cubicBezTo>
                    <a:cubicBezTo>
                      <a:pt x="15368" y="2220"/>
                      <a:pt x="15364" y="2206"/>
                      <a:pt x="15434" y="2332"/>
                    </a:cubicBezTo>
                    <a:cubicBezTo>
                      <a:pt x="15388" y="2304"/>
                      <a:pt x="15345" y="2272"/>
                      <a:pt x="15308" y="2235"/>
                    </a:cubicBezTo>
                    <a:cubicBezTo>
                      <a:pt x="15271" y="2198"/>
                      <a:pt x="15239" y="2157"/>
                      <a:pt x="15214" y="2114"/>
                    </a:cubicBezTo>
                    <a:cubicBezTo>
                      <a:pt x="15229" y="2122"/>
                      <a:pt x="15330" y="2182"/>
                      <a:pt x="15421" y="2236"/>
                    </a:cubicBezTo>
                    <a:cubicBezTo>
                      <a:pt x="15512" y="2291"/>
                      <a:pt x="15594" y="2340"/>
                      <a:pt x="15573" y="2328"/>
                    </a:cubicBezTo>
                    <a:cubicBezTo>
                      <a:pt x="15611" y="2351"/>
                      <a:pt x="15667" y="2379"/>
                      <a:pt x="15720" y="2409"/>
                    </a:cubicBezTo>
                    <a:cubicBezTo>
                      <a:pt x="15773" y="2439"/>
                      <a:pt x="15822" y="2472"/>
                      <a:pt x="15845" y="2505"/>
                    </a:cubicBezTo>
                    <a:cubicBezTo>
                      <a:pt x="15818" y="2489"/>
                      <a:pt x="15864" y="2517"/>
                      <a:pt x="15925" y="2548"/>
                    </a:cubicBezTo>
                    <a:cubicBezTo>
                      <a:pt x="15987" y="2578"/>
                      <a:pt x="16065" y="2611"/>
                      <a:pt x="16103" y="2603"/>
                    </a:cubicBezTo>
                    <a:cubicBezTo>
                      <a:pt x="16080" y="2589"/>
                      <a:pt x="16059" y="2572"/>
                      <a:pt x="16041" y="2554"/>
                    </a:cubicBezTo>
                    <a:cubicBezTo>
                      <a:pt x="16023" y="2535"/>
                      <a:pt x="16008" y="2514"/>
                      <a:pt x="15997" y="2491"/>
                    </a:cubicBezTo>
                    <a:cubicBezTo>
                      <a:pt x="16011" y="2489"/>
                      <a:pt x="16025" y="2487"/>
                      <a:pt x="16039" y="2486"/>
                    </a:cubicBezTo>
                    <a:cubicBezTo>
                      <a:pt x="16053" y="2485"/>
                      <a:pt x="16067" y="2485"/>
                      <a:pt x="16082" y="2485"/>
                    </a:cubicBezTo>
                    <a:cubicBezTo>
                      <a:pt x="16053" y="2405"/>
                      <a:pt x="16024" y="2342"/>
                      <a:pt x="16002" y="2299"/>
                    </a:cubicBezTo>
                    <a:cubicBezTo>
                      <a:pt x="15980" y="2255"/>
                      <a:pt x="15965" y="2232"/>
                      <a:pt x="15966" y="2233"/>
                    </a:cubicBezTo>
                    <a:cubicBezTo>
                      <a:pt x="15967" y="2242"/>
                      <a:pt x="15970" y="2248"/>
                      <a:pt x="15976" y="2253"/>
                    </a:cubicBezTo>
                    <a:cubicBezTo>
                      <a:pt x="15982" y="2258"/>
                      <a:pt x="15991" y="2261"/>
                      <a:pt x="16003" y="2262"/>
                    </a:cubicBezTo>
                    <a:cubicBezTo>
                      <a:pt x="15904" y="2195"/>
                      <a:pt x="15782" y="2135"/>
                      <a:pt x="15650" y="2060"/>
                    </a:cubicBezTo>
                    <a:cubicBezTo>
                      <a:pt x="15518" y="1984"/>
                      <a:pt x="15376" y="1893"/>
                      <a:pt x="15238" y="1763"/>
                    </a:cubicBezTo>
                    <a:cubicBezTo>
                      <a:pt x="15258" y="1773"/>
                      <a:pt x="15284" y="1782"/>
                      <a:pt x="15311" y="1791"/>
                    </a:cubicBezTo>
                    <a:cubicBezTo>
                      <a:pt x="15337" y="1800"/>
                      <a:pt x="15363" y="1809"/>
                      <a:pt x="15380" y="1820"/>
                    </a:cubicBezTo>
                    <a:cubicBezTo>
                      <a:pt x="15349" y="1737"/>
                      <a:pt x="15151" y="1615"/>
                      <a:pt x="14937" y="1505"/>
                    </a:cubicBezTo>
                    <a:cubicBezTo>
                      <a:pt x="14724" y="1394"/>
                      <a:pt x="14493" y="1294"/>
                      <a:pt x="14395" y="1254"/>
                    </a:cubicBezTo>
                    <a:cubicBezTo>
                      <a:pt x="14448" y="1290"/>
                      <a:pt x="14506" y="1324"/>
                      <a:pt x="14562" y="1361"/>
                    </a:cubicBezTo>
                    <a:cubicBezTo>
                      <a:pt x="14618" y="1397"/>
                      <a:pt x="14672" y="1436"/>
                      <a:pt x="14717" y="1483"/>
                    </a:cubicBezTo>
                    <a:cubicBezTo>
                      <a:pt x="14654" y="1457"/>
                      <a:pt x="14621" y="1445"/>
                      <a:pt x="14618" y="1447"/>
                    </a:cubicBezTo>
                    <a:cubicBezTo>
                      <a:pt x="14615" y="1450"/>
                      <a:pt x="14642" y="1466"/>
                      <a:pt x="14699" y="1498"/>
                    </a:cubicBezTo>
                    <a:cubicBezTo>
                      <a:pt x="14692" y="1493"/>
                      <a:pt x="14611" y="1461"/>
                      <a:pt x="14555" y="1440"/>
                    </a:cubicBezTo>
                    <a:lnTo>
                      <a:pt x="14555" y="1439"/>
                    </a:lnTo>
                    <a:cubicBezTo>
                      <a:pt x="14330" y="1381"/>
                      <a:pt x="14117" y="1262"/>
                      <a:pt x="13905" y="1151"/>
                    </a:cubicBezTo>
                    <a:cubicBezTo>
                      <a:pt x="13692" y="1040"/>
                      <a:pt x="13480" y="938"/>
                      <a:pt x="13256" y="913"/>
                    </a:cubicBezTo>
                    <a:cubicBezTo>
                      <a:pt x="13253" y="925"/>
                      <a:pt x="13254" y="934"/>
                      <a:pt x="13260" y="940"/>
                    </a:cubicBezTo>
                    <a:cubicBezTo>
                      <a:pt x="13266" y="947"/>
                      <a:pt x="13277" y="951"/>
                      <a:pt x="13293" y="952"/>
                    </a:cubicBezTo>
                    <a:cubicBezTo>
                      <a:pt x="13285" y="948"/>
                      <a:pt x="13277" y="946"/>
                      <a:pt x="13268" y="946"/>
                    </a:cubicBezTo>
                    <a:cubicBezTo>
                      <a:pt x="13260" y="945"/>
                      <a:pt x="13251" y="946"/>
                      <a:pt x="13243" y="947"/>
                    </a:cubicBezTo>
                    <a:cubicBezTo>
                      <a:pt x="13758" y="1120"/>
                      <a:pt x="14201" y="1459"/>
                      <a:pt x="14719" y="1607"/>
                    </a:cubicBezTo>
                    <a:cubicBezTo>
                      <a:pt x="15153" y="1731"/>
                      <a:pt x="15405" y="2121"/>
                      <a:pt x="15774" y="2339"/>
                    </a:cubicBezTo>
                    <a:cubicBezTo>
                      <a:pt x="15785" y="2277"/>
                      <a:pt x="15612" y="2197"/>
                      <a:pt x="15423" y="2125"/>
                    </a:cubicBezTo>
                    <a:cubicBezTo>
                      <a:pt x="15235" y="2053"/>
                      <a:pt x="15030" y="1990"/>
                      <a:pt x="14974" y="1961"/>
                    </a:cubicBezTo>
                    <a:cubicBezTo>
                      <a:pt x="14981" y="2002"/>
                      <a:pt x="15016" y="2052"/>
                      <a:pt x="15058" y="2098"/>
                    </a:cubicBezTo>
                    <a:cubicBezTo>
                      <a:pt x="15101" y="2144"/>
                      <a:pt x="15151" y="2186"/>
                      <a:pt x="15185" y="2214"/>
                    </a:cubicBezTo>
                    <a:cubicBezTo>
                      <a:pt x="15170" y="2241"/>
                      <a:pt x="15090" y="2212"/>
                      <a:pt x="15009" y="2172"/>
                    </a:cubicBezTo>
                    <a:cubicBezTo>
                      <a:pt x="14928" y="2133"/>
                      <a:pt x="14846" y="2083"/>
                      <a:pt x="14826" y="2071"/>
                    </a:cubicBezTo>
                    <a:cubicBezTo>
                      <a:pt x="14838" y="2080"/>
                      <a:pt x="14848" y="2090"/>
                      <a:pt x="14858" y="2100"/>
                    </a:cubicBezTo>
                    <a:cubicBezTo>
                      <a:pt x="14867" y="2111"/>
                      <a:pt x="14876" y="2122"/>
                      <a:pt x="14883" y="2134"/>
                    </a:cubicBezTo>
                    <a:cubicBezTo>
                      <a:pt x="14835" y="2099"/>
                      <a:pt x="14788" y="2065"/>
                      <a:pt x="14741" y="2030"/>
                    </a:cubicBezTo>
                    <a:cubicBezTo>
                      <a:pt x="14693" y="1996"/>
                      <a:pt x="14647" y="1961"/>
                      <a:pt x="14600" y="1925"/>
                    </a:cubicBezTo>
                    <a:cubicBezTo>
                      <a:pt x="14616" y="1938"/>
                      <a:pt x="14630" y="1951"/>
                      <a:pt x="14644" y="1965"/>
                    </a:cubicBezTo>
                    <a:cubicBezTo>
                      <a:pt x="14657" y="1979"/>
                      <a:pt x="14670" y="1994"/>
                      <a:pt x="14681" y="2010"/>
                    </a:cubicBezTo>
                    <a:cubicBezTo>
                      <a:pt x="14553" y="2019"/>
                      <a:pt x="14527" y="1994"/>
                      <a:pt x="14515" y="1957"/>
                    </a:cubicBezTo>
                    <a:cubicBezTo>
                      <a:pt x="14503" y="1921"/>
                      <a:pt x="14505" y="1874"/>
                      <a:pt x="14433" y="1839"/>
                    </a:cubicBezTo>
                    <a:cubicBezTo>
                      <a:pt x="14438" y="1846"/>
                      <a:pt x="14440" y="1853"/>
                      <a:pt x="14442" y="1862"/>
                    </a:cubicBezTo>
                    <a:cubicBezTo>
                      <a:pt x="14443" y="1871"/>
                      <a:pt x="14443" y="1881"/>
                      <a:pt x="14443" y="1893"/>
                    </a:cubicBezTo>
                    <a:cubicBezTo>
                      <a:pt x="14424" y="1881"/>
                      <a:pt x="14412" y="1877"/>
                      <a:pt x="14407" y="1880"/>
                    </a:cubicBezTo>
                    <a:cubicBezTo>
                      <a:pt x="14402" y="1883"/>
                      <a:pt x="14403" y="1893"/>
                      <a:pt x="14411" y="1911"/>
                    </a:cubicBezTo>
                    <a:cubicBezTo>
                      <a:pt x="14376" y="1894"/>
                      <a:pt x="14343" y="1876"/>
                      <a:pt x="14309" y="1858"/>
                    </a:cubicBezTo>
                    <a:cubicBezTo>
                      <a:pt x="14276" y="1839"/>
                      <a:pt x="14244" y="1820"/>
                      <a:pt x="14212" y="1800"/>
                    </a:cubicBezTo>
                    <a:cubicBezTo>
                      <a:pt x="14222" y="1797"/>
                      <a:pt x="14229" y="1797"/>
                      <a:pt x="14232" y="1800"/>
                    </a:cubicBezTo>
                    <a:cubicBezTo>
                      <a:pt x="14235" y="1804"/>
                      <a:pt x="14235" y="1811"/>
                      <a:pt x="14231" y="1821"/>
                    </a:cubicBezTo>
                    <a:cubicBezTo>
                      <a:pt x="14232" y="1820"/>
                      <a:pt x="14226" y="1793"/>
                      <a:pt x="14220" y="1768"/>
                    </a:cubicBezTo>
                    <a:cubicBezTo>
                      <a:pt x="14215" y="1744"/>
                      <a:pt x="14209" y="1723"/>
                      <a:pt x="14210" y="1734"/>
                    </a:cubicBezTo>
                    <a:cubicBezTo>
                      <a:pt x="14169" y="1715"/>
                      <a:pt x="14084" y="1641"/>
                      <a:pt x="14000" y="1568"/>
                    </a:cubicBezTo>
                    <a:cubicBezTo>
                      <a:pt x="13917" y="1495"/>
                      <a:pt x="13834" y="1423"/>
                      <a:pt x="13797" y="1407"/>
                    </a:cubicBezTo>
                    <a:cubicBezTo>
                      <a:pt x="14086" y="1521"/>
                      <a:pt x="13535" y="1337"/>
                      <a:pt x="13460" y="1295"/>
                    </a:cubicBezTo>
                    <a:cubicBezTo>
                      <a:pt x="13311" y="1211"/>
                      <a:pt x="13167" y="1120"/>
                      <a:pt x="13024" y="1029"/>
                    </a:cubicBezTo>
                    <a:cubicBezTo>
                      <a:pt x="12832" y="907"/>
                      <a:pt x="12604" y="837"/>
                      <a:pt x="12379" y="771"/>
                    </a:cubicBezTo>
                    <a:cubicBezTo>
                      <a:pt x="12462" y="783"/>
                      <a:pt x="12411" y="767"/>
                      <a:pt x="12371" y="755"/>
                    </a:cubicBezTo>
                    <a:cubicBezTo>
                      <a:pt x="12330" y="743"/>
                      <a:pt x="12299" y="736"/>
                      <a:pt x="12422" y="767"/>
                    </a:cubicBezTo>
                    <a:cubicBezTo>
                      <a:pt x="12377" y="739"/>
                      <a:pt x="12306" y="698"/>
                      <a:pt x="12264" y="677"/>
                    </a:cubicBezTo>
                    <a:cubicBezTo>
                      <a:pt x="12222" y="656"/>
                      <a:pt x="12208" y="654"/>
                      <a:pt x="12276" y="705"/>
                    </a:cubicBezTo>
                    <a:cubicBezTo>
                      <a:pt x="12232" y="693"/>
                      <a:pt x="12211" y="699"/>
                      <a:pt x="12181" y="695"/>
                    </a:cubicBezTo>
                    <a:cubicBezTo>
                      <a:pt x="12151" y="690"/>
                      <a:pt x="12113" y="675"/>
                      <a:pt x="12033" y="620"/>
                    </a:cubicBezTo>
                    <a:cubicBezTo>
                      <a:pt x="12064" y="629"/>
                      <a:pt x="12153" y="637"/>
                      <a:pt x="12179" y="632"/>
                    </a:cubicBezTo>
                    <a:cubicBezTo>
                      <a:pt x="12205" y="626"/>
                      <a:pt x="12168" y="608"/>
                      <a:pt x="11946" y="567"/>
                    </a:cubicBezTo>
                    <a:cubicBezTo>
                      <a:pt x="11960" y="567"/>
                      <a:pt x="11974" y="568"/>
                      <a:pt x="11988" y="570"/>
                    </a:cubicBezTo>
                    <a:cubicBezTo>
                      <a:pt x="12002" y="572"/>
                      <a:pt x="12016" y="576"/>
                      <a:pt x="12029" y="580"/>
                    </a:cubicBezTo>
                    <a:cubicBezTo>
                      <a:pt x="12003" y="575"/>
                      <a:pt x="11976" y="568"/>
                      <a:pt x="11951" y="562"/>
                    </a:cubicBezTo>
                    <a:cubicBezTo>
                      <a:pt x="11925" y="555"/>
                      <a:pt x="11899" y="548"/>
                      <a:pt x="11873" y="540"/>
                    </a:cubicBezTo>
                    <a:cubicBezTo>
                      <a:pt x="11901" y="540"/>
                      <a:pt x="11917" y="540"/>
                      <a:pt x="11921" y="539"/>
                    </a:cubicBezTo>
                    <a:cubicBezTo>
                      <a:pt x="11925" y="538"/>
                      <a:pt x="11917" y="537"/>
                      <a:pt x="11898" y="535"/>
                    </a:cubicBezTo>
                    <a:cubicBezTo>
                      <a:pt x="11897" y="529"/>
                      <a:pt x="11968" y="546"/>
                      <a:pt x="12040" y="563"/>
                    </a:cubicBezTo>
                    <a:cubicBezTo>
                      <a:pt x="12111" y="581"/>
                      <a:pt x="12184" y="600"/>
                      <a:pt x="12187" y="600"/>
                    </a:cubicBezTo>
                    <a:cubicBezTo>
                      <a:pt x="12128" y="584"/>
                      <a:pt x="12070" y="566"/>
                      <a:pt x="12012" y="549"/>
                    </a:cubicBezTo>
                    <a:cubicBezTo>
                      <a:pt x="11954" y="531"/>
                      <a:pt x="11896" y="515"/>
                      <a:pt x="11836" y="502"/>
                    </a:cubicBezTo>
                    <a:cubicBezTo>
                      <a:pt x="11859" y="507"/>
                      <a:pt x="11882" y="511"/>
                      <a:pt x="11905" y="516"/>
                    </a:cubicBezTo>
                    <a:cubicBezTo>
                      <a:pt x="11928" y="521"/>
                      <a:pt x="11951" y="526"/>
                      <a:pt x="11974" y="531"/>
                    </a:cubicBezTo>
                    <a:cubicBezTo>
                      <a:pt x="11942" y="524"/>
                      <a:pt x="11899" y="514"/>
                      <a:pt x="11896" y="513"/>
                    </a:cubicBezTo>
                    <a:cubicBezTo>
                      <a:pt x="11893" y="512"/>
                      <a:pt x="11930" y="520"/>
                      <a:pt x="12057" y="550"/>
                    </a:cubicBezTo>
                    <a:cubicBezTo>
                      <a:pt x="11888" y="519"/>
                      <a:pt x="11777" y="497"/>
                      <a:pt x="11726" y="483"/>
                    </a:cubicBezTo>
                    <a:cubicBezTo>
                      <a:pt x="11675" y="469"/>
                      <a:pt x="11682" y="463"/>
                      <a:pt x="11748" y="466"/>
                    </a:cubicBezTo>
                    <a:cubicBezTo>
                      <a:pt x="11747" y="465"/>
                      <a:pt x="11746" y="463"/>
                      <a:pt x="11745" y="462"/>
                    </a:cubicBezTo>
                    <a:cubicBezTo>
                      <a:pt x="11744" y="460"/>
                      <a:pt x="11743" y="459"/>
                      <a:pt x="11742" y="458"/>
                    </a:cubicBezTo>
                    <a:cubicBezTo>
                      <a:pt x="11779" y="467"/>
                      <a:pt x="11817" y="476"/>
                      <a:pt x="11855" y="483"/>
                    </a:cubicBezTo>
                    <a:cubicBezTo>
                      <a:pt x="11893" y="490"/>
                      <a:pt x="11931" y="496"/>
                      <a:pt x="11969" y="500"/>
                    </a:cubicBezTo>
                    <a:cubicBezTo>
                      <a:pt x="11937" y="496"/>
                      <a:pt x="11905" y="491"/>
                      <a:pt x="11873" y="484"/>
                    </a:cubicBezTo>
                    <a:cubicBezTo>
                      <a:pt x="11842" y="477"/>
                      <a:pt x="11811" y="468"/>
                      <a:pt x="11781" y="458"/>
                    </a:cubicBezTo>
                    <a:cubicBezTo>
                      <a:pt x="11846" y="465"/>
                      <a:pt x="11888" y="475"/>
                      <a:pt x="11940" y="487"/>
                    </a:cubicBezTo>
                    <a:cubicBezTo>
                      <a:pt x="11992" y="499"/>
                      <a:pt x="12054" y="513"/>
                      <a:pt x="12159" y="529"/>
                    </a:cubicBezTo>
                    <a:cubicBezTo>
                      <a:pt x="12141" y="524"/>
                      <a:pt x="12124" y="513"/>
                      <a:pt x="12108" y="501"/>
                    </a:cubicBezTo>
                    <a:cubicBezTo>
                      <a:pt x="12092" y="490"/>
                      <a:pt x="12076" y="479"/>
                      <a:pt x="12058" y="473"/>
                    </a:cubicBezTo>
                    <a:cubicBezTo>
                      <a:pt x="12187" y="480"/>
                      <a:pt x="12341" y="470"/>
                      <a:pt x="12497" y="483"/>
                    </a:cubicBezTo>
                    <a:cubicBezTo>
                      <a:pt x="12654" y="496"/>
                      <a:pt x="12813" y="531"/>
                      <a:pt x="12955" y="629"/>
                    </a:cubicBezTo>
                    <a:cubicBezTo>
                      <a:pt x="12947" y="627"/>
                      <a:pt x="12915" y="626"/>
                      <a:pt x="12882" y="624"/>
                    </a:cubicBezTo>
                    <a:cubicBezTo>
                      <a:pt x="12850" y="622"/>
                      <a:pt x="12817" y="620"/>
                      <a:pt x="12808" y="618"/>
                    </a:cubicBezTo>
                    <a:cubicBezTo>
                      <a:pt x="12827" y="622"/>
                      <a:pt x="12846" y="627"/>
                      <a:pt x="12865" y="632"/>
                    </a:cubicBezTo>
                    <a:cubicBezTo>
                      <a:pt x="12884" y="638"/>
                      <a:pt x="12903" y="644"/>
                      <a:pt x="12921" y="651"/>
                    </a:cubicBezTo>
                    <a:cubicBezTo>
                      <a:pt x="12897" y="645"/>
                      <a:pt x="12873" y="641"/>
                      <a:pt x="12849" y="640"/>
                    </a:cubicBezTo>
                    <a:cubicBezTo>
                      <a:pt x="12824" y="638"/>
                      <a:pt x="12800" y="638"/>
                      <a:pt x="12775" y="641"/>
                    </a:cubicBezTo>
                    <a:cubicBezTo>
                      <a:pt x="12848" y="676"/>
                      <a:pt x="12995" y="719"/>
                      <a:pt x="13145" y="753"/>
                    </a:cubicBezTo>
                    <a:cubicBezTo>
                      <a:pt x="13296" y="787"/>
                      <a:pt x="13448" y="812"/>
                      <a:pt x="13531" y="810"/>
                    </a:cubicBezTo>
                    <a:cubicBezTo>
                      <a:pt x="13515" y="799"/>
                      <a:pt x="13507" y="793"/>
                      <a:pt x="13507" y="790"/>
                    </a:cubicBezTo>
                    <a:cubicBezTo>
                      <a:pt x="13508" y="788"/>
                      <a:pt x="13516" y="790"/>
                      <a:pt x="13533" y="795"/>
                    </a:cubicBezTo>
                    <a:cubicBezTo>
                      <a:pt x="13465" y="773"/>
                      <a:pt x="13397" y="752"/>
                      <a:pt x="13329" y="730"/>
                    </a:cubicBezTo>
                    <a:cubicBezTo>
                      <a:pt x="13261" y="707"/>
                      <a:pt x="13194" y="685"/>
                      <a:pt x="13126" y="663"/>
                    </a:cubicBezTo>
                    <a:cubicBezTo>
                      <a:pt x="13285" y="697"/>
                      <a:pt x="13205" y="665"/>
                      <a:pt x="13077" y="621"/>
                    </a:cubicBezTo>
                    <a:cubicBezTo>
                      <a:pt x="12948" y="578"/>
                      <a:pt x="12771" y="524"/>
                      <a:pt x="12736" y="513"/>
                    </a:cubicBezTo>
                    <a:cubicBezTo>
                      <a:pt x="12752" y="512"/>
                      <a:pt x="12768" y="512"/>
                      <a:pt x="12783" y="515"/>
                    </a:cubicBezTo>
                    <a:cubicBezTo>
                      <a:pt x="12799" y="517"/>
                      <a:pt x="12814" y="520"/>
                      <a:pt x="12829" y="526"/>
                    </a:cubicBezTo>
                    <a:cubicBezTo>
                      <a:pt x="12720" y="469"/>
                      <a:pt x="12598" y="436"/>
                      <a:pt x="12474" y="410"/>
                    </a:cubicBezTo>
                    <a:cubicBezTo>
                      <a:pt x="12350" y="385"/>
                      <a:pt x="12223" y="368"/>
                      <a:pt x="12102" y="344"/>
                    </a:cubicBezTo>
                    <a:cubicBezTo>
                      <a:pt x="12171" y="382"/>
                      <a:pt x="12262" y="396"/>
                      <a:pt x="12355" y="407"/>
                    </a:cubicBezTo>
                    <a:cubicBezTo>
                      <a:pt x="12448" y="418"/>
                      <a:pt x="12543" y="424"/>
                      <a:pt x="12621" y="444"/>
                    </a:cubicBezTo>
                    <a:cubicBezTo>
                      <a:pt x="12414" y="344"/>
                      <a:pt x="12093" y="270"/>
                      <a:pt x="11896" y="225"/>
                    </a:cubicBezTo>
                    <a:cubicBezTo>
                      <a:pt x="11843" y="213"/>
                      <a:pt x="11791" y="201"/>
                      <a:pt x="11739" y="186"/>
                    </a:cubicBezTo>
                    <a:cubicBezTo>
                      <a:pt x="11864" y="212"/>
                      <a:pt x="11777" y="192"/>
                      <a:pt x="11725" y="181"/>
                    </a:cubicBezTo>
                    <a:cubicBezTo>
                      <a:pt x="11674" y="170"/>
                      <a:pt x="11659" y="167"/>
                      <a:pt x="11929" y="225"/>
                    </a:cubicBezTo>
                    <a:cubicBezTo>
                      <a:pt x="11857" y="203"/>
                      <a:pt x="11785" y="182"/>
                      <a:pt x="11712" y="162"/>
                    </a:cubicBezTo>
                    <a:cubicBezTo>
                      <a:pt x="11640" y="142"/>
                      <a:pt x="11567" y="122"/>
                      <a:pt x="11494" y="103"/>
                    </a:cubicBezTo>
                    <a:cubicBezTo>
                      <a:pt x="11516" y="108"/>
                      <a:pt x="11539" y="113"/>
                      <a:pt x="11562" y="117"/>
                    </a:cubicBezTo>
                    <a:cubicBezTo>
                      <a:pt x="11585" y="121"/>
                      <a:pt x="11609" y="124"/>
                      <a:pt x="11632" y="127"/>
                    </a:cubicBezTo>
                    <a:cubicBezTo>
                      <a:pt x="11541" y="109"/>
                      <a:pt x="11449" y="90"/>
                      <a:pt x="11358" y="72"/>
                    </a:cubicBezTo>
                    <a:cubicBezTo>
                      <a:pt x="11267" y="53"/>
                      <a:pt x="11176" y="34"/>
                      <a:pt x="11085" y="15"/>
                    </a:cubicBezTo>
                    <a:cubicBezTo>
                      <a:pt x="11101" y="17"/>
                      <a:pt x="11110" y="18"/>
                      <a:pt x="11111" y="17"/>
                    </a:cubicBezTo>
                    <a:cubicBezTo>
                      <a:pt x="11112" y="17"/>
                      <a:pt x="11105" y="15"/>
                      <a:pt x="11090" y="12"/>
                    </a:cubicBezTo>
                    <a:cubicBezTo>
                      <a:pt x="11153" y="24"/>
                      <a:pt x="11087" y="12"/>
                      <a:pt x="11049" y="5"/>
                    </a:cubicBezTo>
                    <a:cubicBezTo>
                      <a:pt x="11012" y="-3"/>
                      <a:pt x="11004" y="-6"/>
                      <a:pt x="11183" y="22"/>
                    </a:cubicBezTo>
                    <a:cubicBezTo>
                      <a:pt x="12154" y="220"/>
                      <a:pt x="13289" y="603"/>
                      <a:pt x="14386" y="1110"/>
                    </a:cubicBezTo>
                    <a:cubicBezTo>
                      <a:pt x="15484" y="1617"/>
                      <a:pt x="16544" y="2247"/>
                      <a:pt x="17365" y="2939"/>
                    </a:cubicBezTo>
                    <a:cubicBezTo>
                      <a:pt x="17302" y="2888"/>
                      <a:pt x="17218" y="2824"/>
                      <a:pt x="17127" y="2752"/>
                    </a:cubicBezTo>
                    <a:cubicBezTo>
                      <a:pt x="17035" y="2680"/>
                      <a:pt x="16935" y="2600"/>
                      <a:pt x="16841" y="2514"/>
                    </a:cubicBezTo>
                    <a:cubicBezTo>
                      <a:pt x="16901" y="2568"/>
                      <a:pt x="16967" y="2623"/>
                      <a:pt x="17028" y="2673"/>
                    </a:cubicBezTo>
                    <a:cubicBezTo>
                      <a:pt x="17088" y="2722"/>
                      <a:pt x="17144" y="2765"/>
                      <a:pt x="17182" y="2796"/>
                    </a:cubicBezTo>
                    <a:cubicBezTo>
                      <a:pt x="17182" y="2795"/>
                      <a:pt x="17143" y="2768"/>
                      <a:pt x="17113" y="2747"/>
                    </a:cubicBezTo>
                    <a:cubicBezTo>
                      <a:pt x="17082" y="2725"/>
                      <a:pt x="17060" y="2709"/>
                      <a:pt x="17091" y="2731"/>
                    </a:cubicBezTo>
                    <a:cubicBezTo>
                      <a:pt x="17287" y="2885"/>
                      <a:pt x="17477" y="3045"/>
                      <a:pt x="17659" y="3210"/>
                    </a:cubicBezTo>
                    <a:cubicBezTo>
                      <a:pt x="17842" y="3375"/>
                      <a:pt x="18019" y="3545"/>
                      <a:pt x="18187" y="3721"/>
                    </a:cubicBezTo>
                    <a:cubicBezTo>
                      <a:pt x="18057" y="3569"/>
                      <a:pt x="18088" y="3602"/>
                      <a:pt x="18118" y="3636"/>
                    </a:cubicBezTo>
                    <a:cubicBezTo>
                      <a:pt x="18147" y="3669"/>
                      <a:pt x="18175" y="3702"/>
                      <a:pt x="18039" y="3551"/>
                    </a:cubicBezTo>
                    <a:cubicBezTo>
                      <a:pt x="18147" y="3656"/>
                      <a:pt x="18255" y="3762"/>
                      <a:pt x="18360" y="3869"/>
                    </a:cubicBezTo>
                    <a:cubicBezTo>
                      <a:pt x="18466" y="3977"/>
                      <a:pt x="18571" y="4084"/>
                      <a:pt x="18671" y="4195"/>
                    </a:cubicBezTo>
                    <a:cubicBezTo>
                      <a:pt x="18660" y="4182"/>
                      <a:pt x="18648" y="4169"/>
                      <a:pt x="18636" y="4156"/>
                    </a:cubicBezTo>
                    <a:cubicBezTo>
                      <a:pt x="18624" y="4144"/>
                      <a:pt x="18611" y="4131"/>
                      <a:pt x="18598" y="4119"/>
                    </a:cubicBezTo>
                    <a:cubicBezTo>
                      <a:pt x="18633" y="4162"/>
                      <a:pt x="18621" y="4145"/>
                      <a:pt x="18608" y="4128"/>
                    </a:cubicBezTo>
                    <a:cubicBezTo>
                      <a:pt x="18594" y="4112"/>
                      <a:pt x="18581" y="4097"/>
                      <a:pt x="18613" y="4146"/>
                    </a:cubicBezTo>
                    <a:cubicBezTo>
                      <a:pt x="18512" y="4041"/>
                      <a:pt x="18444" y="3974"/>
                      <a:pt x="18380" y="3912"/>
                    </a:cubicBezTo>
                    <a:cubicBezTo>
                      <a:pt x="18317" y="3849"/>
                      <a:pt x="18257" y="3790"/>
                      <a:pt x="18170" y="3701"/>
                    </a:cubicBezTo>
                    <a:cubicBezTo>
                      <a:pt x="18180" y="3713"/>
                      <a:pt x="18190" y="3724"/>
                      <a:pt x="18200" y="3736"/>
                    </a:cubicBezTo>
                    <a:cubicBezTo>
                      <a:pt x="18210" y="3747"/>
                      <a:pt x="18220" y="3759"/>
                      <a:pt x="18231" y="3770"/>
                    </a:cubicBezTo>
                    <a:cubicBezTo>
                      <a:pt x="18090" y="3638"/>
                      <a:pt x="18108" y="3670"/>
                      <a:pt x="18165" y="3738"/>
                    </a:cubicBezTo>
                    <a:cubicBezTo>
                      <a:pt x="18221" y="3806"/>
                      <a:pt x="18315" y="3908"/>
                      <a:pt x="18325" y="3916"/>
                    </a:cubicBezTo>
                    <a:cubicBezTo>
                      <a:pt x="18311" y="3906"/>
                      <a:pt x="18297" y="3896"/>
                      <a:pt x="18284" y="3885"/>
                    </a:cubicBezTo>
                    <a:cubicBezTo>
                      <a:pt x="18271" y="3874"/>
                      <a:pt x="18259" y="3863"/>
                      <a:pt x="18247" y="3852"/>
                    </a:cubicBezTo>
                    <a:cubicBezTo>
                      <a:pt x="18289" y="3899"/>
                      <a:pt x="18335" y="3944"/>
                      <a:pt x="18382" y="3989"/>
                    </a:cubicBezTo>
                    <a:cubicBezTo>
                      <a:pt x="18428" y="4034"/>
                      <a:pt x="18476" y="4079"/>
                      <a:pt x="18521" y="4124"/>
                    </a:cubicBezTo>
                    <a:cubicBezTo>
                      <a:pt x="18480" y="4076"/>
                      <a:pt x="18464" y="4053"/>
                      <a:pt x="18474" y="4058"/>
                    </a:cubicBezTo>
                    <a:cubicBezTo>
                      <a:pt x="18484" y="4062"/>
                      <a:pt x="18521" y="4093"/>
                      <a:pt x="18583" y="4150"/>
                    </a:cubicBezTo>
                    <a:cubicBezTo>
                      <a:pt x="18569" y="4148"/>
                      <a:pt x="18556" y="4144"/>
                      <a:pt x="18544" y="4138"/>
                    </a:cubicBezTo>
                    <a:cubicBezTo>
                      <a:pt x="18532" y="4131"/>
                      <a:pt x="18523" y="4122"/>
                      <a:pt x="18515" y="4111"/>
                    </a:cubicBezTo>
                    <a:cubicBezTo>
                      <a:pt x="18560" y="4154"/>
                      <a:pt x="18602" y="4206"/>
                      <a:pt x="18643" y="4258"/>
                    </a:cubicBezTo>
                    <a:cubicBezTo>
                      <a:pt x="18684" y="4311"/>
                      <a:pt x="18724" y="4364"/>
                      <a:pt x="18765" y="4409"/>
                    </a:cubicBezTo>
                    <a:cubicBezTo>
                      <a:pt x="18735" y="4376"/>
                      <a:pt x="18706" y="4338"/>
                      <a:pt x="18679" y="4304"/>
                    </a:cubicBezTo>
                    <a:cubicBezTo>
                      <a:pt x="18651" y="4269"/>
                      <a:pt x="18624" y="4236"/>
                      <a:pt x="18596" y="4214"/>
                    </a:cubicBezTo>
                    <a:cubicBezTo>
                      <a:pt x="18597" y="4220"/>
                      <a:pt x="18598" y="4227"/>
                      <a:pt x="18599" y="4233"/>
                    </a:cubicBezTo>
                    <a:cubicBezTo>
                      <a:pt x="18600" y="4239"/>
                      <a:pt x="18601" y="4246"/>
                      <a:pt x="18602" y="4252"/>
                    </a:cubicBezTo>
                    <a:cubicBezTo>
                      <a:pt x="18489" y="4154"/>
                      <a:pt x="18329" y="4002"/>
                      <a:pt x="18154" y="3870"/>
                    </a:cubicBezTo>
                    <a:cubicBezTo>
                      <a:pt x="17979" y="3737"/>
                      <a:pt x="17788" y="3623"/>
                      <a:pt x="17614" y="3600"/>
                    </a:cubicBezTo>
                    <a:cubicBezTo>
                      <a:pt x="17680" y="3662"/>
                      <a:pt x="17731" y="3698"/>
                      <a:pt x="17732" y="3699"/>
                    </a:cubicBezTo>
                    <a:cubicBezTo>
                      <a:pt x="17733" y="3700"/>
                      <a:pt x="17684" y="3665"/>
                      <a:pt x="17550" y="3585"/>
                    </a:cubicBezTo>
                    <a:cubicBezTo>
                      <a:pt x="17684" y="3698"/>
                      <a:pt x="17842" y="3791"/>
                      <a:pt x="17996" y="3883"/>
                    </a:cubicBezTo>
                    <a:cubicBezTo>
                      <a:pt x="18150" y="3975"/>
                      <a:pt x="18300" y="4066"/>
                      <a:pt x="18417" y="4178"/>
                    </a:cubicBezTo>
                    <a:cubicBezTo>
                      <a:pt x="18319" y="4150"/>
                      <a:pt x="18402" y="4214"/>
                      <a:pt x="18505" y="4304"/>
                    </a:cubicBezTo>
                    <a:cubicBezTo>
                      <a:pt x="18607" y="4394"/>
                      <a:pt x="18729" y="4510"/>
                      <a:pt x="18708" y="4587"/>
                    </a:cubicBezTo>
                    <a:cubicBezTo>
                      <a:pt x="18654" y="4529"/>
                      <a:pt x="18441" y="4336"/>
                      <a:pt x="18219" y="4174"/>
                    </a:cubicBezTo>
                    <a:cubicBezTo>
                      <a:pt x="17998" y="4013"/>
                      <a:pt x="17768" y="3883"/>
                      <a:pt x="17679" y="3952"/>
                    </a:cubicBezTo>
                    <a:cubicBezTo>
                      <a:pt x="17751" y="4104"/>
                      <a:pt x="17940" y="4457"/>
                      <a:pt x="18083" y="4807"/>
                    </a:cubicBezTo>
                    <a:cubicBezTo>
                      <a:pt x="18226" y="5157"/>
                      <a:pt x="18323" y="5504"/>
                      <a:pt x="18211" y="5644"/>
                    </a:cubicBezTo>
                    <a:cubicBezTo>
                      <a:pt x="18219" y="5662"/>
                      <a:pt x="18272" y="5596"/>
                      <a:pt x="18296" y="5559"/>
                    </a:cubicBezTo>
                    <a:cubicBezTo>
                      <a:pt x="18321" y="5521"/>
                      <a:pt x="18317" y="5512"/>
                      <a:pt x="18211" y="5644"/>
                    </a:cubicBezTo>
                    <a:close/>
                    <a:moveTo>
                      <a:pt x="11486" y="3153"/>
                    </a:moveTo>
                    <a:cubicBezTo>
                      <a:pt x="11467" y="3157"/>
                      <a:pt x="11478" y="3166"/>
                      <a:pt x="11488" y="3169"/>
                    </a:cubicBezTo>
                    <a:cubicBezTo>
                      <a:pt x="11498" y="3173"/>
                      <a:pt x="11507" y="3171"/>
                      <a:pt x="11486" y="3153"/>
                    </a:cubicBezTo>
                    <a:lnTo>
                      <a:pt x="11486" y="3154"/>
                    </a:lnTo>
                    <a:lnTo>
                      <a:pt x="11486" y="3153"/>
                    </a:lnTo>
                    <a:close/>
                    <a:moveTo>
                      <a:pt x="11072" y="1540"/>
                    </a:moveTo>
                    <a:cubicBezTo>
                      <a:pt x="11065" y="1513"/>
                      <a:pt x="11066" y="1513"/>
                      <a:pt x="11068" y="1520"/>
                    </a:cubicBezTo>
                    <a:cubicBezTo>
                      <a:pt x="11070" y="1527"/>
                      <a:pt x="11074" y="1541"/>
                      <a:pt x="11072" y="1540"/>
                    </a:cubicBezTo>
                    <a:cubicBezTo>
                      <a:pt x="11071" y="1537"/>
                      <a:pt x="11072" y="1538"/>
                      <a:pt x="11073" y="1538"/>
                    </a:cubicBezTo>
                    <a:cubicBezTo>
                      <a:pt x="11074" y="1539"/>
                      <a:pt x="11073" y="1540"/>
                      <a:pt x="11072" y="1540"/>
                    </a:cubicBezTo>
                    <a:close/>
                    <a:moveTo>
                      <a:pt x="10200" y="946"/>
                    </a:moveTo>
                    <a:cubicBezTo>
                      <a:pt x="10216" y="945"/>
                      <a:pt x="10208" y="942"/>
                      <a:pt x="10200" y="940"/>
                    </a:cubicBezTo>
                    <a:cubicBezTo>
                      <a:pt x="10192" y="939"/>
                      <a:pt x="10184" y="940"/>
                      <a:pt x="10200" y="946"/>
                    </a:cubicBezTo>
                    <a:lnTo>
                      <a:pt x="10200" y="946"/>
                    </a:lnTo>
                    <a:lnTo>
                      <a:pt x="10200" y="946"/>
                    </a:lnTo>
                    <a:close/>
                    <a:moveTo>
                      <a:pt x="10126" y="928"/>
                    </a:moveTo>
                    <a:cubicBezTo>
                      <a:pt x="10135" y="925"/>
                      <a:pt x="10093" y="934"/>
                      <a:pt x="10070" y="939"/>
                    </a:cubicBezTo>
                    <a:cubicBezTo>
                      <a:pt x="10047" y="944"/>
                      <a:pt x="10043" y="946"/>
                      <a:pt x="10126" y="928"/>
                    </a:cubicBezTo>
                    <a:lnTo>
                      <a:pt x="10126" y="928"/>
                    </a:lnTo>
                    <a:close/>
                    <a:moveTo>
                      <a:pt x="8590" y="488"/>
                    </a:moveTo>
                    <a:lnTo>
                      <a:pt x="8590" y="488"/>
                    </a:lnTo>
                    <a:lnTo>
                      <a:pt x="8590" y="488"/>
                    </a:lnTo>
                    <a:close/>
                    <a:moveTo>
                      <a:pt x="8466" y="438"/>
                    </a:moveTo>
                    <a:cubicBezTo>
                      <a:pt x="8487" y="444"/>
                      <a:pt x="8489" y="445"/>
                      <a:pt x="8485" y="443"/>
                    </a:cubicBezTo>
                    <a:cubicBezTo>
                      <a:pt x="8481" y="442"/>
                      <a:pt x="8470" y="439"/>
                      <a:pt x="8466" y="438"/>
                    </a:cubicBezTo>
                    <a:cubicBezTo>
                      <a:pt x="8469" y="439"/>
                      <a:pt x="8469" y="439"/>
                      <a:pt x="8468" y="439"/>
                    </a:cubicBezTo>
                    <a:lnTo>
                      <a:pt x="8466" y="438"/>
                    </a:lnTo>
                    <a:close/>
                    <a:moveTo>
                      <a:pt x="7888" y="324"/>
                    </a:moveTo>
                    <a:cubicBezTo>
                      <a:pt x="7886" y="325"/>
                      <a:pt x="7861" y="317"/>
                      <a:pt x="7849" y="314"/>
                    </a:cubicBezTo>
                    <a:cubicBezTo>
                      <a:pt x="7837" y="310"/>
                      <a:pt x="7838" y="310"/>
                      <a:pt x="7888" y="324"/>
                    </a:cubicBezTo>
                    <a:lnTo>
                      <a:pt x="7888" y="324"/>
                    </a:lnTo>
                    <a:lnTo>
                      <a:pt x="7888" y="324"/>
                    </a:lnTo>
                    <a:close/>
                    <a:moveTo>
                      <a:pt x="7752" y="283"/>
                    </a:moveTo>
                    <a:cubicBezTo>
                      <a:pt x="7772" y="288"/>
                      <a:pt x="7792" y="293"/>
                      <a:pt x="7812" y="299"/>
                    </a:cubicBezTo>
                    <a:cubicBezTo>
                      <a:pt x="7832" y="304"/>
                      <a:pt x="7852" y="309"/>
                      <a:pt x="7871" y="314"/>
                    </a:cubicBezTo>
                    <a:cubicBezTo>
                      <a:pt x="7873" y="313"/>
                      <a:pt x="7843" y="307"/>
                      <a:pt x="7813" y="301"/>
                    </a:cubicBezTo>
                    <a:cubicBezTo>
                      <a:pt x="7783" y="294"/>
                      <a:pt x="7752" y="286"/>
                      <a:pt x="7752" y="283"/>
                    </a:cubicBezTo>
                    <a:cubicBezTo>
                      <a:pt x="7766" y="287"/>
                      <a:pt x="7766" y="289"/>
                      <a:pt x="7763" y="290"/>
                    </a:cubicBezTo>
                    <a:cubicBezTo>
                      <a:pt x="7759" y="290"/>
                      <a:pt x="7752" y="289"/>
                      <a:pt x="7752" y="283"/>
                    </a:cubicBezTo>
                    <a:close/>
                    <a:moveTo>
                      <a:pt x="7816" y="289"/>
                    </a:moveTo>
                    <a:cubicBezTo>
                      <a:pt x="7794" y="290"/>
                      <a:pt x="7824" y="297"/>
                      <a:pt x="7844" y="300"/>
                    </a:cubicBezTo>
                    <a:cubicBezTo>
                      <a:pt x="7865" y="303"/>
                      <a:pt x="7876" y="302"/>
                      <a:pt x="7816" y="289"/>
                    </a:cubicBezTo>
                    <a:lnTo>
                      <a:pt x="7815" y="290"/>
                    </a:lnTo>
                    <a:lnTo>
                      <a:pt x="7816" y="289"/>
                    </a:lnTo>
                    <a:close/>
                    <a:moveTo>
                      <a:pt x="11423" y="1565"/>
                    </a:moveTo>
                    <a:cubicBezTo>
                      <a:pt x="11495" y="1604"/>
                      <a:pt x="11472" y="1670"/>
                      <a:pt x="11430" y="1728"/>
                    </a:cubicBezTo>
                    <a:cubicBezTo>
                      <a:pt x="11388" y="1785"/>
                      <a:pt x="11327" y="1832"/>
                      <a:pt x="11324" y="1834"/>
                    </a:cubicBezTo>
                    <a:cubicBezTo>
                      <a:pt x="11339" y="1839"/>
                      <a:pt x="11350" y="1846"/>
                      <a:pt x="11356" y="1854"/>
                    </a:cubicBezTo>
                    <a:cubicBezTo>
                      <a:pt x="11363" y="1863"/>
                      <a:pt x="11365" y="1873"/>
                      <a:pt x="11364" y="1885"/>
                    </a:cubicBezTo>
                    <a:cubicBezTo>
                      <a:pt x="11329" y="1878"/>
                      <a:pt x="11295" y="1872"/>
                      <a:pt x="11260" y="1865"/>
                    </a:cubicBezTo>
                    <a:cubicBezTo>
                      <a:pt x="11226" y="1858"/>
                      <a:pt x="11192" y="1851"/>
                      <a:pt x="11157" y="1843"/>
                    </a:cubicBezTo>
                    <a:cubicBezTo>
                      <a:pt x="11245" y="1903"/>
                      <a:pt x="11294" y="1976"/>
                      <a:pt x="11337" y="2052"/>
                    </a:cubicBezTo>
                    <a:cubicBezTo>
                      <a:pt x="11380" y="2128"/>
                      <a:pt x="11419" y="2207"/>
                      <a:pt x="11488" y="2277"/>
                    </a:cubicBezTo>
                    <a:cubicBezTo>
                      <a:pt x="11451" y="2285"/>
                      <a:pt x="11431" y="2276"/>
                      <a:pt x="11426" y="2278"/>
                    </a:cubicBezTo>
                    <a:cubicBezTo>
                      <a:pt x="11421" y="2279"/>
                      <a:pt x="11430" y="2290"/>
                      <a:pt x="11451" y="2336"/>
                    </a:cubicBezTo>
                    <a:cubicBezTo>
                      <a:pt x="11434" y="2330"/>
                      <a:pt x="11416" y="2324"/>
                      <a:pt x="11400" y="2316"/>
                    </a:cubicBezTo>
                    <a:cubicBezTo>
                      <a:pt x="11383" y="2308"/>
                      <a:pt x="11367" y="2300"/>
                      <a:pt x="11352" y="2291"/>
                    </a:cubicBezTo>
                    <a:cubicBezTo>
                      <a:pt x="11341" y="2324"/>
                      <a:pt x="11352" y="2392"/>
                      <a:pt x="11358" y="2453"/>
                    </a:cubicBezTo>
                    <a:cubicBezTo>
                      <a:pt x="11365" y="2514"/>
                      <a:pt x="11366" y="2568"/>
                      <a:pt x="11336" y="2575"/>
                    </a:cubicBezTo>
                    <a:cubicBezTo>
                      <a:pt x="11403" y="2639"/>
                      <a:pt x="11423" y="2669"/>
                      <a:pt x="11444" y="2694"/>
                    </a:cubicBezTo>
                    <a:cubicBezTo>
                      <a:pt x="11464" y="2719"/>
                      <a:pt x="11486" y="2740"/>
                      <a:pt x="11558" y="2787"/>
                    </a:cubicBezTo>
                    <a:cubicBezTo>
                      <a:pt x="11547" y="2780"/>
                      <a:pt x="11536" y="2775"/>
                      <a:pt x="11525" y="2774"/>
                    </a:cubicBezTo>
                    <a:cubicBezTo>
                      <a:pt x="11514" y="2772"/>
                      <a:pt x="11503" y="2773"/>
                      <a:pt x="11492" y="2777"/>
                    </a:cubicBezTo>
                    <a:cubicBezTo>
                      <a:pt x="11517" y="2772"/>
                      <a:pt x="11577" y="2881"/>
                      <a:pt x="11643" y="2998"/>
                    </a:cubicBezTo>
                    <a:cubicBezTo>
                      <a:pt x="11708" y="3114"/>
                      <a:pt x="11779" y="3237"/>
                      <a:pt x="11826" y="3261"/>
                    </a:cubicBezTo>
                    <a:cubicBezTo>
                      <a:pt x="11763" y="3313"/>
                      <a:pt x="11748" y="3295"/>
                      <a:pt x="11737" y="3266"/>
                    </a:cubicBezTo>
                    <a:cubicBezTo>
                      <a:pt x="11727" y="3237"/>
                      <a:pt x="11721" y="3198"/>
                      <a:pt x="11675" y="3207"/>
                    </a:cubicBezTo>
                    <a:cubicBezTo>
                      <a:pt x="11699" y="3236"/>
                      <a:pt x="11695" y="3238"/>
                      <a:pt x="11680" y="3239"/>
                    </a:cubicBezTo>
                    <a:cubicBezTo>
                      <a:pt x="11665" y="3241"/>
                      <a:pt x="11640" y="3242"/>
                      <a:pt x="11623" y="3269"/>
                    </a:cubicBezTo>
                    <a:cubicBezTo>
                      <a:pt x="11607" y="3250"/>
                      <a:pt x="11566" y="3215"/>
                      <a:pt x="11519" y="3183"/>
                    </a:cubicBezTo>
                    <a:cubicBezTo>
                      <a:pt x="11472" y="3152"/>
                      <a:pt x="11419" y="3124"/>
                      <a:pt x="11381" y="3122"/>
                    </a:cubicBezTo>
                    <a:cubicBezTo>
                      <a:pt x="11375" y="3139"/>
                      <a:pt x="11368" y="3168"/>
                      <a:pt x="11356" y="3194"/>
                    </a:cubicBezTo>
                    <a:cubicBezTo>
                      <a:pt x="11344" y="3220"/>
                      <a:pt x="11329" y="3243"/>
                      <a:pt x="11306" y="3247"/>
                    </a:cubicBezTo>
                    <a:cubicBezTo>
                      <a:pt x="11267" y="3195"/>
                      <a:pt x="11044" y="3063"/>
                      <a:pt x="10856" y="2945"/>
                    </a:cubicBezTo>
                    <a:cubicBezTo>
                      <a:pt x="10669" y="2826"/>
                      <a:pt x="10517" y="2721"/>
                      <a:pt x="10623" y="2722"/>
                    </a:cubicBezTo>
                    <a:cubicBezTo>
                      <a:pt x="10599" y="2697"/>
                      <a:pt x="10286" y="2624"/>
                      <a:pt x="10152" y="2454"/>
                    </a:cubicBezTo>
                    <a:cubicBezTo>
                      <a:pt x="10037" y="2309"/>
                      <a:pt x="10272" y="2373"/>
                      <a:pt x="10186" y="2230"/>
                    </a:cubicBezTo>
                    <a:cubicBezTo>
                      <a:pt x="10183" y="2232"/>
                      <a:pt x="10151" y="2250"/>
                      <a:pt x="10117" y="2272"/>
                    </a:cubicBezTo>
                    <a:cubicBezTo>
                      <a:pt x="10082" y="2293"/>
                      <a:pt x="10045" y="2319"/>
                      <a:pt x="10031" y="2338"/>
                    </a:cubicBezTo>
                    <a:cubicBezTo>
                      <a:pt x="10013" y="2315"/>
                      <a:pt x="10001" y="2282"/>
                      <a:pt x="10006" y="2259"/>
                    </a:cubicBezTo>
                    <a:cubicBezTo>
                      <a:pt x="10011" y="2237"/>
                      <a:pt x="10034" y="2226"/>
                      <a:pt x="10089" y="2247"/>
                    </a:cubicBezTo>
                    <a:cubicBezTo>
                      <a:pt x="10071" y="2248"/>
                      <a:pt x="10055" y="2246"/>
                      <a:pt x="10039" y="2240"/>
                    </a:cubicBezTo>
                    <a:cubicBezTo>
                      <a:pt x="10024" y="2234"/>
                      <a:pt x="10010" y="2226"/>
                      <a:pt x="10000" y="2214"/>
                    </a:cubicBezTo>
                    <a:cubicBezTo>
                      <a:pt x="10027" y="2212"/>
                      <a:pt x="10054" y="2210"/>
                      <a:pt x="10080" y="2208"/>
                    </a:cubicBezTo>
                    <a:cubicBezTo>
                      <a:pt x="10107" y="2205"/>
                      <a:pt x="10134" y="2203"/>
                      <a:pt x="10161" y="2200"/>
                    </a:cubicBezTo>
                    <a:cubicBezTo>
                      <a:pt x="10128" y="2170"/>
                      <a:pt x="10089" y="2179"/>
                      <a:pt x="10055" y="2189"/>
                    </a:cubicBezTo>
                    <a:cubicBezTo>
                      <a:pt x="10020" y="2200"/>
                      <a:pt x="9990" y="2212"/>
                      <a:pt x="9973" y="2190"/>
                    </a:cubicBezTo>
                    <a:cubicBezTo>
                      <a:pt x="9983" y="2173"/>
                      <a:pt x="9998" y="2159"/>
                      <a:pt x="10016" y="2148"/>
                    </a:cubicBezTo>
                    <a:cubicBezTo>
                      <a:pt x="10034" y="2137"/>
                      <a:pt x="10054" y="2131"/>
                      <a:pt x="10077" y="2128"/>
                    </a:cubicBezTo>
                    <a:cubicBezTo>
                      <a:pt x="10068" y="2118"/>
                      <a:pt x="10030" y="2063"/>
                      <a:pt x="9990" y="2011"/>
                    </a:cubicBezTo>
                    <a:cubicBezTo>
                      <a:pt x="9951" y="1958"/>
                      <a:pt x="9910" y="1909"/>
                      <a:pt x="9897" y="1911"/>
                    </a:cubicBezTo>
                    <a:cubicBezTo>
                      <a:pt x="9849" y="1903"/>
                      <a:pt x="9801" y="1894"/>
                      <a:pt x="9754" y="1883"/>
                    </a:cubicBezTo>
                    <a:cubicBezTo>
                      <a:pt x="9706" y="1873"/>
                      <a:pt x="9659" y="1861"/>
                      <a:pt x="9612" y="1848"/>
                    </a:cubicBezTo>
                    <a:cubicBezTo>
                      <a:pt x="9623" y="1847"/>
                      <a:pt x="9701" y="1865"/>
                      <a:pt x="9767" y="1895"/>
                    </a:cubicBezTo>
                    <a:cubicBezTo>
                      <a:pt x="9834" y="1925"/>
                      <a:pt x="9889" y="1966"/>
                      <a:pt x="9857" y="2011"/>
                    </a:cubicBezTo>
                    <a:cubicBezTo>
                      <a:pt x="9831" y="2035"/>
                      <a:pt x="9805" y="2049"/>
                      <a:pt x="9776" y="2053"/>
                    </a:cubicBezTo>
                    <a:cubicBezTo>
                      <a:pt x="9747" y="2057"/>
                      <a:pt x="9716" y="2051"/>
                      <a:pt x="9683" y="2036"/>
                    </a:cubicBezTo>
                    <a:cubicBezTo>
                      <a:pt x="9742" y="2027"/>
                      <a:pt x="9747" y="2015"/>
                      <a:pt x="9739" y="2008"/>
                    </a:cubicBezTo>
                    <a:cubicBezTo>
                      <a:pt x="9731" y="2001"/>
                      <a:pt x="9711" y="1999"/>
                      <a:pt x="9719" y="2010"/>
                    </a:cubicBezTo>
                    <a:cubicBezTo>
                      <a:pt x="9663" y="2018"/>
                      <a:pt x="9619" y="1974"/>
                      <a:pt x="9582" y="1921"/>
                    </a:cubicBezTo>
                    <a:cubicBezTo>
                      <a:pt x="9545" y="1867"/>
                      <a:pt x="9515" y="1805"/>
                      <a:pt x="9487" y="1774"/>
                    </a:cubicBezTo>
                    <a:cubicBezTo>
                      <a:pt x="9540" y="1779"/>
                      <a:pt x="9592" y="1785"/>
                      <a:pt x="9644" y="1792"/>
                    </a:cubicBezTo>
                    <a:cubicBezTo>
                      <a:pt x="9697" y="1800"/>
                      <a:pt x="9749" y="1808"/>
                      <a:pt x="9800" y="1818"/>
                    </a:cubicBezTo>
                    <a:cubicBezTo>
                      <a:pt x="9747" y="1768"/>
                      <a:pt x="9686" y="1710"/>
                      <a:pt x="9615" y="1668"/>
                    </a:cubicBezTo>
                    <a:cubicBezTo>
                      <a:pt x="9544" y="1626"/>
                      <a:pt x="9463" y="1601"/>
                      <a:pt x="9368" y="1616"/>
                    </a:cubicBezTo>
                    <a:cubicBezTo>
                      <a:pt x="9510" y="1800"/>
                      <a:pt x="9155" y="1477"/>
                      <a:pt x="9126" y="1453"/>
                    </a:cubicBezTo>
                    <a:cubicBezTo>
                      <a:pt x="8953" y="1311"/>
                      <a:pt x="8750" y="1136"/>
                      <a:pt x="8522" y="1060"/>
                    </a:cubicBezTo>
                    <a:cubicBezTo>
                      <a:pt x="8278" y="978"/>
                      <a:pt x="8095" y="685"/>
                      <a:pt x="7914" y="514"/>
                    </a:cubicBezTo>
                    <a:cubicBezTo>
                      <a:pt x="7934" y="514"/>
                      <a:pt x="7876" y="500"/>
                      <a:pt x="7959" y="520"/>
                    </a:cubicBezTo>
                    <a:cubicBezTo>
                      <a:pt x="7982" y="525"/>
                      <a:pt x="7889" y="466"/>
                      <a:pt x="7866" y="440"/>
                    </a:cubicBezTo>
                    <a:cubicBezTo>
                      <a:pt x="7879" y="452"/>
                      <a:pt x="7894" y="464"/>
                      <a:pt x="7909" y="474"/>
                    </a:cubicBezTo>
                    <a:cubicBezTo>
                      <a:pt x="7925" y="484"/>
                      <a:pt x="7942" y="493"/>
                      <a:pt x="7960" y="500"/>
                    </a:cubicBezTo>
                    <a:cubicBezTo>
                      <a:pt x="7963" y="503"/>
                      <a:pt x="7939" y="476"/>
                      <a:pt x="7914" y="449"/>
                    </a:cubicBezTo>
                    <a:cubicBezTo>
                      <a:pt x="7890" y="423"/>
                      <a:pt x="7866" y="396"/>
                      <a:pt x="7869" y="398"/>
                    </a:cubicBezTo>
                    <a:cubicBezTo>
                      <a:pt x="7893" y="411"/>
                      <a:pt x="7904" y="416"/>
                      <a:pt x="7902" y="414"/>
                    </a:cubicBezTo>
                    <a:cubicBezTo>
                      <a:pt x="7900" y="411"/>
                      <a:pt x="7886" y="401"/>
                      <a:pt x="7860" y="383"/>
                    </a:cubicBezTo>
                    <a:cubicBezTo>
                      <a:pt x="7857" y="381"/>
                      <a:pt x="7896" y="405"/>
                      <a:pt x="7937" y="429"/>
                    </a:cubicBezTo>
                    <a:cubicBezTo>
                      <a:pt x="7978" y="453"/>
                      <a:pt x="8021" y="478"/>
                      <a:pt x="8027" y="478"/>
                    </a:cubicBezTo>
                    <a:cubicBezTo>
                      <a:pt x="8024" y="479"/>
                      <a:pt x="8011" y="470"/>
                      <a:pt x="7998" y="460"/>
                    </a:cubicBezTo>
                    <a:cubicBezTo>
                      <a:pt x="7984" y="449"/>
                      <a:pt x="7969" y="437"/>
                      <a:pt x="7961" y="432"/>
                    </a:cubicBezTo>
                    <a:cubicBezTo>
                      <a:pt x="7965" y="436"/>
                      <a:pt x="7970" y="439"/>
                      <a:pt x="7976" y="441"/>
                    </a:cubicBezTo>
                    <a:cubicBezTo>
                      <a:pt x="7981" y="443"/>
                      <a:pt x="7986" y="443"/>
                      <a:pt x="7992" y="442"/>
                    </a:cubicBezTo>
                    <a:cubicBezTo>
                      <a:pt x="7977" y="434"/>
                      <a:pt x="7976" y="432"/>
                      <a:pt x="7989" y="437"/>
                    </a:cubicBezTo>
                    <a:cubicBezTo>
                      <a:pt x="8002" y="442"/>
                      <a:pt x="8029" y="453"/>
                      <a:pt x="8069" y="471"/>
                    </a:cubicBezTo>
                    <a:cubicBezTo>
                      <a:pt x="7816" y="331"/>
                      <a:pt x="7808" y="323"/>
                      <a:pt x="7879" y="355"/>
                    </a:cubicBezTo>
                    <a:cubicBezTo>
                      <a:pt x="7949" y="387"/>
                      <a:pt x="8096" y="457"/>
                      <a:pt x="8154" y="474"/>
                    </a:cubicBezTo>
                    <a:cubicBezTo>
                      <a:pt x="8133" y="459"/>
                      <a:pt x="8124" y="452"/>
                      <a:pt x="8128" y="451"/>
                    </a:cubicBezTo>
                    <a:cubicBezTo>
                      <a:pt x="8132" y="450"/>
                      <a:pt x="8149" y="456"/>
                      <a:pt x="8179" y="468"/>
                    </a:cubicBezTo>
                    <a:cubicBezTo>
                      <a:pt x="7572" y="206"/>
                      <a:pt x="7525" y="194"/>
                      <a:pt x="7624" y="241"/>
                    </a:cubicBezTo>
                    <a:cubicBezTo>
                      <a:pt x="7723" y="289"/>
                      <a:pt x="7967" y="396"/>
                      <a:pt x="7943" y="372"/>
                    </a:cubicBezTo>
                    <a:cubicBezTo>
                      <a:pt x="7926" y="366"/>
                      <a:pt x="7910" y="359"/>
                      <a:pt x="7894" y="353"/>
                    </a:cubicBezTo>
                    <a:cubicBezTo>
                      <a:pt x="7877" y="347"/>
                      <a:pt x="7861" y="340"/>
                      <a:pt x="7844" y="334"/>
                    </a:cubicBezTo>
                    <a:cubicBezTo>
                      <a:pt x="7864" y="329"/>
                      <a:pt x="7960" y="367"/>
                      <a:pt x="7969" y="370"/>
                    </a:cubicBezTo>
                    <a:cubicBezTo>
                      <a:pt x="7987" y="376"/>
                      <a:pt x="7462" y="210"/>
                      <a:pt x="7832" y="319"/>
                    </a:cubicBezTo>
                    <a:cubicBezTo>
                      <a:pt x="7821" y="314"/>
                      <a:pt x="7809" y="310"/>
                      <a:pt x="7797" y="306"/>
                    </a:cubicBezTo>
                    <a:cubicBezTo>
                      <a:pt x="7785" y="302"/>
                      <a:pt x="7773" y="298"/>
                      <a:pt x="7761" y="295"/>
                    </a:cubicBezTo>
                    <a:cubicBezTo>
                      <a:pt x="7771" y="297"/>
                      <a:pt x="7780" y="299"/>
                      <a:pt x="7789" y="301"/>
                    </a:cubicBezTo>
                    <a:cubicBezTo>
                      <a:pt x="7799" y="304"/>
                      <a:pt x="7808" y="307"/>
                      <a:pt x="7817" y="311"/>
                    </a:cubicBezTo>
                    <a:cubicBezTo>
                      <a:pt x="7383" y="177"/>
                      <a:pt x="7384" y="175"/>
                      <a:pt x="7466" y="200"/>
                    </a:cubicBezTo>
                    <a:cubicBezTo>
                      <a:pt x="7549" y="224"/>
                      <a:pt x="7715" y="275"/>
                      <a:pt x="7613" y="248"/>
                    </a:cubicBezTo>
                    <a:cubicBezTo>
                      <a:pt x="7627" y="251"/>
                      <a:pt x="7634" y="253"/>
                      <a:pt x="7634" y="253"/>
                    </a:cubicBezTo>
                    <a:cubicBezTo>
                      <a:pt x="7635" y="253"/>
                      <a:pt x="7628" y="252"/>
                      <a:pt x="7615" y="248"/>
                    </a:cubicBezTo>
                    <a:cubicBezTo>
                      <a:pt x="7665" y="260"/>
                      <a:pt x="7717" y="269"/>
                      <a:pt x="7768" y="280"/>
                    </a:cubicBezTo>
                    <a:cubicBezTo>
                      <a:pt x="7819" y="290"/>
                      <a:pt x="7870" y="300"/>
                      <a:pt x="7920" y="312"/>
                    </a:cubicBezTo>
                    <a:cubicBezTo>
                      <a:pt x="7863" y="298"/>
                      <a:pt x="7842" y="292"/>
                      <a:pt x="7823" y="288"/>
                    </a:cubicBezTo>
                    <a:cubicBezTo>
                      <a:pt x="7804" y="284"/>
                      <a:pt x="7789" y="281"/>
                      <a:pt x="7744" y="272"/>
                    </a:cubicBezTo>
                    <a:cubicBezTo>
                      <a:pt x="7836" y="288"/>
                      <a:pt x="7863" y="293"/>
                      <a:pt x="7875" y="296"/>
                    </a:cubicBezTo>
                    <a:cubicBezTo>
                      <a:pt x="7887" y="299"/>
                      <a:pt x="7886" y="300"/>
                      <a:pt x="7922" y="307"/>
                    </a:cubicBezTo>
                    <a:cubicBezTo>
                      <a:pt x="7913" y="306"/>
                      <a:pt x="7905" y="302"/>
                      <a:pt x="7896" y="299"/>
                    </a:cubicBezTo>
                    <a:cubicBezTo>
                      <a:pt x="7888" y="297"/>
                      <a:pt x="7879" y="294"/>
                      <a:pt x="7867" y="294"/>
                    </a:cubicBezTo>
                    <a:cubicBezTo>
                      <a:pt x="7867" y="293"/>
                      <a:pt x="7894" y="297"/>
                      <a:pt x="7911" y="302"/>
                    </a:cubicBezTo>
                    <a:lnTo>
                      <a:pt x="7909" y="302"/>
                    </a:lnTo>
                    <a:cubicBezTo>
                      <a:pt x="7903" y="307"/>
                      <a:pt x="7771" y="389"/>
                      <a:pt x="7804" y="409"/>
                    </a:cubicBezTo>
                    <a:cubicBezTo>
                      <a:pt x="7878" y="455"/>
                      <a:pt x="8020" y="319"/>
                      <a:pt x="8128" y="340"/>
                    </a:cubicBezTo>
                    <a:cubicBezTo>
                      <a:pt x="8123" y="342"/>
                      <a:pt x="8112" y="346"/>
                      <a:pt x="8100" y="350"/>
                    </a:cubicBezTo>
                    <a:cubicBezTo>
                      <a:pt x="8088" y="353"/>
                      <a:pt x="8074" y="357"/>
                      <a:pt x="8064" y="356"/>
                    </a:cubicBezTo>
                    <a:cubicBezTo>
                      <a:pt x="8096" y="364"/>
                      <a:pt x="8125" y="376"/>
                      <a:pt x="8155" y="389"/>
                    </a:cubicBezTo>
                    <a:cubicBezTo>
                      <a:pt x="8184" y="401"/>
                      <a:pt x="8214" y="413"/>
                      <a:pt x="8246" y="421"/>
                    </a:cubicBezTo>
                    <a:cubicBezTo>
                      <a:pt x="8130" y="393"/>
                      <a:pt x="8146" y="403"/>
                      <a:pt x="8175" y="407"/>
                    </a:cubicBezTo>
                    <a:cubicBezTo>
                      <a:pt x="8203" y="411"/>
                      <a:pt x="8244" y="408"/>
                      <a:pt x="8178" y="352"/>
                    </a:cubicBezTo>
                    <a:cubicBezTo>
                      <a:pt x="8227" y="361"/>
                      <a:pt x="8275" y="372"/>
                      <a:pt x="8322" y="385"/>
                    </a:cubicBezTo>
                    <a:cubicBezTo>
                      <a:pt x="8370" y="397"/>
                      <a:pt x="8417" y="411"/>
                      <a:pt x="8464" y="426"/>
                    </a:cubicBezTo>
                    <a:cubicBezTo>
                      <a:pt x="8151" y="348"/>
                      <a:pt x="8173" y="347"/>
                      <a:pt x="8245" y="359"/>
                    </a:cubicBezTo>
                    <a:cubicBezTo>
                      <a:pt x="8317" y="372"/>
                      <a:pt x="8440" y="398"/>
                      <a:pt x="8328" y="374"/>
                    </a:cubicBezTo>
                    <a:cubicBezTo>
                      <a:pt x="8375" y="380"/>
                      <a:pt x="8393" y="381"/>
                      <a:pt x="8383" y="378"/>
                    </a:cubicBezTo>
                    <a:cubicBezTo>
                      <a:pt x="8374" y="374"/>
                      <a:pt x="8336" y="366"/>
                      <a:pt x="8271" y="353"/>
                    </a:cubicBezTo>
                    <a:cubicBezTo>
                      <a:pt x="8368" y="324"/>
                      <a:pt x="8454" y="338"/>
                      <a:pt x="8536" y="364"/>
                    </a:cubicBezTo>
                    <a:cubicBezTo>
                      <a:pt x="8619" y="390"/>
                      <a:pt x="8699" y="429"/>
                      <a:pt x="8786" y="451"/>
                    </a:cubicBezTo>
                    <a:cubicBezTo>
                      <a:pt x="8812" y="440"/>
                      <a:pt x="8788" y="444"/>
                      <a:pt x="8758" y="449"/>
                    </a:cubicBezTo>
                    <a:cubicBezTo>
                      <a:pt x="8728" y="455"/>
                      <a:pt x="8692" y="462"/>
                      <a:pt x="8695" y="455"/>
                    </a:cubicBezTo>
                    <a:cubicBezTo>
                      <a:pt x="8720" y="463"/>
                      <a:pt x="8745" y="470"/>
                      <a:pt x="8770" y="476"/>
                    </a:cubicBezTo>
                    <a:cubicBezTo>
                      <a:pt x="8796" y="483"/>
                      <a:pt x="8821" y="488"/>
                      <a:pt x="8847" y="493"/>
                    </a:cubicBezTo>
                    <a:cubicBezTo>
                      <a:pt x="8837" y="490"/>
                      <a:pt x="8824" y="487"/>
                      <a:pt x="8811" y="482"/>
                    </a:cubicBezTo>
                    <a:cubicBezTo>
                      <a:pt x="8798" y="477"/>
                      <a:pt x="8787" y="471"/>
                      <a:pt x="8782" y="464"/>
                    </a:cubicBezTo>
                    <a:cubicBezTo>
                      <a:pt x="8879" y="466"/>
                      <a:pt x="8974" y="492"/>
                      <a:pt x="9066" y="524"/>
                    </a:cubicBezTo>
                    <a:cubicBezTo>
                      <a:pt x="9158" y="557"/>
                      <a:pt x="9247" y="597"/>
                      <a:pt x="9334" y="628"/>
                    </a:cubicBezTo>
                    <a:cubicBezTo>
                      <a:pt x="9315" y="616"/>
                      <a:pt x="9300" y="611"/>
                      <a:pt x="9288" y="612"/>
                    </a:cubicBezTo>
                    <a:cubicBezTo>
                      <a:pt x="9275" y="612"/>
                      <a:pt x="9266" y="620"/>
                      <a:pt x="9261" y="633"/>
                    </a:cubicBezTo>
                    <a:cubicBezTo>
                      <a:pt x="9329" y="660"/>
                      <a:pt x="9414" y="672"/>
                      <a:pt x="9502" y="684"/>
                    </a:cubicBezTo>
                    <a:cubicBezTo>
                      <a:pt x="9590" y="695"/>
                      <a:pt x="9681" y="706"/>
                      <a:pt x="9762" y="732"/>
                    </a:cubicBezTo>
                    <a:cubicBezTo>
                      <a:pt x="9621" y="802"/>
                      <a:pt x="9755" y="805"/>
                      <a:pt x="9892" y="809"/>
                    </a:cubicBezTo>
                    <a:cubicBezTo>
                      <a:pt x="10029" y="812"/>
                      <a:pt x="10169" y="817"/>
                      <a:pt x="10038" y="889"/>
                    </a:cubicBezTo>
                    <a:cubicBezTo>
                      <a:pt x="10084" y="898"/>
                      <a:pt x="10234" y="927"/>
                      <a:pt x="10322" y="949"/>
                    </a:cubicBezTo>
                    <a:cubicBezTo>
                      <a:pt x="10409" y="971"/>
                      <a:pt x="10434" y="987"/>
                      <a:pt x="10227" y="967"/>
                    </a:cubicBezTo>
                    <a:cubicBezTo>
                      <a:pt x="10246" y="975"/>
                      <a:pt x="10310" y="996"/>
                      <a:pt x="10362" y="1012"/>
                    </a:cubicBezTo>
                    <a:cubicBezTo>
                      <a:pt x="10414" y="1028"/>
                      <a:pt x="10453" y="1041"/>
                      <a:pt x="10421" y="1033"/>
                    </a:cubicBezTo>
                    <a:cubicBezTo>
                      <a:pt x="10444" y="1038"/>
                      <a:pt x="10481" y="1045"/>
                      <a:pt x="10511" y="1056"/>
                    </a:cubicBezTo>
                    <a:cubicBezTo>
                      <a:pt x="10541" y="1068"/>
                      <a:pt x="10564" y="1084"/>
                      <a:pt x="10560" y="1109"/>
                    </a:cubicBezTo>
                    <a:cubicBezTo>
                      <a:pt x="10527" y="1107"/>
                      <a:pt x="10493" y="1104"/>
                      <a:pt x="10460" y="1099"/>
                    </a:cubicBezTo>
                    <a:cubicBezTo>
                      <a:pt x="10427" y="1094"/>
                      <a:pt x="10395" y="1088"/>
                      <a:pt x="10362" y="1081"/>
                    </a:cubicBezTo>
                    <a:cubicBezTo>
                      <a:pt x="10362" y="1081"/>
                      <a:pt x="10451" y="1152"/>
                      <a:pt x="10525" y="1203"/>
                    </a:cubicBezTo>
                    <a:cubicBezTo>
                      <a:pt x="10600" y="1255"/>
                      <a:pt x="10659" y="1287"/>
                      <a:pt x="10601" y="1207"/>
                    </a:cubicBezTo>
                    <a:cubicBezTo>
                      <a:pt x="10690" y="1248"/>
                      <a:pt x="10827" y="1265"/>
                      <a:pt x="10959" y="1290"/>
                    </a:cubicBezTo>
                    <a:cubicBezTo>
                      <a:pt x="11092" y="1316"/>
                      <a:pt x="11218" y="1350"/>
                      <a:pt x="11286" y="1426"/>
                    </a:cubicBezTo>
                    <a:cubicBezTo>
                      <a:pt x="11182" y="1434"/>
                      <a:pt x="11078" y="1394"/>
                      <a:pt x="10973" y="1360"/>
                    </a:cubicBezTo>
                    <a:cubicBezTo>
                      <a:pt x="10868" y="1327"/>
                      <a:pt x="10763" y="1300"/>
                      <a:pt x="10657" y="1337"/>
                    </a:cubicBezTo>
                    <a:cubicBezTo>
                      <a:pt x="10711" y="1366"/>
                      <a:pt x="10755" y="1365"/>
                      <a:pt x="10800" y="1363"/>
                    </a:cubicBezTo>
                    <a:cubicBezTo>
                      <a:pt x="10845" y="1361"/>
                      <a:pt x="10891" y="1359"/>
                      <a:pt x="10951" y="1387"/>
                    </a:cubicBezTo>
                    <a:cubicBezTo>
                      <a:pt x="10946" y="1409"/>
                      <a:pt x="10935" y="1423"/>
                      <a:pt x="10917" y="1429"/>
                    </a:cubicBezTo>
                    <a:cubicBezTo>
                      <a:pt x="10899" y="1435"/>
                      <a:pt x="10874" y="1434"/>
                      <a:pt x="10842" y="1425"/>
                    </a:cubicBezTo>
                    <a:cubicBezTo>
                      <a:pt x="10953" y="1487"/>
                      <a:pt x="11050" y="1472"/>
                      <a:pt x="11143" y="1466"/>
                    </a:cubicBezTo>
                    <a:cubicBezTo>
                      <a:pt x="11237" y="1461"/>
                      <a:pt x="11327" y="1465"/>
                      <a:pt x="11423" y="1565"/>
                    </a:cubicBezTo>
                    <a:cubicBezTo>
                      <a:pt x="11425" y="1566"/>
                      <a:pt x="11370" y="1509"/>
                      <a:pt x="11342" y="1480"/>
                    </a:cubicBezTo>
                    <a:cubicBezTo>
                      <a:pt x="11314" y="1451"/>
                      <a:pt x="11313" y="1451"/>
                      <a:pt x="11423" y="1565"/>
                    </a:cubicBezTo>
                    <a:close/>
                    <a:moveTo>
                      <a:pt x="19710" y="5526"/>
                    </a:moveTo>
                    <a:cubicBezTo>
                      <a:pt x="19645" y="5434"/>
                      <a:pt x="19579" y="5341"/>
                      <a:pt x="19513" y="5249"/>
                    </a:cubicBezTo>
                    <a:cubicBezTo>
                      <a:pt x="19448" y="5156"/>
                      <a:pt x="19382" y="5064"/>
                      <a:pt x="19316" y="4971"/>
                    </a:cubicBezTo>
                    <a:cubicBezTo>
                      <a:pt x="19323" y="5013"/>
                      <a:pt x="19303" y="4987"/>
                      <a:pt x="19293" y="4971"/>
                    </a:cubicBezTo>
                    <a:cubicBezTo>
                      <a:pt x="19282" y="4955"/>
                      <a:pt x="19281" y="4948"/>
                      <a:pt x="19326" y="5028"/>
                    </a:cubicBezTo>
                    <a:cubicBezTo>
                      <a:pt x="19317" y="5020"/>
                      <a:pt x="19309" y="5012"/>
                      <a:pt x="19302" y="5003"/>
                    </a:cubicBezTo>
                    <a:cubicBezTo>
                      <a:pt x="19294" y="4995"/>
                      <a:pt x="19287" y="4986"/>
                      <a:pt x="19281" y="4977"/>
                    </a:cubicBezTo>
                    <a:cubicBezTo>
                      <a:pt x="19311" y="5057"/>
                      <a:pt x="19370" y="5141"/>
                      <a:pt x="19424" y="5228"/>
                    </a:cubicBezTo>
                    <a:cubicBezTo>
                      <a:pt x="19477" y="5316"/>
                      <a:pt x="19526" y="5407"/>
                      <a:pt x="19536" y="5502"/>
                    </a:cubicBezTo>
                    <a:cubicBezTo>
                      <a:pt x="19381" y="5340"/>
                      <a:pt x="19381" y="5518"/>
                      <a:pt x="19225" y="5412"/>
                    </a:cubicBezTo>
                    <a:cubicBezTo>
                      <a:pt x="18994" y="5254"/>
                      <a:pt x="18960" y="5096"/>
                      <a:pt x="18791" y="4891"/>
                    </a:cubicBezTo>
                    <a:cubicBezTo>
                      <a:pt x="18790" y="4897"/>
                      <a:pt x="18681" y="5258"/>
                      <a:pt x="18642" y="5408"/>
                    </a:cubicBezTo>
                    <a:cubicBezTo>
                      <a:pt x="18631" y="5450"/>
                      <a:pt x="18577" y="5816"/>
                      <a:pt x="18492" y="5786"/>
                    </a:cubicBezTo>
                    <a:cubicBezTo>
                      <a:pt x="18505" y="5791"/>
                      <a:pt x="18245" y="5839"/>
                      <a:pt x="18241" y="5865"/>
                    </a:cubicBezTo>
                    <a:cubicBezTo>
                      <a:pt x="18185" y="6181"/>
                      <a:pt x="18658" y="6675"/>
                      <a:pt x="18598" y="6992"/>
                    </a:cubicBezTo>
                    <a:cubicBezTo>
                      <a:pt x="18549" y="7246"/>
                      <a:pt x="18602" y="7536"/>
                      <a:pt x="18610" y="7792"/>
                    </a:cubicBezTo>
                    <a:cubicBezTo>
                      <a:pt x="18625" y="8289"/>
                      <a:pt x="18793" y="8745"/>
                      <a:pt x="18906" y="9168"/>
                    </a:cubicBezTo>
                    <a:cubicBezTo>
                      <a:pt x="19078" y="9811"/>
                      <a:pt x="19240" y="10130"/>
                      <a:pt x="19675" y="10622"/>
                    </a:cubicBezTo>
                    <a:cubicBezTo>
                      <a:pt x="19846" y="10815"/>
                      <a:pt x="20183" y="11206"/>
                      <a:pt x="20463" y="10969"/>
                    </a:cubicBezTo>
                    <a:cubicBezTo>
                      <a:pt x="20642" y="10819"/>
                      <a:pt x="20848" y="10631"/>
                      <a:pt x="20920" y="10419"/>
                    </a:cubicBezTo>
                    <a:cubicBezTo>
                      <a:pt x="20954" y="10318"/>
                      <a:pt x="20952" y="10165"/>
                      <a:pt x="20995" y="10305"/>
                    </a:cubicBezTo>
                    <a:cubicBezTo>
                      <a:pt x="21001" y="10256"/>
                      <a:pt x="21012" y="10208"/>
                      <a:pt x="21027" y="10161"/>
                    </a:cubicBezTo>
                    <a:cubicBezTo>
                      <a:pt x="21042" y="10113"/>
                      <a:pt x="21061" y="10067"/>
                      <a:pt x="21084" y="10022"/>
                    </a:cubicBezTo>
                    <a:cubicBezTo>
                      <a:pt x="21080" y="10053"/>
                      <a:pt x="21081" y="10067"/>
                      <a:pt x="21089" y="10063"/>
                    </a:cubicBezTo>
                    <a:cubicBezTo>
                      <a:pt x="21097" y="10060"/>
                      <a:pt x="21111" y="10039"/>
                      <a:pt x="21131" y="10000"/>
                    </a:cubicBezTo>
                    <a:cubicBezTo>
                      <a:pt x="21160" y="10042"/>
                      <a:pt x="21186" y="10085"/>
                      <a:pt x="21208" y="10130"/>
                    </a:cubicBezTo>
                    <a:cubicBezTo>
                      <a:pt x="21229" y="10175"/>
                      <a:pt x="21247" y="10222"/>
                      <a:pt x="21260" y="10269"/>
                    </a:cubicBezTo>
                    <a:cubicBezTo>
                      <a:pt x="21332" y="10111"/>
                      <a:pt x="21341" y="10090"/>
                      <a:pt x="21337" y="10089"/>
                    </a:cubicBezTo>
                    <a:cubicBezTo>
                      <a:pt x="21334" y="10088"/>
                      <a:pt x="21317" y="10107"/>
                      <a:pt x="21337" y="10029"/>
                    </a:cubicBezTo>
                    <a:cubicBezTo>
                      <a:pt x="21334" y="10049"/>
                      <a:pt x="21336" y="10062"/>
                      <a:pt x="21341" y="10067"/>
                    </a:cubicBezTo>
                    <a:cubicBezTo>
                      <a:pt x="21346" y="10072"/>
                      <a:pt x="21355" y="10069"/>
                      <a:pt x="21367" y="10058"/>
                    </a:cubicBezTo>
                    <a:cubicBezTo>
                      <a:pt x="21406" y="10311"/>
                      <a:pt x="21443" y="10564"/>
                      <a:pt x="21471" y="10819"/>
                    </a:cubicBezTo>
                    <a:cubicBezTo>
                      <a:pt x="21499" y="11073"/>
                      <a:pt x="21523" y="11328"/>
                      <a:pt x="21536" y="11583"/>
                    </a:cubicBezTo>
                    <a:cubicBezTo>
                      <a:pt x="21600" y="10528"/>
                      <a:pt x="21479" y="9461"/>
                      <a:pt x="21174" y="8434"/>
                    </a:cubicBezTo>
                    <a:cubicBezTo>
                      <a:pt x="20869" y="7405"/>
                      <a:pt x="20379" y="6418"/>
                      <a:pt x="19710" y="5526"/>
                    </a:cubicBezTo>
                    <a:cubicBezTo>
                      <a:pt x="19711" y="5407"/>
                      <a:pt x="20114" y="5864"/>
                      <a:pt x="20225" y="6112"/>
                    </a:cubicBezTo>
                    <a:cubicBezTo>
                      <a:pt x="20335" y="6359"/>
                      <a:pt x="20291" y="6308"/>
                      <a:pt x="19710" y="5526"/>
                    </a:cubicBezTo>
                    <a:close/>
                    <a:moveTo>
                      <a:pt x="6320" y="2107"/>
                    </a:moveTo>
                    <a:cubicBezTo>
                      <a:pt x="6338" y="2059"/>
                      <a:pt x="6303" y="2031"/>
                      <a:pt x="6261" y="2015"/>
                    </a:cubicBezTo>
                    <a:cubicBezTo>
                      <a:pt x="6218" y="1999"/>
                      <a:pt x="6168" y="1994"/>
                      <a:pt x="6156" y="1993"/>
                    </a:cubicBezTo>
                    <a:cubicBezTo>
                      <a:pt x="6155" y="1948"/>
                      <a:pt x="6160" y="1903"/>
                      <a:pt x="6169" y="1859"/>
                    </a:cubicBezTo>
                    <a:cubicBezTo>
                      <a:pt x="6179" y="1815"/>
                      <a:pt x="6193" y="1772"/>
                      <a:pt x="6213" y="1730"/>
                    </a:cubicBezTo>
                    <a:cubicBezTo>
                      <a:pt x="6168" y="1726"/>
                      <a:pt x="6125" y="1729"/>
                      <a:pt x="6085" y="1740"/>
                    </a:cubicBezTo>
                    <a:cubicBezTo>
                      <a:pt x="6046" y="1752"/>
                      <a:pt x="6009" y="1771"/>
                      <a:pt x="5974" y="1799"/>
                    </a:cubicBezTo>
                    <a:cubicBezTo>
                      <a:pt x="6004" y="1776"/>
                      <a:pt x="6027" y="1740"/>
                      <a:pt x="6049" y="1703"/>
                    </a:cubicBezTo>
                    <a:cubicBezTo>
                      <a:pt x="6070" y="1666"/>
                      <a:pt x="6091" y="1627"/>
                      <a:pt x="6114" y="1598"/>
                    </a:cubicBezTo>
                    <a:cubicBezTo>
                      <a:pt x="6083" y="1607"/>
                      <a:pt x="6069" y="1602"/>
                      <a:pt x="6054" y="1604"/>
                    </a:cubicBezTo>
                    <a:cubicBezTo>
                      <a:pt x="6039" y="1606"/>
                      <a:pt x="6024" y="1616"/>
                      <a:pt x="5990" y="1655"/>
                    </a:cubicBezTo>
                    <a:cubicBezTo>
                      <a:pt x="5980" y="1638"/>
                      <a:pt x="5975" y="1623"/>
                      <a:pt x="5975" y="1605"/>
                    </a:cubicBezTo>
                    <a:cubicBezTo>
                      <a:pt x="5975" y="1588"/>
                      <a:pt x="5979" y="1572"/>
                      <a:pt x="5988" y="1555"/>
                    </a:cubicBezTo>
                    <a:cubicBezTo>
                      <a:pt x="5953" y="1575"/>
                      <a:pt x="5921" y="1597"/>
                      <a:pt x="5892" y="1622"/>
                    </a:cubicBezTo>
                    <a:cubicBezTo>
                      <a:pt x="5863" y="1648"/>
                      <a:pt x="5837" y="1676"/>
                      <a:pt x="5814" y="1706"/>
                    </a:cubicBezTo>
                    <a:cubicBezTo>
                      <a:pt x="5791" y="1668"/>
                      <a:pt x="5788" y="1632"/>
                      <a:pt x="5807" y="1598"/>
                    </a:cubicBezTo>
                    <a:cubicBezTo>
                      <a:pt x="5826" y="1565"/>
                      <a:pt x="5866" y="1534"/>
                      <a:pt x="5928" y="1505"/>
                    </a:cubicBezTo>
                    <a:cubicBezTo>
                      <a:pt x="5826" y="1501"/>
                      <a:pt x="5729" y="1570"/>
                      <a:pt x="5633" y="1636"/>
                    </a:cubicBezTo>
                    <a:cubicBezTo>
                      <a:pt x="5537" y="1702"/>
                      <a:pt x="5443" y="1765"/>
                      <a:pt x="5347" y="1751"/>
                    </a:cubicBezTo>
                    <a:cubicBezTo>
                      <a:pt x="5361" y="1760"/>
                      <a:pt x="5374" y="1763"/>
                      <a:pt x="5390" y="1762"/>
                    </a:cubicBezTo>
                    <a:cubicBezTo>
                      <a:pt x="5405" y="1762"/>
                      <a:pt x="5420" y="1755"/>
                      <a:pt x="5437" y="1743"/>
                    </a:cubicBezTo>
                    <a:cubicBezTo>
                      <a:pt x="5423" y="1752"/>
                      <a:pt x="5409" y="1761"/>
                      <a:pt x="5395" y="1770"/>
                    </a:cubicBezTo>
                    <a:cubicBezTo>
                      <a:pt x="5381" y="1779"/>
                      <a:pt x="5367" y="1789"/>
                      <a:pt x="5354" y="1798"/>
                    </a:cubicBezTo>
                    <a:cubicBezTo>
                      <a:pt x="5393" y="1796"/>
                      <a:pt x="5432" y="1794"/>
                      <a:pt x="5471" y="1791"/>
                    </a:cubicBezTo>
                    <a:cubicBezTo>
                      <a:pt x="5510" y="1789"/>
                      <a:pt x="5549" y="1786"/>
                      <a:pt x="5588" y="1783"/>
                    </a:cubicBezTo>
                    <a:cubicBezTo>
                      <a:pt x="5554" y="1819"/>
                      <a:pt x="5508" y="1820"/>
                      <a:pt x="5458" y="1824"/>
                    </a:cubicBezTo>
                    <a:cubicBezTo>
                      <a:pt x="5408" y="1828"/>
                      <a:pt x="5355" y="1834"/>
                      <a:pt x="5307" y="1880"/>
                    </a:cubicBezTo>
                    <a:cubicBezTo>
                      <a:pt x="5326" y="1882"/>
                      <a:pt x="5425" y="1886"/>
                      <a:pt x="5515" y="1895"/>
                    </a:cubicBezTo>
                    <a:cubicBezTo>
                      <a:pt x="5604" y="1903"/>
                      <a:pt x="5685" y="1916"/>
                      <a:pt x="5669" y="1938"/>
                    </a:cubicBezTo>
                    <a:cubicBezTo>
                      <a:pt x="5451" y="1915"/>
                      <a:pt x="5387" y="1940"/>
                      <a:pt x="5356" y="1996"/>
                    </a:cubicBezTo>
                    <a:cubicBezTo>
                      <a:pt x="5325" y="2052"/>
                      <a:pt x="5326" y="2139"/>
                      <a:pt x="5239" y="2240"/>
                    </a:cubicBezTo>
                    <a:cubicBezTo>
                      <a:pt x="5357" y="2231"/>
                      <a:pt x="5473" y="2195"/>
                      <a:pt x="5589" y="2162"/>
                    </a:cubicBezTo>
                    <a:cubicBezTo>
                      <a:pt x="5705" y="2130"/>
                      <a:pt x="5822" y="2101"/>
                      <a:pt x="5942" y="2109"/>
                    </a:cubicBezTo>
                    <a:cubicBezTo>
                      <a:pt x="5887" y="2187"/>
                      <a:pt x="5935" y="2241"/>
                      <a:pt x="6005" y="2260"/>
                    </a:cubicBezTo>
                    <a:cubicBezTo>
                      <a:pt x="6075" y="2278"/>
                      <a:pt x="6166" y="2262"/>
                      <a:pt x="6198" y="2200"/>
                    </a:cubicBezTo>
                    <a:cubicBezTo>
                      <a:pt x="6193" y="2199"/>
                      <a:pt x="6170" y="2186"/>
                      <a:pt x="6147" y="2172"/>
                    </a:cubicBezTo>
                    <a:cubicBezTo>
                      <a:pt x="6123" y="2158"/>
                      <a:pt x="6099" y="2144"/>
                      <a:pt x="6092" y="2140"/>
                    </a:cubicBezTo>
                    <a:cubicBezTo>
                      <a:pt x="6111" y="2112"/>
                      <a:pt x="6135" y="2128"/>
                      <a:pt x="6159" y="2142"/>
                    </a:cubicBezTo>
                    <a:cubicBezTo>
                      <a:pt x="6183" y="2157"/>
                      <a:pt x="6206" y="2171"/>
                      <a:pt x="6223" y="2141"/>
                    </a:cubicBezTo>
                    <a:cubicBezTo>
                      <a:pt x="6206" y="2141"/>
                      <a:pt x="6197" y="2140"/>
                      <a:pt x="6194" y="2137"/>
                    </a:cubicBezTo>
                    <a:cubicBezTo>
                      <a:pt x="6192" y="2133"/>
                      <a:pt x="6196" y="2127"/>
                      <a:pt x="6203" y="2114"/>
                    </a:cubicBezTo>
                    <a:cubicBezTo>
                      <a:pt x="6235" y="2113"/>
                      <a:pt x="6259" y="2113"/>
                      <a:pt x="6278" y="2113"/>
                    </a:cubicBezTo>
                    <a:cubicBezTo>
                      <a:pt x="6296" y="2113"/>
                      <a:pt x="6310" y="2111"/>
                      <a:pt x="6320" y="2107"/>
                    </a:cubicBezTo>
                    <a:cubicBezTo>
                      <a:pt x="6310" y="2135"/>
                      <a:pt x="6306" y="2137"/>
                      <a:pt x="6306" y="2131"/>
                    </a:cubicBezTo>
                    <a:cubicBezTo>
                      <a:pt x="6307" y="2124"/>
                      <a:pt x="6312" y="2110"/>
                      <a:pt x="6320" y="2107"/>
                    </a:cubicBezTo>
                    <a:close/>
                    <a:moveTo>
                      <a:pt x="6541" y="1043"/>
                    </a:moveTo>
                    <a:cubicBezTo>
                      <a:pt x="6428" y="1122"/>
                      <a:pt x="6349" y="1118"/>
                      <a:pt x="6280" y="1115"/>
                    </a:cubicBezTo>
                    <a:cubicBezTo>
                      <a:pt x="6210" y="1111"/>
                      <a:pt x="6150" y="1106"/>
                      <a:pt x="6073" y="1183"/>
                    </a:cubicBezTo>
                    <a:cubicBezTo>
                      <a:pt x="6122" y="1190"/>
                      <a:pt x="6118" y="1194"/>
                      <a:pt x="6095" y="1201"/>
                    </a:cubicBezTo>
                    <a:cubicBezTo>
                      <a:pt x="6072" y="1208"/>
                      <a:pt x="6031" y="1219"/>
                      <a:pt x="6007" y="1239"/>
                    </a:cubicBezTo>
                    <a:cubicBezTo>
                      <a:pt x="6054" y="1244"/>
                      <a:pt x="6047" y="1236"/>
                      <a:pt x="6042" y="1230"/>
                    </a:cubicBezTo>
                    <a:cubicBezTo>
                      <a:pt x="6038" y="1223"/>
                      <a:pt x="6035" y="1217"/>
                      <a:pt x="6094" y="1226"/>
                    </a:cubicBezTo>
                    <a:cubicBezTo>
                      <a:pt x="6024" y="1278"/>
                      <a:pt x="6051" y="1266"/>
                      <a:pt x="6094" y="1241"/>
                    </a:cubicBezTo>
                    <a:cubicBezTo>
                      <a:pt x="6137" y="1215"/>
                      <a:pt x="6197" y="1176"/>
                      <a:pt x="6196" y="1174"/>
                    </a:cubicBezTo>
                    <a:cubicBezTo>
                      <a:pt x="6078" y="1288"/>
                      <a:pt x="6067" y="1293"/>
                      <a:pt x="6105" y="1271"/>
                    </a:cubicBezTo>
                    <a:cubicBezTo>
                      <a:pt x="6143" y="1250"/>
                      <a:pt x="6230" y="1202"/>
                      <a:pt x="6309" y="1211"/>
                    </a:cubicBezTo>
                    <a:cubicBezTo>
                      <a:pt x="6328" y="1193"/>
                      <a:pt x="6239" y="1239"/>
                      <a:pt x="6152" y="1286"/>
                    </a:cubicBezTo>
                    <a:cubicBezTo>
                      <a:pt x="6065" y="1333"/>
                      <a:pt x="5981" y="1380"/>
                      <a:pt x="6009" y="1366"/>
                    </a:cubicBezTo>
                    <a:cubicBezTo>
                      <a:pt x="6103" y="1375"/>
                      <a:pt x="6225" y="1343"/>
                      <a:pt x="6334" y="1294"/>
                    </a:cubicBezTo>
                    <a:cubicBezTo>
                      <a:pt x="6444" y="1245"/>
                      <a:pt x="6542" y="1179"/>
                      <a:pt x="6586" y="1119"/>
                    </a:cubicBezTo>
                    <a:cubicBezTo>
                      <a:pt x="6575" y="1110"/>
                      <a:pt x="6552" y="1129"/>
                      <a:pt x="6531" y="1152"/>
                    </a:cubicBezTo>
                    <a:cubicBezTo>
                      <a:pt x="6510" y="1174"/>
                      <a:pt x="6490" y="1200"/>
                      <a:pt x="6483" y="1204"/>
                    </a:cubicBezTo>
                    <a:cubicBezTo>
                      <a:pt x="6526" y="1145"/>
                      <a:pt x="6532" y="1139"/>
                      <a:pt x="6522" y="1148"/>
                    </a:cubicBezTo>
                    <a:cubicBezTo>
                      <a:pt x="6513" y="1157"/>
                      <a:pt x="6488" y="1181"/>
                      <a:pt x="6470" y="1181"/>
                    </a:cubicBezTo>
                    <a:cubicBezTo>
                      <a:pt x="6538" y="1104"/>
                      <a:pt x="6489" y="1079"/>
                      <a:pt x="6541" y="1043"/>
                    </a:cubicBezTo>
                    <a:lnTo>
                      <a:pt x="6541" y="1043"/>
                    </a:lnTo>
                    <a:close/>
                    <a:moveTo>
                      <a:pt x="7177" y="1396"/>
                    </a:moveTo>
                    <a:cubicBezTo>
                      <a:pt x="7198" y="1307"/>
                      <a:pt x="7556" y="1387"/>
                      <a:pt x="7615" y="1385"/>
                    </a:cubicBezTo>
                    <a:cubicBezTo>
                      <a:pt x="7890" y="1376"/>
                      <a:pt x="7491" y="1089"/>
                      <a:pt x="7234" y="1211"/>
                    </a:cubicBezTo>
                    <a:cubicBezTo>
                      <a:pt x="7299" y="1165"/>
                      <a:pt x="7265" y="1135"/>
                      <a:pt x="7214" y="1110"/>
                    </a:cubicBezTo>
                    <a:cubicBezTo>
                      <a:pt x="7163" y="1085"/>
                      <a:pt x="7096" y="1064"/>
                      <a:pt x="7096" y="1034"/>
                    </a:cubicBezTo>
                    <a:cubicBezTo>
                      <a:pt x="7102" y="1035"/>
                      <a:pt x="7125" y="1117"/>
                      <a:pt x="7145" y="1203"/>
                    </a:cubicBezTo>
                    <a:cubicBezTo>
                      <a:pt x="7165" y="1289"/>
                      <a:pt x="7182" y="1379"/>
                      <a:pt x="7177" y="1396"/>
                    </a:cubicBezTo>
                    <a:cubicBezTo>
                      <a:pt x="7170" y="1426"/>
                      <a:pt x="7173" y="1416"/>
                      <a:pt x="7176" y="1403"/>
                    </a:cubicBezTo>
                    <a:cubicBezTo>
                      <a:pt x="7180" y="1391"/>
                      <a:pt x="7183" y="1376"/>
                      <a:pt x="7177" y="1396"/>
                    </a:cubicBezTo>
                    <a:close/>
                    <a:moveTo>
                      <a:pt x="7394" y="688"/>
                    </a:moveTo>
                    <a:lnTo>
                      <a:pt x="7394" y="689"/>
                    </a:lnTo>
                    <a:lnTo>
                      <a:pt x="7394" y="688"/>
                    </a:lnTo>
                    <a:lnTo>
                      <a:pt x="7393" y="688"/>
                    </a:lnTo>
                    <a:lnTo>
                      <a:pt x="7394" y="688"/>
                    </a:lnTo>
                    <a:close/>
                    <a:moveTo>
                      <a:pt x="7396" y="875"/>
                    </a:moveTo>
                    <a:cubicBezTo>
                      <a:pt x="7396" y="872"/>
                      <a:pt x="7398" y="867"/>
                      <a:pt x="7399" y="865"/>
                    </a:cubicBezTo>
                    <a:cubicBezTo>
                      <a:pt x="7400" y="863"/>
                      <a:pt x="7400" y="865"/>
                      <a:pt x="7396" y="875"/>
                    </a:cubicBezTo>
                    <a:lnTo>
                      <a:pt x="7396" y="875"/>
                    </a:lnTo>
                    <a:close/>
                    <a:moveTo>
                      <a:pt x="7410" y="639"/>
                    </a:moveTo>
                    <a:cubicBezTo>
                      <a:pt x="7398" y="657"/>
                      <a:pt x="7399" y="658"/>
                      <a:pt x="7403" y="654"/>
                    </a:cubicBezTo>
                    <a:cubicBezTo>
                      <a:pt x="7407" y="651"/>
                      <a:pt x="7413" y="641"/>
                      <a:pt x="7410" y="639"/>
                    </a:cubicBezTo>
                    <a:cubicBezTo>
                      <a:pt x="7408" y="641"/>
                      <a:pt x="7408" y="642"/>
                      <a:pt x="7409" y="641"/>
                    </a:cubicBezTo>
                    <a:lnTo>
                      <a:pt x="7410" y="639"/>
                    </a:lnTo>
                    <a:close/>
                    <a:moveTo>
                      <a:pt x="7606" y="469"/>
                    </a:moveTo>
                    <a:cubicBezTo>
                      <a:pt x="7607" y="460"/>
                      <a:pt x="7605" y="460"/>
                      <a:pt x="7605" y="462"/>
                    </a:cubicBezTo>
                    <a:cubicBezTo>
                      <a:pt x="7604" y="464"/>
                      <a:pt x="7604" y="469"/>
                      <a:pt x="7606" y="469"/>
                    </a:cubicBezTo>
                    <a:lnTo>
                      <a:pt x="7606" y="468"/>
                    </a:lnTo>
                    <a:lnTo>
                      <a:pt x="7606" y="469"/>
                    </a:lnTo>
                    <a:close/>
                    <a:moveTo>
                      <a:pt x="7736" y="542"/>
                    </a:moveTo>
                    <a:lnTo>
                      <a:pt x="7736" y="542"/>
                    </a:lnTo>
                    <a:lnTo>
                      <a:pt x="7736" y="542"/>
                    </a:lnTo>
                    <a:close/>
                    <a:moveTo>
                      <a:pt x="7738" y="578"/>
                    </a:moveTo>
                    <a:cubicBezTo>
                      <a:pt x="7740" y="578"/>
                      <a:pt x="7736" y="576"/>
                      <a:pt x="7734" y="574"/>
                    </a:cubicBezTo>
                    <a:cubicBezTo>
                      <a:pt x="7732" y="573"/>
                      <a:pt x="7731" y="573"/>
                      <a:pt x="7738" y="578"/>
                    </a:cubicBezTo>
                    <a:lnTo>
                      <a:pt x="7737" y="577"/>
                    </a:lnTo>
                    <a:lnTo>
                      <a:pt x="7738" y="578"/>
                    </a:lnTo>
                    <a:close/>
                    <a:moveTo>
                      <a:pt x="7744" y="536"/>
                    </a:moveTo>
                    <a:cubicBezTo>
                      <a:pt x="7750" y="536"/>
                      <a:pt x="7752" y="536"/>
                      <a:pt x="7752" y="536"/>
                    </a:cubicBezTo>
                    <a:cubicBezTo>
                      <a:pt x="7752" y="536"/>
                      <a:pt x="7749" y="536"/>
                      <a:pt x="7744" y="536"/>
                    </a:cubicBezTo>
                    <a:lnTo>
                      <a:pt x="7744" y="536"/>
                    </a:lnTo>
                    <a:close/>
                    <a:moveTo>
                      <a:pt x="7837" y="463"/>
                    </a:moveTo>
                    <a:cubicBezTo>
                      <a:pt x="7826" y="457"/>
                      <a:pt x="7830" y="460"/>
                      <a:pt x="7834" y="464"/>
                    </a:cubicBezTo>
                    <a:cubicBezTo>
                      <a:pt x="7838" y="467"/>
                      <a:pt x="7844" y="470"/>
                      <a:pt x="7837" y="463"/>
                    </a:cubicBezTo>
                    <a:lnTo>
                      <a:pt x="7837" y="463"/>
                    </a:lnTo>
                    <a:lnTo>
                      <a:pt x="7837" y="463"/>
                    </a:lnTo>
                    <a:close/>
                    <a:moveTo>
                      <a:pt x="7363" y="753"/>
                    </a:moveTo>
                    <a:cubicBezTo>
                      <a:pt x="7356" y="737"/>
                      <a:pt x="7353" y="721"/>
                      <a:pt x="7354" y="704"/>
                    </a:cubicBezTo>
                    <a:cubicBezTo>
                      <a:pt x="7355" y="688"/>
                      <a:pt x="7361" y="671"/>
                      <a:pt x="7371" y="654"/>
                    </a:cubicBezTo>
                    <a:cubicBezTo>
                      <a:pt x="7367" y="666"/>
                      <a:pt x="7369" y="667"/>
                      <a:pt x="7373" y="663"/>
                    </a:cubicBezTo>
                    <a:cubicBezTo>
                      <a:pt x="7377" y="660"/>
                      <a:pt x="7383" y="652"/>
                      <a:pt x="7386" y="647"/>
                    </a:cubicBezTo>
                    <a:cubicBezTo>
                      <a:pt x="7361" y="645"/>
                      <a:pt x="7336" y="659"/>
                      <a:pt x="7335" y="656"/>
                    </a:cubicBezTo>
                    <a:cubicBezTo>
                      <a:pt x="7335" y="653"/>
                      <a:pt x="7359" y="633"/>
                      <a:pt x="7434" y="562"/>
                    </a:cubicBezTo>
                    <a:cubicBezTo>
                      <a:pt x="7429" y="570"/>
                      <a:pt x="7423" y="576"/>
                      <a:pt x="7416" y="578"/>
                    </a:cubicBezTo>
                    <a:cubicBezTo>
                      <a:pt x="7408" y="581"/>
                      <a:pt x="7401" y="581"/>
                      <a:pt x="7391" y="578"/>
                    </a:cubicBezTo>
                    <a:cubicBezTo>
                      <a:pt x="7394" y="574"/>
                      <a:pt x="7407" y="553"/>
                      <a:pt x="7420" y="533"/>
                    </a:cubicBezTo>
                    <a:cubicBezTo>
                      <a:pt x="7432" y="512"/>
                      <a:pt x="7445" y="493"/>
                      <a:pt x="7447" y="492"/>
                    </a:cubicBezTo>
                    <a:cubicBezTo>
                      <a:pt x="7447" y="493"/>
                      <a:pt x="7470" y="543"/>
                      <a:pt x="7492" y="594"/>
                    </a:cubicBezTo>
                    <a:cubicBezTo>
                      <a:pt x="7515" y="644"/>
                      <a:pt x="7538" y="695"/>
                      <a:pt x="7537" y="694"/>
                    </a:cubicBezTo>
                    <a:cubicBezTo>
                      <a:pt x="7571" y="582"/>
                      <a:pt x="7595" y="582"/>
                      <a:pt x="7616" y="611"/>
                    </a:cubicBezTo>
                    <a:cubicBezTo>
                      <a:pt x="7638" y="641"/>
                      <a:pt x="7656" y="702"/>
                      <a:pt x="7679" y="710"/>
                    </a:cubicBezTo>
                    <a:cubicBezTo>
                      <a:pt x="7673" y="670"/>
                      <a:pt x="7687" y="637"/>
                      <a:pt x="7701" y="605"/>
                    </a:cubicBezTo>
                    <a:cubicBezTo>
                      <a:pt x="7714" y="573"/>
                      <a:pt x="7727" y="542"/>
                      <a:pt x="7719" y="506"/>
                    </a:cubicBezTo>
                    <a:cubicBezTo>
                      <a:pt x="7664" y="546"/>
                      <a:pt x="7633" y="565"/>
                      <a:pt x="7601" y="574"/>
                    </a:cubicBezTo>
                    <a:cubicBezTo>
                      <a:pt x="7570" y="583"/>
                      <a:pt x="7539" y="583"/>
                      <a:pt x="7486" y="582"/>
                    </a:cubicBezTo>
                    <a:cubicBezTo>
                      <a:pt x="7493" y="570"/>
                      <a:pt x="7502" y="558"/>
                      <a:pt x="7511" y="547"/>
                    </a:cubicBezTo>
                    <a:cubicBezTo>
                      <a:pt x="7521" y="535"/>
                      <a:pt x="7531" y="525"/>
                      <a:pt x="7542" y="514"/>
                    </a:cubicBezTo>
                    <a:cubicBezTo>
                      <a:pt x="7531" y="518"/>
                      <a:pt x="7520" y="524"/>
                      <a:pt x="7510" y="531"/>
                    </a:cubicBezTo>
                    <a:cubicBezTo>
                      <a:pt x="7500" y="537"/>
                      <a:pt x="7492" y="545"/>
                      <a:pt x="7485" y="554"/>
                    </a:cubicBezTo>
                    <a:cubicBezTo>
                      <a:pt x="7504" y="493"/>
                      <a:pt x="7516" y="478"/>
                      <a:pt x="7530" y="479"/>
                    </a:cubicBezTo>
                    <a:cubicBezTo>
                      <a:pt x="7543" y="480"/>
                      <a:pt x="7558" y="497"/>
                      <a:pt x="7584" y="497"/>
                    </a:cubicBezTo>
                    <a:cubicBezTo>
                      <a:pt x="7591" y="456"/>
                      <a:pt x="7592" y="438"/>
                      <a:pt x="7593" y="425"/>
                    </a:cubicBezTo>
                    <a:cubicBezTo>
                      <a:pt x="7593" y="411"/>
                      <a:pt x="7593" y="400"/>
                      <a:pt x="7597" y="373"/>
                    </a:cubicBezTo>
                    <a:cubicBezTo>
                      <a:pt x="7606" y="384"/>
                      <a:pt x="7613" y="396"/>
                      <a:pt x="7618" y="409"/>
                    </a:cubicBezTo>
                    <a:cubicBezTo>
                      <a:pt x="7623" y="422"/>
                      <a:pt x="7627" y="435"/>
                      <a:pt x="7628" y="449"/>
                    </a:cubicBezTo>
                    <a:cubicBezTo>
                      <a:pt x="7628" y="447"/>
                      <a:pt x="7619" y="448"/>
                      <a:pt x="7615" y="440"/>
                    </a:cubicBezTo>
                    <a:cubicBezTo>
                      <a:pt x="7612" y="433"/>
                      <a:pt x="7612" y="417"/>
                      <a:pt x="7631" y="385"/>
                    </a:cubicBezTo>
                    <a:cubicBezTo>
                      <a:pt x="7652" y="461"/>
                      <a:pt x="7658" y="455"/>
                      <a:pt x="7658" y="431"/>
                    </a:cubicBezTo>
                    <a:cubicBezTo>
                      <a:pt x="7658" y="407"/>
                      <a:pt x="7652" y="364"/>
                      <a:pt x="7647" y="364"/>
                    </a:cubicBezTo>
                    <a:cubicBezTo>
                      <a:pt x="7656" y="399"/>
                      <a:pt x="7667" y="398"/>
                      <a:pt x="7672" y="381"/>
                    </a:cubicBezTo>
                    <a:cubicBezTo>
                      <a:pt x="7677" y="364"/>
                      <a:pt x="7676" y="332"/>
                      <a:pt x="7661" y="305"/>
                    </a:cubicBezTo>
                    <a:cubicBezTo>
                      <a:pt x="7717" y="348"/>
                      <a:pt x="7662" y="310"/>
                      <a:pt x="7630" y="291"/>
                    </a:cubicBezTo>
                    <a:cubicBezTo>
                      <a:pt x="7599" y="272"/>
                      <a:pt x="7591" y="272"/>
                      <a:pt x="7740" y="392"/>
                    </a:cubicBezTo>
                    <a:cubicBezTo>
                      <a:pt x="7732" y="383"/>
                      <a:pt x="7728" y="367"/>
                      <a:pt x="7723" y="351"/>
                    </a:cubicBezTo>
                    <a:cubicBezTo>
                      <a:pt x="7717" y="336"/>
                      <a:pt x="7709" y="321"/>
                      <a:pt x="7695" y="317"/>
                    </a:cubicBezTo>
                    <a:cubicBezTo>
                      <a:pt x="7738" y="347"/>
                      <a:pt x="7783" y="376"/>
                      <a:pt x="7817" y="404"/>
                    </a:cubicBezTo>
                    <a:cubicBezTo>
                      <a:pt x="7850" y="431"/>
                      <a:pt x="7872" y="458"/>
                      <a:pt x="7869" y="484"/>
                    </a:cubicBezTo>
                    <a:cubicBezTo>
                      <a:pt x="7870" y="471"/>
                      <a:pt x="7881" y="517"/>
                      <a:pt x="7883" y="573"/>
                    </a:cubicBezTo>
                    <a:cubicBezTo>
                      <a:pt x="7884" y="629"/>
                      <a:pt x="7876" y="695"/>
                      <a:pt x="7840" y="724"/>
                    </a:cubicBezTo>
                    <a:cubicBezTo>
                      <a:pt x="7833" y="713"/>
                      <a:pt x="7825" y="704"/>
                      <a:pt x="7815" y="699"/>
                    </a:cubicBezTo>
                    <a:cubicBezTo>
                      <a:pt x="7806" y="694"/>
                      <a:pt x="7795" y="692"/>
                      <a:pt x="7784" y="692"/>
                    </a:cubicBezTo>
                    <a:cubicBezTo>
                      <a:pt x="7787" y="698"/>
                      <a:pt x="7786" y="702"/>
                      <a:pt x="7783" y="704"/>
                    </a:cubicBezTo>
                    <a:cubicBezTo>
                      <a:pt x="7780" y="705"/>
                      <a:pt x="7774" y="705"/>
                      <a:pt x="7765" y="702"/>
                    </a:cubicBezTo>
                    <a:cubicBezTo>
                      <a:pt x="7778" y="706"/>
                      <a:pt x="7790" y="712"/>
                      <a:pt x="7799" y="720"/>
                    </a:cubicBezTo>
                    <a:cubicBezTo>
                      <a:pt x="7808" y="729"/>
                      <a:pt x="7815" y="738"/>
                      <a:pt x="7819" y="749"/>
                    </a:cubicBezTo>
                    <a:cubicBezTo>
                      <a:pt x="7820" y="749"/>
                      <a:pt x="7803" y="758"/>
                      <a:pt x="7785" y="765"/>
                    </a:cubicBezTo>
                    <a:cubicBezTo>
                      <a:pt x="7766" y="772"/>
                      <a:pt x="7748" y="777"/>
                      <a:pt x="7746" y="767"/>
                    </a:cubicBezTo>
                    <a:cubicBezTo>
                      <a:pt x="7859" y="767"/>
                      <a:pt x="7827" y="838"/>
                      <a:pt x="7791" y="908"/>
                    </a:cubicBezTo>
                    <a:cubicBezTo>
                      <a:pt x="7754" y="978"/>
                      <a:pt x="7714" y="1046"/>
                      <a:pt x="7812" y="1039"/>
                    </a:cubicBezTo>
                    <a:cubicBezTo>
                      <a:pt x="7805" y="1063"/>
                      <a:pt x="7793" y="1085"/>
                      <a:pt x="7777" y="1106"/>
                    </a:cubicBezTo>
                    <a:cubicBezTo>
                      <a:pt x="7761" y="1127"/>
                      <a:pt x="7742" y="1145"/>
                      <a:pt x="7719" y="1161"/>
                    </a:cubicBezTo>
                    <a:cubicBezTo>
                      <a:pt x="7721" y="1137"/>
                      <a:pt x="7717" y="1116"/>
                      <a:pt x="7706" y="1097"/>
                    </a:cubicBezTo>
                    <a:cubicBezTo>
                      <a:pt x="7696" y="1078"/>
                      <a:pt x="7680" y="1063"/>
                      <a:pt x="7658" y="1049"/>
                    </a:cubicBezTo>
                    <a:cubicBezTo>
                      <a:pt x="7663" y="1084"/>
                      <a:pt x="7645" y="1110"/>
                      <a:pt x="7626" y="1116"/>
                    </a:cubicBezTo>
                    <a:cubicBezTo>
                      <a:pt x="7606" y="1122"/>
                      <a:pt x="7586" y="1107"/>
                      <a:pt x="7586" y="1062"/>
                    </a:cubicBezTo>
                    <a:cubicBezTo>
                      <a:pt x="7562" y="1113"/>
                      <a:pt x="7534" y="1133"/>
                      <a:pt x="7497" y="1140"/>
                    </a:cubicBezTo>
                    <a:cubicBezTo>
                      <a:pt x="7459" y="1147"/>
                      <a:pt x="7413" y="1141"/>
                      <a:pt x="7353" y="1141"/>
                    </a:cubicBezTo>
                    <a:cubicBezTo>
                      <a:pt x="7474" y="1141"/>
                      <a:pt x="7454" y="1082"/>
                      <a:pt x="7446" y="1035"/>
                    </a:cubicBezTo>
                    <a:cubicBezTo>
                      <a:pt x="7437" y="989"/>
                      <a:pt x="7440" y="955"/>
                      <a:pt x="7604" y="1006"/>
                    </a:cubicBezTo>
                    <a:cubicBezTo>
                      <a:pt x="7604" y="954"/>
                      <a:pt x="7595" y="945"/>
                      <a:pt x="7587" y="933"/>
                    </a:cubicBezTo>
                    <a:cubicBezTo>
                      <a:pt x="7578" y="922"/>
                      <a:pt x="7571" y="909"/>
                      <a:pt x="7575" y="851"/>
                    </a:cubicBezTo>
                    <a:cubicBezTo>
                      <a:pt x="7592" y="851"/>
                      <a:pt x="7564" y="866"/>
                      <a:pt x="7533" y="881"/>
                    </a:cubicBezTo>
                    <a:cubicBezTo>
                      <a:pt x="7501" y="896"/>
                      <a:pt x="7465" y="911"/>
                      <a:pt x="7465" y="909"/>
                    </a:cubicBezTo>
                    <a:cubicBezTo>
                      <a:pt x="7474" y="864"/>
                      <a:pt x="7493" y="833"/>
                      <a:pt x="7523" y="819"/>
                    </a:cubicBezTo>
                    <a:cubicBezTo>
                      <a:pt x="7552" y="804"/>
                      <a:pt x="7591" y="805"/>
                      <a:pt x="7640" y="821"/>
                    </a:cubicBezTo>
                    <a:cubicBezTo>
                      <a:pt x="7640" y="804"/>
                      <a:pt x="7618" y="788"/>
                      <a:pt x="7599" y="769"/>
                    </a:cubicBezTo>
                    <a:cubicBezTo>
                      <a:pt x="7579" y="749"/>
                      <a:pt x="7561" y="728"/>
                      <a:pt x="7569" y="700"/>
                    </a:cubicBezTo>
                    <a:cubicBezTo>
                      <a:pt x="7567" y="721"/>
                      <a:pt x="7522" y="787"/>
                      <a:pt x="7468" y="841"/>
                    </a:cubicBezTo>
                    <a:cubicBezTo>
                      <a:pt x="7415" y="895"/>
                      <a:pt x="7352" y="936"/>
                      <a:pt x="7314" y="906"/>
                    </a:cubicBezTo>
                    <a:cubicBezTo>
                      <a:pt x="7346" y="779"/>
                      <a:pt x="7348" y="760"/>
                      <a:pt x="7347" y="763"/>
                    </a:cubicBezTo>
                    <a:cubicBezTo>
                      <a:pt x="7346" y="766"/>
                      <a:pt x="7342" y="792"/>
                      <a:pt x="7363" y="753"/>
                    </a:cubicBezTo>
                    <a:cubicBezTo>
                      <a:pt x="7352" y="784"/>
                      <a:pt x="7341" y="804"/>
                      <a:pt x="7338" y="806"/>
                    </a:cubicBezTo>
                    <a:cubicBezTo>
                      <a:pt x="7336" y="809"/>
                      <a:pt x="7341" y="793"/>
                      <a:pt x="7363" y="753"/>
                    </a:cubicBezTo>
                    <a:close/>
                    <a:moveTo>
                      <a:pt x="518" y="1769"/>
                    </a:moveTo>
                    <a:cubicBezTo>
                      <a:pt x="582" y="1736"/>
                      <a:pt x="643" y="1698"/>
                      <a:pt x="704" y="1659"/>
                    </a:cubicBezTo>
                    <a:cubicBezTo>
                      <a:pt x="764" y="1621"/>
                      <a:pt x="825" y="1582"/>
                      <a:pt x="888" y="1547"/>
                    </a:cubicBezTo>
                    <a:cubicBezTo>
                      <a:pt x="712" y="1631"/>
                      <a:pt x="784" y="1586"/>
                      <a:pt x="909" y="1516"/>
                    </a:cubicBezTo>
                    <a:cubicBezTo>
                      <a:pt x="1035" y="1446"/>
                      <a:pt x="1213" y="1351"/>
                      <a:pt x="1247" y="1334"/>
                    </a:cubicBezTo>
                    <a:cubicBezTo>
                      <a:pt x="1264" y="1320"/>
                      <a:pt x="1319" y="1300"/>
                      <a:pt x="1376" y="1282"/>
                    </a:cubicBezTo>
                    <a:cubicBezTo>
                      <a:pt x="1432" y="1263"/>
                      <a:pt x="1489" y="1246"/>
                      <a:pt x="1511" y="1237"/>
                    </a:cubicBezTo>
                    <a:cubicBezTo>
                      <a:pt x="1388" y="1347"/>
                      <a:pt x="1447" y="1341"/>
                      <a:pt x="1541" y="1302"/>
                    </a:cubicBezTo>
                    <a:cubicBezTo>
                      <a:pt x="1636" y="1264"/>
                      <a:pt x="1765" y="1193"/>
                      <a:pt x="1783" y="1174"/>
                    </a:cubicBezTo>
                    <a:cubicBezTo>
                      <a:pt x="1749" y="1211"/>
                      <a:pt x="1785" y="1140"/>
                      <a:pt x="1951" y="1070"/>
                    </a:cubicBezTo>
                    <a:cubicBezTo>
                      <a:pt x="2089" y="1012"/>
                      <a:pt x="2163" y="985"/>
                      <a:pt x="2299" y="938"/>
                    </a:cubicBezTo>
                    <a:cubicBezTo>
                      <a:pt x="2276" y="961"/>
                      <a:pt x="2211" y="996"/>
                      <a:pt x="2151" y="1025"/>
                    </a:cubicBezTo>
                    <a:cubicBezTo>
                      <a:pt x="2091" y="1054"/>
                      <a:pt x="2036" y="1078"/>
                      <a:pt x="2033" y="1079"/>
                    </a:cubicBezTo>
                    <a:cubicBezTo>
                      <a:pt x="2296" y="978"/>
                      <a:pt x="2326" y="958"/>
                      <a:pt x="2287" y="970"/>
                    </a:cubicBezTo>
                    <a:cubicBezTo>
                      <a:pt x="2247" y="982"/>
                      <a:pt x="2139" y="1026"/>
                      <a:pt x="2124" y="1056"/>
                    </a:cubicBezTo>
                    <a:cubicBezTo>
                      <a:pt x="2152" y="1046"/>
                      <a:pt x="2232" y="1010"/>
                      <a:pt x="2288" y="981"/>
                    </a:cubicBezTo>
                    <a:cubicBezTo>
                      <a:pt x="2344" y="952"/>
                      <a:pt x="2378" y="931"/>
                      <a:pt x="2316" y="953"/>
                    </a:cubicBezTo>
                    <a:cubicBezTo>
                      <a:pt x="2385" y="887"/>
                      <a:pt x="2477" y="851"/>
                      <a:pt x="2574" y="823"/>
                    </a:cubicBezTo>
                    <a:cubicBezTo>
                      <a:pt x="2671" y="795"/>
                      <a:pt x="2772" y="774"/>
                      <a:pt x="2859" y="738"/>
                    </a:cubicBezTo>
                    <a:cubicBezTo>
                      <a:pt x="2839" y="747"/>
                      <a:pt x="2827" y="753"/>
                      <a:pt x="2821" y="760"/>
                    </a:cubicBezTo>
                    <a:cubicBezTo>
                      <a:pt x="2814" y="767"/>
                      <a:pt x="2811" y="773"/>
                      <a:pt x="2809" y="785"/>
                    </a:cubicBezTo>
                    <a:cubicBezTo>
                      <a:pt x="2871" y="798"/>
                      <a:pt x="2944" y="791"/>
                      <a:pt x="3017" y="776"/>
                    </a:cubicBezTo>
                    <a:cubicBezTo>
                      <a:pt x="3090" y="761"/>
                      <a:pt x="3162" y="739"/>
                      <a:pt x="3221" y="725"/>
                    </a:cubicBezTo>
                    <a:cubicBezTo>
                      <a:pt x="3178" y="743"/>
                      <a:pt x="3121" y="749"/>
                      <a:pt x="3066" y="757"/>
                    </a:cubicBezTo>
                    <a:cubicBezTo>
                      <a:pt x="3010" y="765"/>
                      <a:pt x="2956" y="775"/>
                      <a:pt x="2920" y="799"/>
                    </a:cubicBezTo>
                    <a:cubicBezTo>
                      <a:pt x="2978" y="761"/>
                      <a:pt x="3087" y="733"/>
                      <a:pt x="3197" y="711"/>
                    </a:cubicBezTo>
                    <a:cubicBezTo>
                      <a:pt x="3307" y="690"/>
                      <a:pt x="3418" y="673"/>
                      <a:pt x="3480" y="658"/>
                    </a:cubicBezTo>
                    <a:cubicBezTo>
                      <a:pt x="3468" y="695"/>
                      <a:pt x="3317" y="737"/>
                      <a:pt x="3172" y="778"/>
                    </a:cubicBezTo>
                    <a:cubicBezTo>
                      <a:pt x="3027" y="820"/>
                      <a:pt x="2886" y="861"/>
                      <a:pt x="2892" y="899"/>
                    </a:cubicBezTo>
                    <a:cubicBezTo>
                      <a:pt x="2945" y="882"/>
                      <a:pt x="3022" y="864"/>
                      <a:pt x="3099" y="846"/>
                    </a:cubicBezTo>
                    <a:cubicBezTo>
                      <a:pt x="3176" y="828"/>
                      <a:pt x="3254" y="810"/>
                      <a:pt x="3312" y="793"/>
                    </a:cubicBezTo>
                    <a:cubicBezTo>
                      <a:pt x="3149" y="937"/>
                      <a:pt x="2947" y="1033"/>
                      <a:pt x="2747" y="1131"/>
                    </a:cubicBezTo>
                    <a:cubicBezTo>
                      <a:pt x="2547" y="1229"/>
                      <a:pt x="2348" y="1329"/>
                      <a:pt x="2191" y="1481"/>
                    </a:cubicBezTo>
                    <a:cubicBezTo>
                      <a:pt x="2225" y="1447"/>
                      <a:pt x="2254" y="1427"/>
                      <a:pt x="2281" y="1422"/>
                    </a:cubicBezTo>
                    <a:cubicBezTo>
                      <a:pt x="2307" y="1418"/>
                      <a:pt x="2329" y="1428"/>
                      <a:pt x="2348" y="1452"/>
                    </a:cubicBezTo>
                    <a:cubicBezTo>
                      <a:pt x="2291" y="1477"/>
                      <a:pt x="2203" y="1545"/>
                      <a:pt x="2124" y="1596"/>
                    </a:cubicBezTo>
                    <a:cubicBezTo>
                      <a:pt x="2045" y="1648"/>
                      <a:pt x="1974" y="1682"/>
                      <a:pt x="1951" y="1640"/>
                    </a:cubicBezTo>
                    <a:cubicBezTo>
                      <a:pt x="1909" y="1668"/>
                      <a:pt x="1863" y="1693"/>
                      <a:pt x="1815" y="1714"/>
                    </a:cubicBezTo>
                    <a:cubicBezTo>
                      <a:pt x="1767" y="1735"/>
                      <a:pt x="1716" y="1751"/>
                      <a:pt x="1664" y="1764"/>
                    </a:cubicBezTo>
                    <a:cubicBezTo>
                      <a:pt x="1701" y="1745"/>
                      <a:pt x="1718" y="1734"/>
                      <a:pt x="1717" y="1730"/>
                    </a:cubicBezTo>
                    <a:cubicBezTo>
                      <a:pt x="1716" y="1726"/>
                      <a:pt x="1697" y="1730"/>
                      <a:pt x="1658" y="1741"/>
                    </a:cubicBezTo>
                    <a:cubicBezTo>
                      <a:pt x="1676" y="1731"/>
                      <a:pt x="1751" y="1673"/>
                      <a:pt x="1824" y="1619"/>
                    </a:cubicBezTo>
                    <a:cubicBezTo>
                      <a:pt x="1897" y="1565"/>
                      <a:pt x="1968" y="1515"/>
                      <a:pt x="1976" y="1521"/>
                    </a:cubicBezTo>
                    <a:cubicBezTo>
                      <a:pt x="1966" y="1514"/>
                      <a:pt x="1889" y="1529"/>
                      <a:pt x="1871" y="1522"/>
                    </a:cubicBezTo>
                    <a:cubicBezTo>
                      <a:pt x="1854" y="1515"/>
                      <a:pt x="1898" y="1487"/>
                      <a:pt x="2130" y="1394"/>
                    </a:cubicBezTo>
                    <a:cubicBezTo>
                      <a:pt x="2128" y="1375"/>
                      <a:pt x="1971" y="1452"/>
                      <a:pt x="1852" y="1502"/>
                    </a:cubicBezTo>
                    <a:cubicBezTo>
                      <a:pt x="1732" y="1552"/>
                      <a:pt x="1648" y="1575"/>
                      <a:pt x="1790" y="1447"/>
                    </a:cubicBezTo>
                    <a:cubicBezTo>
                      <a:pt x="1776" y="1458"/>
                      <a:pt x="1767" y="1462"/>
                      <a:pt x="1764" y="1461"/>
                    </a:cubicBezTo>
                    <a:cubicBezTo>
                      <a:pt x="1761" y="1459"/>
                      <a:pt x="1763" y="1451"/>
                      <a:pt x="1770" y="1438"/>
                    </a:cubicBezTo>
                    <a:cubicBezTo>
                      <a:pt x="1671" y="1482"/>
                      <a:pt x="1583" y="1540"/>
                      <a:pt x="1494" y="1598"/>
                    </a:cubicBezTo>
                    <a:cubicBezTo>
                      <a:pt x="1406" y="1655"/>
                      <a:pt x="1316" y="1711"/>
                      <a:pt x="1213" y="1751"/>
                    </a:cubicBezTo>
                    <a:cubicBezTo>
                      <a:pt x="1212" y="1745"/>
                      <a:pt x="1223" y="1725"/>
                      <a:pt x="1236" y="1706"/>
                    </a:cubicBezTo>
                    <a:cubicBezTo>
                      <a:pt x="1248" y="1687"/>
                      <a:pt x="1262" y="1669"/>
                      <a:pt x="1269" y="1666"/>
                    </a:cubicBezTo>
                    <a:cubicBezTo>
                      <a:pt x="1269" y="1666"/>
                      <a:pt x="1194" y="1681"/>
                      <a:pt x="1132" y="1688"/>
                    </a:cubicBezTo>
                    <a:cubicBezTo>
                      <a:pt x="1070" y="1695"/>
                      <a:pt x="1022" y="1694"/>
                      <a:pt x="1077" y="1659"/>
                    </a:cubicBezTo>
                    <a:cubicBezTo>
                      <a:pt x="1061" y="1668"/>
                      <a:pt x="1034" y="1686"/>
                      <a:pt x="1014" y="1696"/>
                    </a:cubicBezTo>
                    <a:cubicBezTo>
                      <a:pt x="993" y="1706"/>
                      <a:pt x="979" y="1709"/>
                      <a:pt x="990" y="1688"/>
                    </a:cubicBezTo>
                    <a:cubicBezTo>
                      <a:pt x="955" y="1706"/>
                      <a:pt x="918" y="1721"/>
                      <a:pt x="879" y="1734"/>
                    </a:cubicBezTo>
                    <a:cubicBezTo>
                      <a:pt x="841" y="1746"/>
                      <a:pt x="801" y="1756"/>
                      <a:pt x="761" y="1763"/>
                    </a:cubicBezTo>
                    <a:cubicBezTo>
                      <a:pt x="923" y="1621"/>
                      <a:pt x="944" y="1581"/>
                      <a:pt x="914" y="1584"/>
                    </a:cubicBezTo>
                    <a:cubicBezTo>
                      <a:pt x="885" y="1587"/>
                      <a:pt x="805" y="1634"/>
                      <a:pt x="768" y="1666"/>
                    </a:cubicBezTo>
                    <a:cubicBezTo>
                      <a:pt x="823" y="1595"/>
                      <a:pt x="734" y="1635"/>
                      <a:pt x="644" y="1686"/>
                    </a:cubicBezTo>
                    <a:cubicBezTo>
                      <a:pt x="554" y="1737"/>
                      <a:pt x="464" y="1799"/>
                      <a:pt x="518" y="1769"/>
                    </a:cubicBezTo>
                    <a:cubicBezTo>
                      <a:pt x="511" y="1773"/>
                      <a:pt x="465" y="1798"/>
                      <a:pt x="444" y="1809"/>
                    </a:cubicBezTo>
                    <a:cubicBezTo>
                      <a:pt x="423" y="1821"/>
                      <a:pt x="427" y="1819"/>
                      <a:pt x="518" y="17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82" dirty="0">
                  <a:latin typeface="Century Gothic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307A47A-9D16-1D42-92B7-6C3974AE745B}"/>
              </a:ext>
            </a:extLst>
          </p:cNvPr>
          <p:cNvSpPr txBox="1"/>
          <p:nvPr/>
        </p:nvSpPr>
        <p:spPr>
          <a:xfrm>
            <a:off x="246617" y="1162358"/>
            <a:ext cx="3703702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Стремительное повышение динамики развития техники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и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технологий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307A47A-9D16-1D42-92B7-6C3974AE745B}"/>
              </a:ext>
            </a:extLst>
          </p:cNvPr>
          <p:cNvSpPr txBox="1"/>
          <p:nvPr/>
        </p:nvSpPr>
        <p:spPr>
          <a:xfrm>
            <a:off x="263013" y="1725422"/>
            <a:ext cx="2913638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Ц</a:t>
            </a:r>
            <a:r>
              <a:rPr lang="ru-RU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ифровая </a:t>
            </a:r>
            <a:r>
              <a:rPr lang="ru-RU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трансформация производства, сферы услуг и бытовой сферы, формирование информационного общества, взросление новых поколений на основе механизмов сетевой социализации</a:t>
            </a:r>
            <a:endParaRPr lang="en-US" sz="1200" b="1" dirty="0"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307A47A-9D16-1D42-92B7-6C3974AE745B}"/>
              </a:ext>
            </a:extLst>
          </p:cNvPr>
          <p:cNvSpPr txBox="1"/>
          <p:nvPr/>
        </p:nvSpPr>
        <p:spPr>
          <a:xfrm>
            <a:off x="5562600" y="1114701"/>
            <a:ext cx="3425124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Р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езкое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возрастание роли универсальных компетенций для работников любого уровня квалификации, при сохранении значимости профессиональных компетенций</a:t>
            </a:r>
            <a:endParaRPr lang="en-US" sz="12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07A47A-9D16-1D42-92B7-6C3974AE745B}"/>
              </a:ext>
            </a:extLst>
          </p:cNvPr>
          <p:cNvSpPr txBox="1"/>
          <p:nvPr/>
        </p:nvSpPr>
        <p:spPr>
          <a:xfrm>
            <a:off x="5715000" y="2238440"/>
            <a:ext cx="3387691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Д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ифференциация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социально-трудовых ролей, появление новых способов организации деятельности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фриланс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,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коворкинг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, распределенные проектные команды и т.д.), расширение пространства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самозанятости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, что влияет на изменение типичных моделей образа жизни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307A47A-9D16-1D42-92B7-6C3974AE745B}"/>
              </a:ext>
            </a:extLst>
          </p:cNvPr>
          <p:cNvSpPr txBox="1"/>
          <p:nvPr/>
        </p:nvSpPr>
        <p:spPr>
          <a:xfrm>
            <a:off x="236191" y="3285111"/>
            <a:ext cx="3174718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П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овышение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роли личной мотивации работника как фактора производительности труда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307A47A-9D16-1D42-92B7-6C3974AE745B}"/>
              </a:ext>
            </a:extLst>
          </p:cNvPr>
          <p:cNvSpPr txBox="1"/>
          <p:nvPr/>
        </p:nvSpPr>
        <p:spPr>
          <a:xfrm>
            <a:off x="272830" y="4059019"/>
            <a:ext cx="3174718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П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овышение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многообразия индивидуальных траекторий взросления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307A47A-9D16-1D42-92B7-6C3974AE745B}"/>
              </a:ext>
            </a:extLst>
          </p:cNvPr>
          <p:cNvSpPr txBox="1"/>
          <p:nvPr/>
        </p:nvSpPr>
        <p:spPr>
          <a:xfrm>
            <a:off x="5741069" y="4051217"/>
            <a:ext cx="3387691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И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зменение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системы ценностей в сторону открытости общества, повышения персональной свободы</a:t>
            </a:r>
            <a:endParaRPr lang="en-US" sz="12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36" name="Заголовок 2"/>
          <p:cNvSpPr txBox="1">
            <a:spLocks/>
          </p:cNvSpPr>
          <p:nvPr/>
        </p:nvSpPr>
        <p:spPr>
          <a:xfrm>
            <a:off x="372184" y="205404"/>
            <a:ext cx="8368363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800" b="1" dirty="0" smtClean="0"/>
              <a:t>Внешние вызовы по отношению к системе управления кадровыми ресурсами</a:t>
            </a:r>
            <a:endParaRPr lang="ru-RU" sz="2800" b="1" dirty="0"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68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4781">
            <a:extLst/>
          </p:cNvPr>
          <p:cNvSpPr/>
          <p:nvPr/>
        </p:nvSpPr>
        <p:spPr>
          <a:xfrm>
            <a:off x="4407651" y="2718792"/>
            <a:ext cx="1675050" cy="732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205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lIns="26789" tIns="26789" rIns="26789" bIns="26789" anchor="ctr"/>
          <a:lstStyle/>
          <a:p>
            <a:pPr defTabSz="685663">
              <a:defRPr/>
            </a:pPr>
            <a:endParaRPr sz="1900" dirty="0">
              <a:latin typeface="+mj-lt"/>
            </a:endParaRPr>
          </a:p>
        </p:txBody>
      </p:sp>
      <p:sp>
        <p:nvSpPr>
          <p:cNvPr id="32" name="Shape 54782">
            <a:extLst/>
          </p:cNvPr>
          <p:cNvSpPr/>
          <p:nvPr/>
        </p:nvSpPr>
        <p:spPr>
          <a:xfrm>
            <a:off x="4571999" y="1723702"/>
            <a:ext cx="2447231" cy="1805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lIns="26789" tIns="26789" rIns="26789" bIns="26789" anchor="ctr"/>
          <a:lstStyle/>
          <a:p>
            <a:pPr defTabSz="685663">
              <a:defRPr/>
            </a:pPr>
            <a:endParaRPr sz="1900" dirty="0">
              <a:latin typeface="+mj-lt"/>
            </a:endParaRPr>
          </a:p>
        </p:txBody>
      </p:sp>
      <p:sp>
        <p:nvSpPr>
          <p:cNvPr id="33" name="Shape 54783">
            <a:extLst/>
          </p:cNvPr>
          <p:cNvSpPr/>
          <p:nvPr/>
        </p:nvSpPr>
        <p:spPr>
          <a:xfrm>
            <a:off x="4915287" y="727471"/>
            <a:ext cx="3084522" cy="1924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lIns="26789" tIns="26789" rIns="26789" bIns="26789" anchor="ctr"/>
          <a:lstStyle/>
          <a:p>
            <a:pPr defTabSz="685663">
              <a:defRPr/>
            </a:pPr>
            <a:endParaRPr sz="1900" dirty="0">
              <a:latin typeface="+mj-lt"/>
            </a:endParaRPr>
          </a:p>
        </p:txBody>
      </p:sp>
      <p:sp>
        <p:nvSpPr>
          <p:cNvPr id="34" name="Shape 54784">
            <a:extLst/>
          </p:cNvPr>
          <p:cNvSpPr/>
          <p:nvPr/>
        </p:nvSpPr>
        <p:spPr>
          <a:xfrm>
            <a:off x="2789089" y="3668316"/>
            <a:ext cx="2527760" cy="597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503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lIns="26789" tIns="26789" rIns="26789" bIns="26789" anchor="ctr"/>
          <a:lstStyle/>
          <a:p>
            <a:pPr defTabSz="685663">
              <a:defRPr/>
            </a:pPr>
            <a:endParaRPr sz="1900" dirty="0">
              <a:latin typeface="+mj-lt"/>
            </a:endParaRPr>
          </a:p>
        </p:txBody>
      </p:sp>
      <p:sp>
        <p:nvSpPr>
          <p:cNvPr id="64" name="Freeform 63">
            <a:extLst/>
          </p:cNvPr>
          <p:cNvSpPr/>
          <p:nvPr/>
        </p:nvSpPr>
        <p:spPr>
          <a:xfrm>
            <a:off x="3104172" y="3348633"/>
            <a:ext cx="4858420" cy="1794867"/>
          </a:xfrm>
          <a:custGeom>
            <a:avLst/>
            <a:gdLst>
              <a:gd name="connsiteX0" fmla="*/ 11530893 w 12952237"/>
              <a:gd name="connsiteY0" fmla="*/ 0 h 4785708"/>
              <a:gd name="connsiteX1" fmla="*/ 12952237 w 12952237"/>
              <a:gd name="connsiteY1" fmla="*/ 0 h 4785708"/>
              <a:gd name="connsiteX2" fmla="*/ 6789956 w 12952237"/>
              <a:gd name="connsiteY2" fmla="*/ 4785708 h 4785708"/>
              <a:gd name="connsiteX3" fmla="*/ 0 w 12952237"/>
              <a:gd name="connsiteY3" fmla="*/ 4785708 h 478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2237" h="4785708">
                <a:moveTo>
                  <a:pt x="11530893" y="0"/>
                </a:moveTo>
                <a:lnTo>
                  <a:pt x="12952237" y="0"/>
                </a:lnTo>
                <a:lnTo>
                  <a:pt x="6789956" y="4785708"/>
                </a:lnTo>
                <a:lnTo>
                  <a:pt x="0" y="4785708"/>
                </a:lnTo>
                <a:close/>
              </a:path>
            </a:pathLst>
          </a:custGeom>
          <a:solidFill>
            <a:schemeClr val="accent5">
              <a:lumMod val="10000"/>
              <a:lumOff val="90000"/>
            </a:schemeClr>
          </a:solidFill>
          <a:ln w="12700" cap="flat">
            <a:noFill/>
            <a:miter lim="400000"/>
          </a:ln>
          <a:effectLst/>
        </p:spPr>
        <p:txBody>
          <a:bodyPr lIns="26789" tIns="26789" rIns="26789" bIns="26789" anchor="ctr"/>
          <a:lstStyle/>
          <a:p>
            <a:pPr defTabSz="685663">
              <a:defRPr/>
            </a:pPr>
            <a:endParaRPr sz="1900" dirty="0">
              <a:latin typeface="+mj-lt"/>
            </a:endParaRPr>
          </a:p>
        </p:txBody>
      </p:sp>
      <p:sp>
        <p:nvSpPr>
          <p:cNvPr id="28" name="Shape 54788">
            <a:extLst/>
          </p:cNvPr>
          <p:cNvSpPr/>
          <p:nvPr/>
        </p:nvSpPr>
        <p:spPr>
          <a:xfrm>
            <a:off x="7426076" y="1955602"/>
            <a:ext cx="1147466" cy="1393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64" y="0"/>
                </a:moveTo>
                <a:lnTo>
                  <a:pt x="11385" y="4582"/>
                </a:lnTo>
                <a:lnTo>
                  <a:pt x="14002" y="4582"/>
                </a:lnTo>
                <a:lnTo>
                  <a:pt x="0" y="21600"/>
                </a:lnTo>
                <a:lnTo>
                  <a:pt x="10037" y="21600"/>
                </a:lnTo>
                <a:lnTo>
                  <a:pt x="19058" y="4582"/>
                </a:lnTo>
                <a:lnTo>
                  <a:pt x="21600" y="4582"/>
                </a:lnTo>
                <a:lnTo>
                  <a:pt x="18964" y="0"/>
                </a:lnTo>
                <a:close/>
              </a:path>
            </a:pathLst>
          </a:custGeom>
          <a:solidFill>
            <a:schemeClr val="accent5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lIns="0" tIns="0" rIns="0" bIns="0"/>
          <a:lstStyle/>
          <a:p>
            <a:pPr defTabSz="685663">
              <a:defRPr/>
            </a:pPr>
            <a:endParaRPr sz="1900" dirty="0">
              <a:latin typeface="+mj-lt"/>
            </a:endParaRPr>
          </a:p>
        </p:txBody>
      </p:sp>
      <p:sp>
        <p:nvSpPr>
          <p:cNvPr id="23" name="Shape 54790">
            <a:extLst/>
          </p:cNvPr>
          <p:cNvSpPr/>
          <p:nvPr/>
        </p:nvSpPr>
        <p:spPr>
          <a:xfrm>
            <a:off x="4682757" y="4627959"/>
            <a:ext cx="1008127" cy="233363"/>
          </a:xfrm>
          <a:prstGeom prst="ellipse">
            <a:avLst/>
          </a:prstGeom>
          <a:solidFill>
            <a:schemeClr val="accent5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lIns="0" tIns="0" rIns="0" bIns="0"/>
          <a:lstStyle/>
          <a:p>
            <a:pPr defTabSz="685663">
              <a:defRPr/>
            </a:pPr>
            <a:endParaRPr sz="1900" dirty="0">
              <a:latin typeface="+mj-lt"/>
            </a:endParaRPr>
          </a:p>
        </p:txBody>
      </p:sp>
      <p:sp useBgFill="1">
        <p:nvSpPr>
          <p:cNvPr id="25" name="Shape 54791">
            <a:extLst/>
          </p:cNvPr>
          <p:cNvSpPr/>
          <p:nvPr/>
        </p:nvSpPr>
        <p:spPr>
          <a:xfrm>
            <a:off x="4682757" y="3770709"/>
            <a:ext cx="1008127" cy="1007269"/>
          </a:xfrm>
          <a:prstGeom prst="ellipse">
            <a:avLst/>
          </a:prstGeom>
          <a:ln w="38100" cap="flat">
            <a:solidFill>
              <a:schemeClr val="accent1"/>
            </a:solidFill>
            <a:miter lim="400000"/>
          </a:ln>
          <a:effectLst/>
        </p:spPr>
        <p:txBody>
          <a:bodyPr lIns="0" tIns="0" rIns="0" bIns="0"/>
          <a:lstStyle/>
          <a:p>
            <a:pPr defTabSz="685663">
              <a:defRPr/>
            </a:pPr>
            <a:endParaRPr sz="1900" dirty="0">
              <a:latin typeface="+mj-lt"/>
            </a:endParaRPr>
          </a:p>
        </p:txBody>
      </p:sp>
      <p:sp>
        <p:nvSpPr>
          <p:cNvPr id="19" name="Shape 54795">
            <a:extLst/>
          </p:cNvPr>
          <p:cNvSpPr/>
          <p:nvPr/>
        </p:nvSpPr>
        <p:spPr>
          <a:xfrm>
            <a:off x="5855233" y="4098727"/>
            <a:ext cx="736593" cy="170259"/>
          </a:xfrm>
          <a:prstGeom prst="ellipse">
            <a:avLst/>
          </a:prstGeom>
          <a:solidFill>
            <a:schemeClr val="accent5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lIns="0" tIns="0" rIns="0" bIns="0"/>
          <a:lstStyle/>
          <a:p>
            <a:pPr defTabSz="685663">
              <a:defRPr/>
            </a:pPr>
            <a:endParaRPr sz="1900" dirty="0">
              <a:latin typeface="+mj-lt"/>
            </a:endParaRPr>
          </a:p>
        </p:txBody>
      </p:sp>
      <p:sp useBgFill="1">
        <p:nvSpPr>
          <p:cNvPr id="21" name="Shape 54796">
            <a:extLst/>
          </p:cNvPr>
          <p:cNvSpPr/>
          <p:nvPr/>
        </p:nvSpPr>
        <p:spPr>
          <a:xfrm>
            <a:off x="5855233" y="3471862"/>
            <a:ext cx="736593" cy="736402"/>
          </a:xfrm>
          <a:prstGeom prst="ellipse">
            <a:avLst/>
          </a:prstGeom>
          <a:ln w="38100" cap="flat">
            <a:solidFill>
              <a:schemeClr val="accent2"/>
            </a:solidFill>
            <a:miter lim="400000"/>
          </a:ln>
          <a:effectLst/>
        </p:spPr>
        <p:txBody>
          <a:bodyPr lIns="0" tIns="0" rIns="0" bIns="0"/>
          <a:lstStyle/>
          <a:p>
            <a:pPr defTabSz="685663">
              <a:defRPr/>
            </a:pPr>
            <a:endParaRPr sz="1900" dirty="0">
              <a:latin typeface="+mj-lt"/>
            </a:endParaRPr>
          </a:p>
        </p:txBody>
      </p:sp>
      <p:sp>
        <p:nvSpPr>
          <p:cNvPr id="15" name="Shape 54800">
            <a:extLst/>
          </p:cNvPr>
          <p:cNvSpPr/>
          <p:nvPr/>
        </p:nvSpPr>
        <p:spPr>
          <a:xfrm>
            <a:off x="7287928" y="3436739"/>
            <a:ext cx="401940" cy="92869"/>
          </a:xfrm>
          <a:prstGeom prst="ellipse">
            <a:avLst/>
          </a:prstGeom>
          <a:solidFill>
            <a:schemeClr val="accent5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lIns="0" tIns="0" rIns="0" bIns="0"/>
          <a:lstStyle/>
          <a:p>
            <a:pPr defTabSz="685663">
              <a:defRPr/>
            </a:pPr>
            <a:endParaRPr sz="1900" dirty="0">
              <a:latin typeface="+mj-lt"/>
            </a:endParaRPr>
          </a:p>
        </p:txBody>
      </p:sp>
      <p:sp useBgFill="1">
        <p:nvSpPr>
          <p:cNvPr id="17" name="Shape 54801">
            <a:extLst/>
          </p:cNvPr>
          <p:cNvSpPr/>
          <p:nvPr/>
        </p:nvSpPr>
        <p:spPr>
          <a:xfrm>
            <a:off x="7791979" y="2958105"/>
            <a:ext cx="401940" cy="401836"/>
          </a:xfrm>
          <a:prstGeom prst="ellipse">
            <a:avLst/>
          </a:prstGeom>
          <a:ln w="38100" cap="flat">
            <a:solidFill>
              <a:schemeClr val="accent4"/>
            </a:solidFill>
            <a:miter lim="400000"/>
          </a:ln>
          <a:effectLst/>
        </p:spPr>
        <p:txBody>
          <a:bodyPr lIns="0" tIns="0" rIns="0" bIns="0"/>
          <a:lstStyle/>
          <a:p>
            <a:pPr defTabSz="685663">
              <a:defRPr/>
            </a:pPr>
            <a:endParaRPr sz="1900" dirty="0">
              <a:latin typeface="+mj-lt"/>
            </a:endParaRPr>
          </a:p>
        </p:txBody>
      </p:sp>
      <p:sp>
        <p:nvSpPr>
          <p:cNvPr id="11" name="Shape 54805">
            <a:extLst/>
          </p:cNvPr>
          <p:cNvSpPr/>
          <p:nvPr/>
        </p:nvSpPr>
        <p:spPr>
          <a:xfrm>
            <a:off x="6702583" y="3704630"/>
            <a:ext cx="535921" cy="123825"/>
          </a:xfrm>
          <a:prstGeom prst="ellipse">
            <a:avLst/>
          </a:prstGeom>
          <a:solidFill>
            <a:schemeClr val="accent5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lIns="0" tIns="0" rIns="0" bIns="0"/>
          <a:lstStyle/>
          <a:p>
            <a:pPr defTabSz="685663">
              <a:defRPr/>
            </a:pPr>
            <a:endParaRPr sz="1900" dirty="0">
              <a:latin typeface="+mj-lt"/>
            </a:endParaRPr>
          </a:p>
        </p:txBody>
      </p:sp>
      <p:sp useBgFill="1">
        <p:nvSpPr>
          <p:cNvPr id="13" name="Shape 54806">
            <a:extLst/>
          </p:cNvPr>
          <p:cNvSpPr/>
          <p:nvPr/>
        </p:nvSpPr>
        <p:spPr>
          <a:xfrm>
            <a:off x="6702583" y="3248621"/>
            <a:ext cx="535921" cy="535781"/>
          </a:xfrm>
          <a:prstGeom prst="ellipse">
            <a:avLst/>
          </a:prstGeom>
          <a:ln w="38100" cap="flat">
            <a:solidFill>
              <a:schemeClr val="accent3"/>
            </a:solidFill>
            <a:miter lim="400000"/>
          </a:ln>
          <a:effectLst/>
        </p:spPr>
        <p:txBody>
          <a:bodyPr lIns="0" tIns="0" rIns="0" bIns="0"/>
          <a:lstStyle/>
          <a:p>
            <a:pPr defTabSz="685663">
              <a:defRPr/>
            </a:pPr>
            <a:endParaRPr sz="1900" dirty="0">
              <a:latin typeface="+mj-lt"/>
            </a:endParaRPr>
          </a:p>
        </p:txBody>
      </p:sp>
      <p:sp>
        <p:nvSpPr>
          <p:cNvPr id="59" name="Freeform 199">
            <a:extLst/>
          </p:cNvPr>
          <p:cNvSpPr>
            <a:spLocks noChangeArrowheads="1"/>
          </p:cNvSpPr>
          <p:nvPr/>
        </p:nvSpPr>
        <p:spPr bwMode="auto">
          <a:xfrm>
            <a:off x="6816913" y="3364111"/>
            <a:ext cx="305475" cy="304205"/>
          </a:xfrm>
          <a:custGeom>
            <a:avLst/>
            <a:gdLst>
              <a:gd name="T0" fmla="*/ 2147483646 w 844"/>
              <a:gd name="T1" fmla="*/ 2147483646 h 836"/>
              <a:gd name="T2" fmla="*/ 2147483646 w 844"/>
              <a:gd name="T3" fmla="*/ 2147483646 h 836"/>
              <a:gd name="T4" fmla="*/ 2147483646 w 844"/>
              <a:gd name="T5" fmla="*/ 2147483646 h 836"/>
              <a:gd name="T6" fmla="*/ 2147483646 w 844"/>
              <a:gd name="T7" fmla="*/ 2147483646 h 836"/>
              <a:gd name="T8" fmla="*/ 2147483646 w 844"/>
              <a:gd name="T9" fmla="*/ 2147483646 h 836"/>
              <a:gd name="T10" fmla="*/ 2147483646 w 844"/>
              <a:gd name="T11" fmla="*/ 2147483646 h 836"/>
              <a:gd name="T12" fmla="*/ 2147483646 w 844"/>
              <a:gd name="T13" fmla="*/ 2147483646 h 836"/>
              <a:gd name="T14" fmla="*/ 2147483646 w 844"/>
              <a:gd name="T15" fmla="*/ 2147483646 h 836"/>
              <a:gd name="T16" fmla="*/ 2147483646 w 844"/>
              <a:gd name="T17" fmla="*/ 2147483646 h 836"/>
              <a:gd name="T18" fmla="*/ 2147483646 w 844"/>
              <a:gd name="T19" fmla="*/ 2147483646 h 836"/>
              <a:gd name="T20" fmla="*/ 2147483646 w 844"/>
              <a:gd name="T21" fmla="*/ 2147483646 h 836"/>
              <a:gd name="T22" fmla="*/ 2147483646 w 844"/>
              <a:gd name="T23" fmla="*/ 2147483646 h 836"/>
              <a:gd name="T24" fmla="*/ 2147483646 w 844"/>
              <a:gd name="T25" fmla="*/ 2147483646 h 836"/>
              <a:gd name="T26" fmla="*/ 2147483646 w 844"/>
              <a:gd name="T27" fmla="*/ 2147483646 h 836"/>
              <a:gd name="T28" fmla="*/ 2147483646 w 844"/>
              <a:gd name="T29" fmla="*/ 2147483646 h 836"/>
              <a:gd name="T30" fmla="*/ 2147483646 w 844"/>
              <a:gd name="T31" fmla="*/ 2147483646 h 836"/>
              <a:gd name="T32" fmla="*/ 2147483646 w 844"/>
              <a:gd name="T33" fmla="*/ 2147483646 h 836"/>
              <a:gd name="T34" fmla="*/ 2147483646 w 844"/>
              <a:gd name="T35" fmla="*/ 2147483646 h 836"/>
              <a:gd name="T36" fmla="*/ 2147483646 w 844"/>
              <a:gd name="T37" fmla="*/ 2147483646 h 836"/>
              <a:gd name="T38" fmla="*/ 2147483646 w 844"/>
              <a:gd name="T39" fmla="*/ 2147483646 h 836"/>
              <a:gd name="T40" fmla="*/ 2147483646 w 844"/>
              <a:gd name="T41" fmla="*/ 2147483646 h 836"/>
              <a:gd name="T42" fmla="*/ 2147483646 w 844"/>
              <a:gd name="T43" fmla="*/ 2147483646 h 836"/>
              <a:gd name="T44" fmla="*/ 2147483646 w 844"/>
              <a:gd name="T45" fmla="*/ 2147483646 h 836"/>
              <a:gd name="T46" fmla="*/ 2147483646 w 844"/>
              <a:gd name="T47" fmla="*/ 2147483646 h 836"/>
              <a:gd name="T48" fmla="*/ 2147483646 w 844"/>
              <a:gd name="T49" fmla="*/ 2147483646 h 836"/>
              <a:gd name="T50" fmla="*/ 2147483646 w 844"/>
              <a:gd name="T51" fmla="*/ 2147483646 h 836"/>
              <a:gd name="T52" fmla="*/ 2147483646 w 844"/>
              <a:gd name="T53" fmla="*/ 2147483646 h 836"/>
              <a:gd name="T54" fmla="*/ 2147483646 w 844"/>
              <a:gd name="T55" fmla="*/ 2147483646 h 836"/>
              <a:gd name="T56" fmla="*/ 2147483646 w 844"/>
              <a:gd name="T57" fmla="*/ 2147483646 h 836"/>
              <a:gd name="T58" fmla="*/ 2147483646 w 844"/>
              <a:gd name="T59" fmla="*/ 2147483646 h 836"/>
              <a:gd name="T60" fmla="*/ 2147483646 w 844"/>
              <a:gd name="T61" fmla="*/ 2147483646 h 836"/>
              <a:gd name="T62" fmla="*/ 2147483646 w 844"/>
              <a:gd name="T63" fmla="*/ 2147483646 h 836"/>
              <a:gd name="T64" fmla="*/ 2147483646 w 844"/>
              <a:gd name="T65" fmla="*/ 2147483646 h 836"/>
              <a:gd name="T66" fmla="*/ 2147483646 w 844"/>
              <a:gd name="T67" fmla="*/ 2147483646 h 836"/>
              <a:gd name="T68" fmla="*/ 2147483646 w 844"/>
              <a:gd name="T69" fmla="*/ 2147483646 h 836"/>
              <a:gd name="T70" fmla="*/ 2147483646 w 844"/>
              <a:gd name="T71" fmla="*/ 2147483646 h 836"/>
              <a:gd name="T72" fmla="*/ 2147483646 w 844"/>
              <a:gd name="T73" fmla="*/ 2147483646 h 836"/>
              <a:gd name="T74" fmla="*/ 2147483646 w 844"/>
              <a:gd name="T75" fmla="*/ 2147483646 h 836"/>
              <a:gd name="T76" fmla="*/ 2147483646 w 844"/>
              <a:gd name="T77" fmla="*/ 2147483646 h 836"/>
              <a:gd name="T78" fmla="*/ 2147483646 w 844"/>
              <a:gd name="T79" fmla="*/ 2147483646 h 836"/>
              <a:gd name="T80" fmla="*/ 2147483646 w 844"/>
              <a:gd name="T81" fmla="*/ 2147483646 h 836"/>
              <a:gd name="T82" fmla="*/ 2147483646 w 844"/>
              <a:gd name="T83" fmla="*/ 2147483646 h 836"/>
              <a:gd name="T84" fmla="*/ 2147483646 w 844"/>
              <a:gd name="T85" fmla="*/ 2147483646 h 836"/>
              <a:gd name="T86" fmla="*/ 2147483646 w 844"/>
              <a:gd name="T87" fmla="*/ 2147483646 h 836"/>
              <a:gd name="T88" fmla="*/ 2147483646 w 844"/>
              <a:gd name="T89" fmla="*/ 2147483646 h 836"/>
              <a:gd name="T90" fmla="*/ 2147483646 w 844"/>
              <a:gd name="T91" fmla="*/ 2147483646 h 836"/>
              <a:gd name="T92" fmla="*/ 2147483646 w 844"/>
              <a:gd name="T93" fmla="*/ 2147483646 h 836"/>
              <a:gd name="T94" fmla="*/ 2147483646 w 844"/>
              <a:gd name="T95" fmla="*/ 2147483646 h 8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44" h="836">
                <a:moveTo>
                  <a:pt x="791" y="791"/>
                </a:moveTo>
                <a:lnTo>
                  <a:pt x="791" y="791"/>
                </a:lnTo>
                <a:cubicBezTo>
                  <a:pt x="779" y="803"/>
                  <a:pt x="763" y="809"/>
                  <a:pt x="747" y="809"/>
                </a:cubicBezTo>
                <a:cubicBezTo>
                  <a:pt x="730" y="809"/>
                  <a:pt x="714" y="803"/>
                  <a:pt x="702" y="791"/>
                </a:cubicBezTo>
                <a:lnTo>
                  <a:pt x="458" y="546"/>
                </a:lnTo>
                <a:lnTo>
                  <a:pt x="547" y="456"/>
                </a:lnTo>
                <a:lnTo>
                  <a:pt x="791" y="701"/>
                </a:lnTo>
                <a:cubicBezTo>
                  <a:pt x="816" y="726"/>
                  <a:pt x="816" y="767"/>
                  <a:pt x="791" y="791"/>
                </a:cubicBezTo>
                <a:close/>
                <a:moveTo>
                  <a:pt x="239" y="729"/>
                </a:moveTo>
                <a:lnTo>
                  <a:pt x="186" y="677"/>
                </a:lnTo>
                <a:lnTo>
                  <a:pt x="697" y="166"/>
                </a:lnTo>
                <a:lnTo>
                  <a:pt x="750" y="219"/>
                </a:lnTo>
                <a:lnTo>
                  <a:pt x="239" y="729"/>
                </a:lnTo>
                <a:close/>
                <a:moveTo>
                  <a:pt x="168" y="800"/>
                </a:moveTo>
                <a:lnTo>
                  <a:pt x="168" y="800"/>
                </a:lnTo>
                <a:cubicBezTo>
                  <a:pt x="155" y="812"/>
                  <a:pt x="135" y="812"/>
                  <a:pt x="123" y="800"/>
                </a:cubicBezTo>
                <a:lnTo>
                  <a:pt x="46" y="723"/>
                </a:lnTo>
                <a:cubicBezTo>
                  <a:pt x="40" y="717"/>
                  <a:pt x="37" y="709"/>
                  <a:pt x="37" y="701"/>
                </a:cubicBezTo>
                <a:cubicBezTo>
                  <a:pt x="37" y="693"/>
                  <a:pt x="40" y="684"/>
                  <a:pt x="46" y="678"/>
                </a:cubicBezTo>
                <a:lnTo>
                  <a:pt x="99" y="625"/>
                </a:lnTo>
                <a:lnTo>
                  <a:pt x="221" y="747"/>
                </a:lnTo>
                <a:lnTo>
                  <a:pt x="168" y="800"/>
                </a:lnTo>
                <a:close/>
                <a:moveTo>
                  <a:pt x="628" y="96"/>
                </a:moveTo>
                <a:lnTo>
                  <a:pt x="680" y="149"/>
                </a:lnTo>
                <a:lnTo>
                  <a:pt x="169" y="659"/>
                </a:lnTo>
                <a:lnTo>
                  <a:pt x="117" y="607"/>
                </a:lnTo>
                <a:lnTo>
                  <a:pt x="628" y="96"/>
                </a:lnTo>
                <a:close/>
                <a:moveTo>
                  <a:pt x="223" y="310"/>
                </a:moveTo>
                <a:lnTo>
                  <a:pt x="223" y="310"/>
                </a:lnTo>
                <a:cubicBezTo>
                  <a:pt x="221" y="307"/>
                  <a:pt x="217" y="305"/>
                  <a:pt x="214" y="305"/>
                </a:cubicBezTo>
                <a:cubicBezTo>
                  <a:pt x="211" y="305"/>
                  <a:pt x="208" y="307"/>
                  <a:pt x="205" y="310"/>
                </a:cubicBezTo>
                <a:lnTo>
                  <a:pt x="178" y="336"/>
                </a:lnTo>
                <a:cubicBezTo>
                  <a:pt x="161" y="354"/>
                  <a:pt x="138" y="363"/>
                  <a:pt x="114" y="363"/>
                </a:cubicBezTo>
                <a:cubicBezTo>
                  <a:pt x="93" y="363"/>
                  <a:pt x="74" y="356"/>
                  <a:pt x="58" y="344"/>
                </a:cubicBezTo>
                <a:lnTo>
                  <a:pt x="246" y="155"/>
                </a:lnTo>
                <a:cubicBezTo>
                  <a:pt x="251" y="150"/>
                  <a:pt x="251" y="143"/>
                  <a:pt x="246" y="138"/>
                </a:cubicBezTo>
                <a:lnTo>
                  <a:pt x="148" y="39"/>
                </a:lnTo>
                <a:cubicBezTo>
                  <a:pt x="192" y="30"/>
                  <a:pt x="239" y="44"/>
                  <a:pt x="272" y="77"/>
                </a:cubicBezTo>
                <a:cubicBezTo>
                  <a:pt x="306" y="111"/>
                  <a:pt x="320" y="159"/>
                  <a:pt x="309" y="206"/>
                </a:cubicBezTo>
                <a:cubicBezTo>
                  <a:pt x="308" y="208"/>
                  <a:pt x="308" y="209"/>
                  <a:pt x="308" y="211"/>
                </a:cubicBezTo>
                <a:cubicBezTo>
                  <a:pt x="308" y="214"/>
                  <a:pt x="309" y="217"/>
                  <a:pt x="312" y="220"/>
                </a:cubicBezTo>
                <a:lnTo>
                  <a:pt x="390" y="299"/>
                </a:lnTo>
                <a:lnTo>
                  <a:pt x="301" y="388"/>
                </a:lnTo>
                <a:lnTo>
                  <a:pt x="223" y="310"/>
                </a:lnTo>
                <a:close/>
                <a:moveTo>
                  <a:pt x="39" y="148"/>
                </a:moveTo>
                <a:lnTo>
                  <a:pt x="128" y="238"/>
                </a:lnTo>
                <a:lnTo>
                  <a:pt x="85" y="281"/>
                </a:lnTo>
                <a:cubicBezTo>
                  <a:pt x="82" y="279"/>
                  <a:pt x="80" y="276"/>
                  <a:pt x="77" y="273"/>
                </a:cubicBezTo>
                <a:cubicBezTo>
                  <a:pt x="44" y="240"/>
                  <a:pt x="30" y="193"/>
                  <a:pt x="39" y="148"/>
                </a:cubicBezTo>
                <a:close/>
                <a:moveTo>
                  <a:pt x="761" y="194"/>
                </a:moveTo>
                <a:lnTo>
                  <a:pt x="652" y="85"/>
                </a:lnTo>
                <a:lnTo>
                  <a:pt x="804" y="42"/>
                </a:lnTo>
                <a:lnTo>
                  <a:pt x="761" y="194"/>
                </a:lnTo>
                <a:close/>
                <a:moveTo>
                  <a:pt x="809" y="684"/>
                </a:moveTo>
                <a:lnTo>
                  <a:pt x="565" y="439"/>
                </a:lnTo>
                <a:lnTo>
                  <a:pt x="776" y="227"/>
                </a:lnTo>
                <a:cubicBezTo>
                  <a:pt x="777" y="226"/>
                  <a:pt x="779" y="224"/>
                  <a:pt x="779" y="221"/>
                </a:cubicBezTo>
                <a:lnTo>
                  <a:pt x="834" y="27"/>
                </a:lnTo>
                <a:cubicBezTo>
                  <a:pt x="835" y="23"/>
                  <a:pt x="834" y="18"/>
                  <a:pt x="831" y="15"/>
                </a:cubicBezTo>
                <a:cubicBezTo>
                  <a:pt x="828" y="12"/>
                  <a:pt x="823" y="11"/>
                  <a:pt x="819" y="12"/>
                </a:cubicBezTo>
                <a:lnTo>
                  <a:pt x="624" y="67"/>
                </a:lnTo>
                <a:cubicBezTo>
                  <a:pt x="622" y="68"/>
                  <a:pt x="620" y="69"/>
                  <a:pt x="619" y="70"/>
                </a:cubicBezTo>
                <a:lnTo>
                  <a:pt x="408" y="281"/>
                </a:lnTo>
                <a:lnTo>
                  <a:pt x="334" y="207"/>
                </a:lnTo>
                <a:cubicBezTo>
                  <a:pt x="345" y="153"/>
                  <a:pt x="329" y="98"/>
                  <a:pt x="290" y="59"/>
                </a:cubicBezTo>
                <a:cubicBezTo>
                  <a:pt x="246" y="15"/>
                  <a:pt x="179" y="0"/>
                  <a:pt x="120" y="21"/>
                </a:cubicBezTo>
                <a:cubicBezTo>
                  <a:pt x="115" y="22"/>
                  <a:pt x="112" y="26"/>
                  <a:pt x="112" y="30"/>
                </a:cubicBezTo>
                <a:cubicBezTo>
                  <a:pt x="111" y="34"/>
                  <a:pt x="112" y="39"/>
                  <a:pt x="115" y="42"/>
                </a:cubicBezTo>
                <a:lnTo>
                  <a:pt x="219" y="146"/>
                </a:lnTo>
                <a:lnTo>
                  <a:pt x="146" y="220"/>
                </a:lnTo>
                <a:lnTo>
                  <a:pt x="41" y="115"/>
                </a:lnTo>
                <a:cubicBezTo>
                  <a:pt x="39" y="112"/>
                  <a:pt x="34" y="111"/>
                  <a:pt x="30" y="112"/>
                </a:cubicBezTo>
                <a:cubicBezTo>
                  <a:pt x="26" y="113"/>
                  <a:pt x="23" y="116"/>
                  <a:pt x="21" y="120"/>
                </a:cubicBezTo>
                <a:cubicBezTo>
                  <a:pt x="0" y="179"/>
                  <a:pt x="15" y="247"/>
                  <a:pt x="59" y="291"/>
                </a:cubicBezTo>
                <a:cubicBezTo>
                  <a:pt x="62" y="294"/>
                  <a:pt x="65" y="296"/>
                  <a:pt x="68" y="298"/>
                </a:cubicBezTo>
                <a:lnTo>
                  <a:pt x="31" y="336"/>
                </a:lnTo>
                <a:cubicBezTo>
                  <a:pt x="26" y="341"/>
                  <a:pt x="26" y="349"/>
                  <a:pt x="31" y="354"/>
                </a:cubicBezTo>
                <a:cubicBezTo>
                  <a:pt x="52" y="376"/>
                  <a:pt x="82" y="388"/>
                  <a:pt x="114" y="388"/>
                </a:cubicBezTo>
                <a:cubicBezTo>
                  <a:pt x="145" y="388"/>
                  <a:pt x="174" y="376"/>
                  <a:pt x="196" y="354"/>
                </a:cubicBezTo>
                <a:lnTo>
                  <a:pt x="214" y="336"/>
                </a:lnTo>
                <a:lnTo>
                  <a:pt x="283" y="405"/>
                </a:lnTo>
                <a:lnTo>
                  <a:pt x="99" y="590"/>
                </a:lnTo>
                <a:lnTo>
                  <a:pt x="92" y="583"/>
                </a:lnTo>
                <a:cubicBezTo>
                  <a:pt x="87" y="577"/>
                  <a:pt x="79" y="577"/>
                  <a:pt x="74" y="583"/>
                </a:cubicBezTo>
                <a:cubicBezTo>
                  <a:pt x="69" y="587"/>
                  <a:pt x="69" y="595"/>
                  <a:pt x="74" y="600"/>
                </a:cubicBezTo>
                <a:lnTo>
                  <a:pt x="81" y="607"/>
                </a:lnTo>
                <a:lnTo>
                  <a:pt x="28" y="661"/>
                </a:lnTo>
                <a:cubicBezTo>
                  <a:pt x="17" y="671"/>
                  <a:pt x="11" y="686"/>
                  <a:pt x="11" y="701"/>
                </a:cubicBezTo>
                <a:cubicBezTo>
                  <a:pt x="11" y="716"/>
                  <a:pt x="17" y="730"/>
                  <a:pt x="28" y="741"/>
                </a:cubicBezTo>
                <a:lnTo>
                  <a:pt x="105" y="818"/>
                </a:lnTo>
                <a:cubicBezTo>
                  <a:pt x="117" y="829"/>
                  <a:pt x="131" y="835"/>
                  <a:pt x="145" y="835"/>
                </a:cubicBezTo>
                <a:cubicBezTo>
                  <a:pt x="160" y="835"/>
                  <a:pt x="174" y="829"/>
                  <a:pt x="185" y="818"/>
                </a:cubicBezTo>
                <a:lnTo>
                  <a:pt x="239" y="765"/>
                </a:lnTo>
                <a:lnTo>
                  <a:pt x="245" y="771"/>
                </a:lnTo>
                <a:cubicBezTo>
                  <a:pt x="248" y="774"/>
                  <a:pt x="251" y="775"/>
                  <a:pt x="254" y="775"/>
                </a:cubicBezTo>
                <a:cubicBezTo>
                  <a:pt x="258" y="775"/>
                  <a:pt x="261" y="774"/>
                  <a:pt x="263" y="771"/>
                </a:cubicBezTo>
                <a:cubicBezTo>
                  <a:pt x="267" y="766"/>
                  <a:pt x="267" y="758"/>
                  <a:pt x="263" y="754"/>
                </a:cubicBezTo>
                <a:lnTo>
                  <a:pt x="256" y="747"/>
                </a:lnTo>
                <a:lnTo>
                  <a:pt x="440" y="563"/>
                </a:lnTo>
                <a:lnTo>
                  <a:pt x="685" y="809"/>
                </a:lnTo>
                <a:cubicBezTo>
                  <a:pt x="701" y="825"/>
                  <a:pt x="723" y="835"/>
                  <a:pt x="747" y="835"/>
                </a:cubicBezTo>
                <a:cubicBezTo>
                  <a:pt x="770" y="835"/>
                  <a:pt x="792" y="825"/>
                  <a:pt x="809" y="809"/>
                </a:cubicBezTo>
                <a:cubicBezTo>
                  <a:pt x="843" y="774"/>
                  <a:pt x="843" y="718"/>
                  <a:pt x="809" y="6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 dirty="0">
              <a:latin typeface="+mj-lt"/>
              <a:cs typeface="+mn-cs"/>
            </a:endParaRPr>
          </a:p>
        </p:txBody>
      </p:sp>
      <p:sp>
        <p:nvSpPr>
          <p:cNvPr id="60" name="Freeform 200">
            <a:extLst/>
          </p:cNvPr>
          <p:cNvSpPr>
            <a:spLocks noChangeArrowheads="1"/>
          </p:cNvSpPr>
          <p:nvPr/>
        </p:nvSpPr>
        <p:spPr bwMode="auto">
          <a:xfrm>
            <a:off x="6021368" y="3639145"/>
            <a:ext cx="404323" cy="401836"/>
          </a:xfrm>
          <a:custGeom>
            <a:avLst/>
            <a:gdLst>
              <a:gd name="T0" fmla="*/ 2147483646 w 830"/>
              <a:gd name="T1" fmla="*/ 2147483646 h 826"/>
              <a:gd name="T2" fmla="*/ 2147483646 w 830"/>
              <a:gd name="T3" fmla="*/ 2147483646 h 826"/>
              <a:gd name="T4" fmla="*/ 2147483646 w 830"/>
              <a:gd name="T5" fmla="*/ 2147483646 h 826"/>
              <a:gd name="T6" fmla="*/ 2147483646 w 830"/>
              <a:gd name="T7" fmla="*/ 2147483646 h 826"/>
              <a:gd name="T8" fmla="*/ 2147483646 w 830"/>
              <a:gd name="T9" fmla="*/ 2147483646 h 826"/>
              <a:gd name="T10" fmla="*/ 2147483646 w 830"/>
              <a:gd name="T11" fmla="*/ 2147483646 h 826"/>
              <a:gd name="T12" fmla="*/ 2147483646 w 830"/>
              <a:gd name="T13" fmla="*/ 2147483646 h 826"/>
              <a:gd name="T14" fmla="*/ 2147483646 w 830"/>
              <a:gd name="T15" fmla="*/ 2147483646 h 826"/>
              <a:gd name="T16" fmla="*/ 2147483646 w 830"/>
              <a:gd name="T17" fmla="*/ 2147483646 h 826"/>
              <a:gd name="T18" fmla="*/ 2147483646 w 830"/>
              <a:gd name="T19" fmla="*/ 2147483646 h 826"/>
              <a:gd name="T20" fmla="*/ 2147483646 w 830"/>
              <a:gd name="T21" fmla="*/ 2147483646 h 826"/>
              <a:gd name="T22" fmla="*/ 2147483646 w 830"/>
              <a:gd name="T23" fmla="*/ 2147483646 h 826"/>
              <a:gd name="T24" fmla="*/ 2147483646 w 830"/>
              <a:gd name="T25" fmla="*/ 2147483646 h 826"/>
              <a:gd name="T26" fmla="*/ 2147483646 w 830"/>
              <a:gd name="T27" fmla="*/ 2147483646 h 826"/>
              <a:gd name="T28" fmla="*/ 2147483646 w 830"/>
              <a:gd name="T29" fmla="*/ 2147483646 h 826"/>
              <a:gd name="T30" fmla="*/ 2147483646 w 830"/>
              <a:gd name="T31" fmla="*/ 2147483646 h 826"/>
              <a:gd name="T32" fmla="*/ 2147483646 w 830"/>
              <a:gd name="T33" fmla="*/ 2147483646 h 826"/>
              <a:gd name="T34" fmla="*/ 2147483646 w 830"/>
              <a:gd name="T35" fmla="*/ 2147483646 h 826"/>
              <a:gd name="T36" fmla="*/ 2147483646 w 830"/>
              <a:gd name="T37" fmla="*/ 2147483646 h 826"/>
              <a:gd name="T38" fmla="*/ 2147483646 w 830"/>
              <a:gd name="T39" fmla="*/ 2147483646 h 826"/>
              <a:gd name="T40" fmla="*/ 2147483646 w 830"/>
              <a:gd name="T41" fmla="*/ 2147483646 h 826"/>
              <a:gd name="T42" fmla="*/ 2147483646 w 830"/>
              <a:gd name="T43" fmla="*/ 2147483646 h 826"/>
              <a:gd name="T44" fmla="*/ 2147483646 w 830"/>
              <a:gd name="T45" fmla="*/ 2147483646 h 826"/>
              <a:gd name="T46" fmla="*/ 2147483646 w 830"/>
              <a:gd name="T47" fmla="*/ 2147483646 h 826"/>
              <a:gd name="T48" fmla="*/ 2147483646 w 830"/>
              <a:gd name="T49" fmla="*/ 2147483646 h 826"/>
              <a:gd name="T50" fmla="*/ 2147483646 w 830"/>
              <a:gd name="T51" fmla="*/ 2147483646 h 826"/>
              <a:gd name="T52" fmla="*/ 2147483646 w 830"/>
              <a:gd name="T53" fmla="*/ 2147483646 h 826"/>
              <a:gd name="T54" fmla="*/ 2147483646 w 830"/>
              <a:gd name="T55" fmla="*/ 2147483646 h 826"/>
              <a:gd name="T56" fmla="*/ 2147483646 w 830"/>
              <a:gd name="T57" fmla="*/ 2147483646 h 826"/>
              <a:gd name="T58" fmla="*/ 2147483646 w 830"/>
              <a:gd name="T59" fmla="*/ 2147483646 h 826"/>
              <a:gd name="T60" fmla="*/ 2147483646 w 830"/>
              <a:gd name="T61" fmla="*/ 2147483646 h 826"/>
              <a:gd name="T62" fmla="*/ 2147483646 w 830"/>
              <a:gd name="T63" fmla="*/ 2147483646 h 826"/>
              <a:gd name="T64" fmla="*/ 2147483646 w 830"/>
              <a:gd name="T65" fmla="*/ 2147483646 h 826"/>
              <a:gd name="T66" fmla="*/ 2147483646 w 830"/>
              <a:gd name="T67" fmla="*/ 2147483646 h 826"/>
              <a:gd name="T68" fmla="*/ 2147483646 w 830"/>
              <a:gd name="T69" fmla="*/ 2147483646 h 826"/>
              <a:gd name="T70" fmla="*/ 2147483646 w 830"/>
              <a:gd name="T71" fmla="*/ 2147483646 h 826"/>
              <a:gd name="T72" fmla="*/ 2147483646 w 830"/>
              <a:gd name="T73" fmla="*/ 2147483646 h 826"/>
              <a:gd name="T74" fmla="*/ 2147483646 w 830"/>
              <a:gd name="T75" fmla="*/ 2147483646 h 826"/>
              <a:gd name="T76" fmla="*/ 2147483646 w 830"/>
              <a:gd name="T77" fmla="*/ 2147483646 h 826"/>
              <a:gd name="T78" fmla="*/ 2147483646 w 830"/>
              <a:gd name="T79" fmla="*/ 2147483646 h 826"/>
              <a:gd name="T80" fmla="*/ 2147483646 w 830"/>
              <a:gd name="T81" fmla="*/ 2147483646 h 826"/>
              <a:gd name="T82" fmla="*/ 2147483646 w 830"/>
              <a:gd name="T83" fmla="*/ 2147483646 h 826"/>
              <a:gd name="T84" fmla="*/ 2147483646 w 830"/>
              <a:gd name="T85" fmla="*/ 2147483646 h 826"/>
              <a:gd name="T86" fmla="*/ 2147483646 w 830"/>
              <a:gd name="T87" fmla="*/ 2147483646 h 826"/>
              <a:gd name="T88" fmla="*/ 2147483646 w 830"/>
              <a:gd name="T89" fmla="*/ 2147483646 h 8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30" h="826">
                <a:moveTo>
                  <a:pt x="585" y="447"/>
                </a:moveTo>
                <a:lnTo>
                  <a:pt x="436" y="126"/>
                </a:lnTo>
                <a:lnTo>
                  <a:pt x="643" y="30"/>
                </a:lnTo>
                <a:lnTo>
                  <a:pt x="681" y="115"/>
                </a:lnTo>
                <a:lnTo>
                  <a:pt x="543" y="179"/>
                </a:lnTo>
                <a:cubicBezTo>
                  <a:pt x="537" y="181"/>
                  <a:pt x="534" y="189"/>
                  <a:pt x="537" y="195"/>
                </a:cubicBezTo>
                <a:cubicBezTo>
                  <a:pt x="539" y="200"/>
                  <a:pt x="543" y="203"/>
                  <a:pt x="548" y="203"/>
                </a:cubicBezTo>
                <a:cubicBezTo>
                  <a:pt x="550" y="203"/>
                  <a:pt x="552" y="202"/>
                  <a:pt x="553" y="201"/>
                </a:cubicBezTo>
                <a:lnTo>
                  <a:pt x="692" y="137"/>
                </a:lnTo>
                <a:lnTo>
                  <a:pt x="792" y="352"/>
                </a:lnTo>
                <a:lnTo>
                  <a:pt x="585" y="447"/>
                </a:lnTo>
                <a:close/>
                <a:moveTo>
                  <a:pt x="336" y="511"/>
                </a:moveTo>
                <a:lnTo>
                  <a:pt x="227" y="275"/>
                </a:lnTo>
                <a:lnTo>
                  <a:pt x="433" y="180"/>
                </a:lnTo>
                <a:lnTo>
                  <a:pt x="472" y="264"/>
                </a:lnTo>
                <a:lnTo>
                  <a:pt x="329" y="330"/>
                </a:lnTo>
                <a:cubicBezTo>
                  <a:pt x="323" y="333"/>
                  <a:pt x="321" y="340"/>
                  <a:pt x="323" y="346"/>
                </a:cubicBezTo>
                <a:cubicBezTo>
                  <a:pt x="325" y="351"/>
                  <a:pt x="330" y="354"/>
                  <a:pt x="335" y="354"/>
                </a:cubicBezTo>
                <a:cubicBezTo>
                  <a:pt x="337" y="354"/>
                  <a:pt x="338" y="353"/>
                  <a:pt x="340" y="352"/>
                </a:cubicBezTo>
                <a:lnTo>
                  <a:pt x="483" y="286"/>
                </a:lnTo>
                <a:lnTo>
                  <a:pt x="543" y="415"/>
                </a:lnTo>
                <a:lnTo>
                  <a:pt x="336" y="511"/>
                </a:lnTo>
                <a:close/>
                <a:moveTo>
                  <a:pt x="443" y="543"/>
                </a:moveTo>
                <a:lnTo>
                  <a:pt x="443" y="543"/>
                </a:lnTo>
                <a:cubicBezTo>
                  <a:pt x="422" y="543"/>
                  <a:pt x="405" y="528"/>
                  <a:pt x="399" y="509"/>
                </a:cubicBezTo>
                <a:lnTo>
                  <a:pt x="480" y="472"/>
                </a:lnTo>
                <a:cubicBezTo>
                  <a:pt x="486" y="479"/>
                  <a:pt x="489" y="487"/>
                  <a:pt x="489" y="497"/>
                </a:cubicBezTo>
                <a:cubicBezTo>
                  <a:pt x="489" y="522"/>
                  <a:pt x="468" y="543"/>
                  <a:pt x="443" y="543"/>
                </a:cubicBezTo>
                <a:close/>
                <a:moveTo>
                  <a:pt x="61" y="519"/>
                </a:moveTo>
                <a:lnTo>
                  <a:pt x="43" y="480"/>
                </a:lnTo>
                <a:lnTo>
                  <a:pt x="226" y="332"/>
                </a:lnTo>
                <a:lnTo>
                  <a:pt x="258" y="404"/>
                </a:lnTo>
                <a:lnTo>
                  <a:pt x="292" y="475"/>
                </a:lnTo>
                <a:lnTo>
                  <a:pt x="61" y="519"/>
                </a:lnTo>
                <a:close/>
                <a:moveTo>
                  <a:pt x="789" y="158"/>
                </a:moveTo>
                <a:lnTo>
                  <a:pt x="789" y="158"/>
                </a:lnTo>
                <a:cubicBezTo>
                  <a:pt x="802" y="186"/>
                  <a:pt x="803" y="217"/>
                  <a:pt x="792" y="245"/>
                </a:cubicBezTo>
                <a:cubicBezTo>
                  <a:pt x="789" y="253"/>
                  <a:pt x="785" y="261"/>
                  <a:pt x="781" y="269"/>
                </a:cubicBezTo>
                <a:lnTo>
                  <a:pt x="699" y="93"/>
                </a:lnTo>
                <a:cubicBezTo>
                  <a:pt x="737" y="98"/>
                  <a:pt x="772" y="121"/>
                  <a:pt x="789" y="158"/>
                </a:cubicBezTo>
                <a:close/>
                <a:moveTo>
                  <a:pt x="792" y="294"/>
                </a:moveTo>
                <a:lnTo>
                  <a:pt x="792" y="294"/>
                </a:lnTo>
                <a:cubicBezTo>
                  <a:pt x="802" y="283"/>
                  <a:pt x="811" y="269"/>
                  <a:pt x="816" y="254"/>
                </a:cubicBezTo>
                <a:cubicBezTo>
                  <a:pt x="829" y="219"/>
                  <a:pt x="827" y="181"/>
                  <a:pt x="812" y="148"/>
                </a:cubicBezTo>
                <a:cubicBezTo>
                  <a:pt x="788" y="98"/>
                  <a:pt x="739" y="68"/>
                  <a:pt x="687" y="68"/>
                </a:cubicBezTo>
                <a:lnTo>
                  <a:pt x="660" y="9"/>
                </a:lnTo>
                <a:cubicBezTo>
                  <a:pt x="657" y="2"/>
                  <a:pt x="650" y="0"/>
                  <a:pt x="644" y="2"/>
                </a:cubicBezTo>
                <a:lnTo>
                  <a:pt x="414" y="109"/>
                </a:lnTo>
                <a:cubicBezTo>
                  <a:pt x="411" y="110"/>
                  <a:pt x="409" y="113"/>
                  <a:pt x="408" y="116"/>
                </a:cubicBezTo>
                <a:cubicBezTo>
                  <a:pt x="406" y="119"/>
                  <a:pt x="407" y="123"/>
                  <a:pt x="408" y="126"/>
                </a:cubicBezTo>
                <a:lnTo>
                  <a:pt x="423" y="158"/>
                </a:lnTo>
                <a:lnTo>
                  <a:pt x="205" y="259"/>
                </a:lnTo>
                <a:cubicBezTo>
                  <a:pt x="198" y="261"/>
                  <a:pt x="196" y="269"/>
                  <a:pt x="198" y="275"/>
                </a:cubicBezTo>
                <a:lnTo>
                  <a:pt x="214" y="309"/>
                </a:lnTo>
                <a:lnTo>
                  <a:pt x="32" y="456"/>
                </a:lnTo>
                <a:lnTo>
                  <a:pt x="25" y="442"/>
                </a:lnTo>
                <a:cubicBezTo>
                  <a:pt x="22" y="436"/>
                  <a:pt x="15" y="434"/>
                  <a:pt x="9" y="436"/>
                </a:cubicBezTo>
                <a:cubicBezTo>
                  <a:pt x="2" y="439"/>
                  <a:pt x="0" y="446"/>
                  <a:pt x="3" y="453"/>
                </a:cubicBezTo>
                <a:lnTo>
                  <a:pt x="56" y="567"/>
                </a:lnTo>
                <a:cubicBezTo>
                  <a:pt x="58" y="572"/>
                  <a:pt x="62" y="575"/>
                  <a:pt x="67" y="575"/>
                </a:cubicBezTo>
                <a:cubicBezTo>
                  <a:pt x="69" y="575"/>
                  <a:pt x="70" y="575"/>
                  <a:pt x="72" y="573"/>
                </a:cubicBezTo>
                <a:cubicBezTo>
                  <a:pt x="79" y="570"/>
                  <a:pt x="81" y="563"/>
                  <a:pt x="79" y="557"/>
                </a:cubicBezTo>
                <a:lnTo>
                  <a:pt x="72" y="543"/>
                </a:lnTo>
                <a:lnTo>
                  <a:pt x="302" y="499"/>
                </a:lnTo>
                <a:lnTo>
                  <a:pt x="318" y="533"/>
                </a:lnTo>
                <a:cubicBezTo>
                  <a:pt x="319" y="536"/>
                  <a:pt x="322" y="538"/>
                  <a:pt x="325" y="539"/>
                </a:cubicBezTo>
                <a:cubicBezTo>
                  <a:pt x="327" y="540"/>
                  <a:pt x="328" y="540"/>
                  <a:pt x="329" y="540"/>
                </a:cubicBezTo>
                <a:cubicBezTo>
                  <a:pt x="331" y="540"/>
                  <a:pt x="333" y="540"/>
                  <a:pt x="335" y="539"/>
                </a:cubicBezTo>
                <a:lnTo>
                  <a:pt x="376" y="520"/>
                </a:lnTo>
                <a:cubicBezTo>
                  <a:pt x="385" y="543"/>
                  <a:pt x="405" y="562"/>
                  <a:pt x="430" y="566"/>
                </a:cubicBezTo>
                <a:lnTo>
                  <a:pt x="430" y="616"/>
                </a:lnTo>
                <a:lnTo>
                  <a:pt x="234" y="803"/>
                </a:lnTo>
                <a:cubicBezTo>
                  <a:pt x="230" y="808"/>
                  <a:pt x="230" y="815"/>
                  <a:pt x="234" y="820"/>
                </a:cubicBezTo>
                <a:cubicBezTo>
                  <a:pt x="237" y="823"/>
                  <a:pt x="240" y="825"/>
                  <a:pt x="243" y="825"/>
                </a:cubicBezTo>
                <a:cubicBezTo>
                  <a:pt x="246" y="825"/>
                  <a:pt x="250" y="823"/>
                  <a:pt x="252" y="821"/>
                </a:cubicBezTo>
                <a:lnTo>
                  <a:pt x="430" y="651"/>
                </a:lnTo>
                <a:lnTo>
                  <a:pt x="430" y="812"/>
                </a:lnTo>
                <a:cubicBezTo>
                  <a:pt x="430" y="819"/>
                  <a:pt x="436" y="825"/>
                  <a:pt x="443" y="825"/>
                </a:cubicBezTo>
                <a:cubicBezTo>
                  <a:pt x="449" y="825"/>
                  <a:pt x="455" y="819"/>
                  <a:pt x="455" y="812"/>
                </a:cubicBezTo>
                <a:lnTo>
                  <a:pt x="455" y="651"/>
                </a:lnTo>
                <a:lnTo>
                  <a:pt x="634" y="821"/>
                </a:lnTo>
                <a:cubicBezTo>
                  <a:pt x="636" y="823"/>
                  <a:pt x="639" y="825"/>
                  <a:pt x="642" y="825"/>
                </a:cubicBezTo>
                <a:cubicBezTo>
                  <a:pt x="645" y="825"/>
                  <a:pt x="649" y="823"/>
                  <a:pt x="651" y="820"/>
                </a:cubicBezTo>
                <a:cubicBezTo>
                  <a:pt x="656" y="815"/>
                  <a:pt x="656" y="808"/>
                  <a:pt x="651" y="803"/>
                </a:cubicBezTo>
                <a:lnTo>
                  <a:pt x="455" y="616"/>
                </a:lnTo>
                <a:lnTo>
                  <a:pt x="455" y="566"/>
                </a:lnTo>
                <a:cubicBezTo>
                  <a:pt x="488" y="560"/>
                  <a:pt x="513" y="532"/>
                  <a:pt x="513" y="497"/>
                </a:cubicBezTo>
                <a:cubicBezTo>
                  <a:pt x="513" y="483"/>
                  <a:pt x="509" y="472"/>
                  <a:pt x="503" y="461"/>
                </a:cubicBezTo>
                <a:lnTo>
                  <a:pt x="553" y="437"/>
                </a:lnTo>
                <a:lnTo>
                  <a:pt x="567" y="469"/>
                </a:lnTo>
                <a:cubicBezTo>
                  <a:pt x="569" y="472"/>
                  <a:pt x="571" y="475"/>
                  <a:pt x="574" y="476"/>
                </a:cubicBezTo>
                <a:cubicBezTo>
                  <a:pt x="576" y="476"/>
                  <a:pt x="577" y="477"/>
                  <a:pt x="579" y="477"/>
                </a:cubicBezTo>
                <a:cubicBezTo>
                  <a:pt x="581" y="477"/>
                  <a:pt x="583" y="476"/>
                  <a:pt x="584" y="476"/>
                </a:cubicBezTo>
                <a:lnTo>
                  <a:pt x="814" y="370"/>
                </a:lnTo>
                <a:cubicBezTo>
                  <a:pt x="820" y="366"/>
                  <a:pt x="822" y="359"/>
                  <a:pt x="819" y="352"/>
                </a:cubicBezTo>
                <a:lnTo>
                  <a:pt x="792" y="2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 dirty="0">
              <a:latin typeface="+mj-lt"/>
              <a:cs typeface="+mn-cs"/>
            </a:endParaRPr>
          </a:p>
        </p:txBody>
      </p:sp>
      <p:sp>
        <p:nvSpPr>
          <p:cNvPr id="61" name="Freeform 950">
            <a:extLst/>
          </p:cNvPr>
          <p:cNvSpPr>
            <a:spLocks noChangeArrowheads="1"/>
          </p:cNvSpPr>
          <p:nvPr/>
        </p:nvSpPr>
        <p:spPr bwMode="auto">
          <a:xfrm>
            <a:off x="4952504" y="4007644"/>
            <a:ext cx="471015" cy="537567"/>
          </a:xfrm>
          <a:custGeom>
            <a:avLst/>
            <a:gdLst>
              <a:gd name="T0" fmla="*/ 1732784 w 259991"/>
              <a:gd name="T1" fmla="*/ 2358694 h 296502"/>
              <a:gd name="T2" fmla="*/ 1732784 w 259991"/>
              <a:gd name="T3" fmla="*/ 2458604 h 296502"/>
              <a:gd name="T4" fmla="*/ 709950 w 259991"/>
              <a:gd name="T5" fmla="*/ 2408653 h 296502"/>
              <a:gd name="T6" fmla="*/ 1418761 w 259991"/>
              <a:gd name="T7" fmla="*/ 1959800 h 296502"/>
              <a:gd name="T8" fmla="*/ 2125940 w 259991"/>
              <a:gd name="T9" fmla="*/ 2009741 h 296502"/>
              <a:gd name="T10" fmla="*/ 1418761 w 259991"/>
              <a:gd name="T11" fmla="*/ 2059693 h 296502"/>
              <a:gd name="T12" fmla="*/ 1418761 w 259991"/>
              <a:gd name="T13" fmla="*/ 1959800 h 296502"/>
              <a:gd name="T14" fmla="*/ 1140070 w 259991"/>
              <a:gd name="T15" fmla="*/ 1959800 h 296502"/>
              <a:gd name="T16" fmla="*/ 1140070 w 259991"/>
              <a:gd name="T17" fmla="*/ 2059693 h 296502"/>
              <a:gd name="T18" fmla="*/ 709950 w 259991"/>
              <a:gd name="T19" fmla="*/ 2009741 h 296502"/>
              <a:gd name="T20" fmla="*/ 1796038 w 259991"/>
              <a:gd name="T21" fmla="*/ 1578244 h 296502"/>
              <a:gd name="T22" fmla="*/ 2125923 w 259991"/>
              <a:gd name="T23" fmla="*/ 1626269 h 296502"/>
              <a:gd name="T24" fmla="*/ 1796038 w 259991"/>
              <a:gd name="T25" fmla="*/ 1678308 h 296502"/>
              <a:gd name="T26" fmla="*/ 1796038 w 259991"/>
              <a:gd name="T27" fmla="*/ 1578244 h 296502"/>
              <a:gd name="T28" fmla="*/ 1524820 w 259991"/>
              <a:gd name="T29" fmla="*/ 1578244 h 296502"/>
              <a:gd name="T30" fmla="*/ 1524820 w 259991"/>
              <a:gd name="T31" fmla="*/ 1678308 h 296502"/>
              <a:gd name="T32" fmla="*/ 709950 w 259991"/>
              <a:gd name="T33" fmla="*/ 1626269 h 296502"/>
              <a:gd name="T34" fmla="*/ 1418761 w 259991"/>
              <a:gd name="T35" fmla="*/ 1179348 h 296502"/>
              <a:gd name="T36" fmla="*/ 2125940 w 259991"/>
              <a:gd name="T37" fmla="*/ 1225602 h 296502"/>
              <a:gd name="T38" fmla="*/ 1418761 w 259991"/>
              <a:gd name="T39" fmla="*/ 1279560 h 296502"/>
              <a:gd name="T40" fmla="*/ 1418761 w 259991"/>
              <a:gd name="T41" fmla="*/ 1179348 h 296502"/>
              <a:gd name="T42" fmla="*/ 1140070 w 259991"/>
              <a:gd name="T43" fmla="*/ 1179348 h 296502"/>
              <a:gd name="T44" fmla="*/ 1140070 w 259991"/>
              <a:gd name="T45" fmla="*/ 1279560 h 296502"/>
              <a:gd name="T46" fmla="*/ 709950 w 259991"/>
              <a:gd name="T47" fmla="*/ 1225602 h 296502"/>
              <a:gd name="T48" fmla="*/ 1796038 w 259991"/>
              <a:gd name="T49" fmla="*/ 780449 h 296502"/>
              <a:gd name="T50" fmla="*/ 2125923 w 259991"/>
              <a:gd name="T51" fmla="*/ 830553 h 296502"/>
              <a:gd name="T52" fmla="*/ 1796038 w 259991"/>
              <a:gd name="T53" fmla="*/ 880641 h 296502"/>
              <a:gd name="T54" fmla="*/ 1796038 w 259991"/>
              <a:gd name="T55" fmla="*/ 780449 h 296502"/>
              <a:gd name="T56" fmla="*/ 1524820 w 259991"/>
              <a:gd name="T57" fmla="*/ 780449 h 296502"/>
              <a:gd name="T58" fmla="*/ 1524820 w 259991"/>
              <a:gd name="T59" fmla="*/ 880641 h 296502"/>
              <a:gd name="T60" fmla="*/ 709950 w 259991"/>
              <a:gd name="T61" fmla="*/ 830553 h 296502"/>
              <a:gd name="T62" fmla="*/ 445371 w 259991"/>
              <a:gd name="T63" fmla="*/ 329535 h 296502"/>
              <a:gd name="T64" fmla="*/ 496391 w 259991"/>
              <a:gd name="T65" fmla="*/ 2746230 h 296502"/>
              <a:gd name="T66" fmla="*/ 2356806 w 259991"/>
              <a:gd name="T67" fmla="*/ 380492 h 296502"/>
              <a:gd name="T68" fmla="*/ 2454918 w 259991"/>
              <a:gd name="T69" fmla="*/ 380492 h 296502"/>
              <a:gd name="T70" fmla="*/ 2403911 w 259991"/>
              <a:gd name="T71" fmla="*/ 2840389 h 296502"/>
              <a:gd name="T72" fmla="*/ 398273 w 259991"/>
              <a:gd name="T73" fmla="*/ 2793319 h 296502"/>
              <a:gd name="T74" fmla="*/ 445371 w 259991"/>
              <a:gd name="T75" fmla="*/ 329535 h 296502"/>
              <a:gd name="T76" fmla="*/ 753094 w 259991"/>
              <a:gd name="T77" fmla="*/ 247983 h 296502"/>
              <a:gd name="T78" fmla="*/ 1941569 w 259991"/>
              <a:gd name="T79" fmla="*/ 393602 h 296502"/>
              <a:gd name="T80" fmla="*/ 2090629 w 259991"/>
              <a:gd name="T81" fmla="*/ 98402 h 296502"/>
              <a:gd name="T82" fmla="*/ 247093 w 259991"/>
              <a:gd name="T83" fmla="*/ 98402 h 296502"/>
              <a:gd name="T84" fmla="*/ 101979 w 259991"/>
              <a:gd name="T85" fmla="*/ 2995239 h 296502"/>
              <a:gd name="T86" fmla="*/ 2592684 w 259991"/>
              <a:gd name="T87" fmla="*/ 3140865 h 296502"/>
              <a:gd name="T88" fmla="*/ 2741745 w 259991"/>
              <a:gd name="T89" fmla="*/ 247983 h 296502"/>
              <a:gd name="T90" fmla="*/ 2184761 w 259991"/>
              <a:gd name="T91" fmla="*/ 98402 h 296502"/>
              <a:gd name="T92" fmla="*/ 1941569 w 259991"/>
              <a:gd name="T93" fmla="*/ 492005 h 296502"/>
              <a:gd name="T94" fmla="*/ 655029 w 259991"/>
              <a:gd name="T95" fmla="*/ 247983 h 296502"/>
              <a:gd name="T96" fmla="*/ 247093 w 259991"/>
              <a:gd name="T97" fmla="*/ 98402 h 296502"/>
              <a:gd name="T98" fmla="*/ 2592684 w 259991"/>
              <a:gd name="T99" fmla="*/ 0 h 296502"/>
              <a:gd name="T100" fmla="*/ 2835873 w 259991"/>
              <a:gd name="T101" fmla="*/ 2995239 h 296502"/>
              <a:gd name="T102" fmla="*/ 247093 w 259991"/>
              <a:gd name="T103" fmla="*/ 3239269 h 296502"/>
              <a:gd name="T104" fmla="*/ 0 w 259991"/>
              <a:gd name="T105" fmla="*/ 247983 h 2965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59991" h="296502">
                <a:moveTo>
                  <a:pt x="69741" y="215900"/>
                </a:moveTo>
                <a:lnTo>
                  <a:pt x="158860" y="215900"/>
                </a:lnTo>
                <a:cubicBezTo>
                  <a:pt x="161366" y="215900"/>
                  <a:pt x="163155" y="217805"/>
                  <a:pt x="163155" y="220472"/>
                </a:cubicBezTo>
                <a:cubicBezTo>
                  <a:pt x="163155" y="223139"/>
                  <a:pt x="161366" y="225044"/>
                  <a:pt x="158860" y="225044"/>
                </a:cubicBezTo>
                <a:lnTo>
                  <a:pt x="69741" y="225044"/>
                </a:lnTo>
                <a:cubicBezTo>
                  <a:pt x="67236" y="225044"/>
                  <a:pt x="65088" y="223139"/>
                  <a:pt x="65088" y="220472"/>
                </a:cubicBezTo>
                <a:cubicBezTo>
                  <a:pt x="65088" y="217805"/>
                  <a:pt x="67236" y="215900"/>
                  <a:pt x="69741" y="215900"/>
                </a:cubicBezTo>
                <a:close/>
                <a:moveTo>
                  <a:pt x="130070" y="179387"/>
                </a:moveTo>
                <a:lnTo>
                  <a:pt x="190248" y="179387"/>
                </a:lnTo>
                <a:cubicBezTo>
                  <a:pt x="192756" y="179387"/>
                  <a:pt x="194905" y="181292"/>
                  <a:pt x="194905" y="183959"/>
                </a:cubicBezTo>
                <a:cubicBezTo>
                  <a:pt x="194905" y="186626"/>
                  <a:pt x="192756" y="188531"/>
                  <a:pt x="190248" y="188531"/>
                </a:cubicBezTo>
                <a:lnTo>
                  <a:pt x="130070" y="188531"/>
                </a:lnTo>
                <a:cubicBezTo>
                  <a:pt x="127562" y="188531"/>
                  <a:pt x="125413" y="186626"/>
                  <a:pt x="125413" y="183959"/>
                </a:cubicBezTo>
                <a:cubicBezTo>
                  <a:pt x="125413" y="181292"/>
                  <a:pt x="127562" y="179387"/>
                  <a:pt x="130070" y="179387"/>
                </a:cubicBezTo>
                <a:close/>
                <a:moveTo>
                  <a:pt x="69748" y="179387"/>
                </a:moveTo>
                <a:lnTo>
                  <a:pt x="104520" y="179387"/>
                </a:lnTo>
                <a:cubicBezTo>
                  <a:pt x="107387" y="179387"/>
                  <a:pt x="109180" y="181292"/>
                  <a:pt x="109180" y="183959"/>
                </a:cubicBezTo>
                <a:cubicBezTo>
                  <a:pt x="109180" y="186626"/>
                  <a:pt x="107387" y="188531"/>
                  <a:pt x="104520" y="188531"/>
                </a:cubicBezTo>
                <a:lnTo>
                  <a:pt x="69748" y="188531"/>
                </a:lnTo>
                <a:cubicBezTo>
                  <a:pt x="67239" y="188531"/>
                  <a:pt x="65088" y="186626"/>
                  <a:pt x="65088" y="183959"/>
                </a:cubicBezTo>
                <a:cubicBezTo>
                  <a:pt x="65088" y="181292"/>
                  <a:pt x="67239" y="179387"/>
                  <a:pt x="69748" y="179387"/>
                </a:cubicBezTo>
                <a:close/>
                <a:moveTo>
                  <a:pt x="164659" y="144462"/>
                </a:moveTo>
                <a:lnTo>
                  <a:pt x="190223" y="144462"/>
                </a:lnTo>
                <a:cubicBezTo>
                  <a:pt x="192743" y="144462"/>
                  <a:pt x="194903" y="146660"/>
                  <a:pt x="194903" y="148858"/>
                </a:cubicBezTo>
                <a:cubicBezTo>
                  <a:pt x="194903" y="151423"/>
                  <a:pt x="192743" y="153621"/>
                  <a:pt x="190223" y="153621"/>
                </a:cubicBezTo>
                <a:lnTo>
                  <a:pt x="164659" y="153621"/>
                </a:lnTo>
                <a:cubicBezTo>
                  <a:pt x="162499" y="153621"/>
                  <a:pt x="160338" y="151423"/>
                  <a:pt x="160338" y="148858"/>
                </a:cubicBezTo>
                <a:cubicBezTo>
                  <a:pt x="160338" y="146660"/>
                  <a:pt x="162499" y="144462"/>
                  <a:pt x="164659" y="144462"/>
                </a:cubicBezTo>
                <a:close/>
                <a:moveTo>
                  <a:pt x="69757" y="144462"/>
                </a:moveTo>
                <a:lnTo>
                  <a:pt x="139794" y="144462"/>
                </a:lnTo>
                <a:cubicBezTo>
                  <a:pt x="142308" y="144462"/>
                  <a:pt x="144104" y="146660"/>
                  <a:pt x="144104" y="148858"/>
                </a:cubicBezTo>
                <a:cubicBezTo>
                  <a:pt x="144104" y="151423"/>
                  <a:pt x="142308" y="153621"/>
                  <a:pt x="139794" y="153621"/>
                </a:cubicBezTo>
                <a:lnTo>
                  <a:pt x="69757" y="153621"/>
                </a:lnTo>
                <a:cubicBezTo>
                  <a:pt x="67243" y="153621"/>
                  <a:pt x="65088" y="151423"/>
                  <a:pt x="65088" y="148858"/>
                </a:cubicBezTo>
                <a:cubicBezTo>
                  <a:pt x="65088" y="146660"/>
                  <a:pt x="67243" y="144462"/>
                  <a:pt x="69757" y="144462"/>
                </a:cubicBezTo>
                <a:close/>
                <a:moveTo>
                  <a:pt x="130070" y="107950"/>
                </a:moveTo>
                <a:lnTo>
                  <a:pt x="190248" y="107950"/>
                </a:lnTo>
                <a:cubicBezTo>
                  <a:pt x="192756" y="107950"/>
                  <a:pt x="194905" y="110067"/>
                  <a:pt x="194905" y="112183"/>
                </a:cubicBezTo>
                <a:cubicBezTo>
                  <a:pt x="194905" y="115006"/>
                  <a:pt x="192756" y="117122"/>
                  <a:pt x="190248" y="117122"/>
                </a:cubicBezTo>
                <a:lnTo>
                  <a:pt x="130070" y="117122"/>
                </a:lnTo>
                <a:cubicBezTo>
                  <a:pt x="127562" y="117122"/>
                  <a:pt x="125413" y="115006"/>
                  <a:pt x="125413" y="112183"/>
                </a:cubicBezTo>
                <a:cubicBezTo>
                  <a:pt x="125413" y="110067"/>
                  <a:pt x="127562" y="107950"/>
                  <a:pt x="130070" y="107950"/>
                </a:cubicBezTo>
                <a:close/>
                <a:moveTo>
                  <a:pt x="69748" y="107950"/>
                </a:moveTo>
                <a:lnTo>
                  <a:pt x="104520" y="107950"/>
                </a:lnTo>
                <a:cubicBezTo>
                  <a:pt x="107387" y="107950"/>
                  <a:pt x="109180" y="110067"/>
                  <a:pt x="109180" y="112183"/>
                </a:cubicBezTo>
                <a:cubicBezTo>
                  <a:pt x="109180" y="115006"/>
                  <a:pt x="107387" y="117122"/>
                  <a:pt x="104520" y="117122"/>
                </a:cubicBezTo>
                <a:lnTo>
                  <a:pt x="69748" y="117122"/>
                </a:lnTo>
                <a:cubicBezTo>
                  <a:pt x="67239" y="117122"/>
                  <a:pt x="65088" y="115006"/>
                  <a:pt x="65088" y="112183"/>
                </a:cubicBezTo>
                <a:cubicBezTo>
                  <a:pt x="65088" y="110067"/>
                  <a:pt x="67239" y="107950"/>
                  <a:pt x="69748" y="107950"/>
                </a:cubicBezTo>
                <a:close/>
                <a:moveTo>
                  <a:pt x="164659" y="71437"/>
                </a:moveTo>
                <a:lnTo>
                  <a:pt x="190223" y="71437"/>
                </a:lnTo>
                <a:cubicBezTo>
                  <a:pt x="192743" y="71437"/>
                  <a:pt x="194903" y="73554"/>
                  <a:pt x="194903" y="76023"/>
                </a:cubicBezTo>
                <a:cubicBezTo>
                  <a:pt x="194903" y="78493"/>
                  <a:pt x="192743" y="80609"/>
                  <a:pt x="190223" y="80609"/>
                </a:cubicBezTo>
                <a:lnTo>
                  <a:pt x="164659" y="80609"/>
                </a:lnTo>
                <a:cubicBezTo>
                  <a:pt x="162499" y="80609"/>
                  <a:pt x="160338" y="78493"/>
                  <a:pt x="160338" y="76023"/>
                </a:cubicBezTo>
                <a:cubicBezTo>
                  <a:pt x="160338" y="73554"/>
                  <a:pt x="162499" y="71437"/>
                  <a:pt x="164659" y="71437"/>
                </a:cubicBezTo>
                <a:close/>
                <a:moveTo>
                  <a:pt x="69757" y="71437"/>
                </a:moveTo>
                <a:lnTo>
                  <a:pt x="139794" y="71437"/>
                </a:lnTo>
                <a:cubicBezTo>
                  <a:pt x="142308" y="71437"/>
                  <a:pt x="144104" y="73554"/>
                  <a:pt x="144104" y="76023"/>
                </a:cubicBezTo>
                <a:cubicBezTo>
                  <a:pt x="144104" y="78493"/>
                  <a:pt x="142308" y="80609"/>
                  <a:pt x="139794" y="80609"/>
                </a:cubicBezTo>
                <a:lnTo>
                  <a:pt x="69757" y="80609"/>
                </a:lnTo>
                <a:cubicBezTo>
                  <a:pt x="67243" y="80609"/>
                  <a:pt x="65088" y="78493"/>
                  <a:pt x="65088" y="76023"/>
                </a:cubicBezTo>
                <a:cubicBezTo>
                  <a:pt x="65088" y="73554"/>
                  <a:pt x="67243" y="71437"/>
                  <a:pt x="69757" y="71437"/>
                </a:cubicBezTo>
                <a:close/>
                <a:moveTo>
                  <a:pt x="40831" y="30162"/>
                </a:moveTo>
                <a:cubicBezTo>
                  <a:pt x="43709" y="30162"/>
                  <a:pt x="45509" y="32317"/>
                  <a:pt x="45509" y="34830"/>
                </a:cubicBezTo>
                <a:lnTo>
                  <a:pt x="45509" y="251372"/>
                </a:lnTo>
                <a:lnTo>
                  <a:pt x="216070" y="251372"/>
                </a:lnTo>
                <a:lnTo>
                  <a:pt x="216070" y="34830"/>
                </a:lnTo>
                <a:cubicBezTo>
                  <a:pt x="216070" y="32317"/>
                  <a:pt x="218229" y="30162"/>
                  <a:pt x="220388" y="30162"/>
                </a:cubicBezTo>
                <a:cubicBezTo>
                  <a:pt x="222906" y="30162"/>
                  <a:pt x="225065" y="32317"/>
                  <a:pt x="225065" y="34830"/>
                </a:cubicBezTo>
                <a:lnTo>
                  <a:pt x="225065" y="255682"/>
                </a:lnTo>
                <a:cubicBezTo>
                  <a:pt x="225065" y="258195"/>
                  <a:pt x="222906" y="259991"/>
                  <a:pt x="220388" y="259991"/>
                </a:cubicBezTo>
                <a:lnTo>
                  <a:pt x="40831" y="259991"/>
                </a:lnTo>
                <a:cubicBezTo>
                  <a:pt x="38312" y="259991"/>
                  <a:pt x="36513" y="258195"/>
                  <a:pt x="36513" y="255682"/>
                </a:cubicBezTo>
                <a:lnTo>
                  <a:pt x="36513" y="34830"/>
                </a:lnTo>
                <a:cubicBezTo>
                  <a:pt x="36513" y="32317"/>
                  <a:pt x="38312" y="30162"/>
                  <a:pt x="40831" y="30162"/>
                </a:cubicBezTo>
                <a:close/>
                <a:moveTo>
                  <a:pt x="69043" y="9007"/>
                </a:moveTo>
                <a:lnTo>
                  <a:pt x="69043" y="22697"/>
                </a:lnTo>
                <a:cubicBezTo>
                  <a:pt x="69043" y="29902"/>
                  <a:pt x="74797" y="36027"/>
                  <a:pt x="82349" y="36027"/>
                </a:cubicBezTo>
                <a:lnTo>
                  <a:pt x="178002" y="36027"/>
                </a:lnTo>
                <a:cubicBezTo>
                  <a:pt x="185194" y="36027"/>
                  <a:pt x="191667" y="29902"/>
                  <a:pt x="191667" y="22697"/>
                </a:cubicBezTo>
                <a:lnTo>
                  <a:pt x="191667" y="9007"/>
                </a:lnTo>
                <a:lnTo>
                  <a:pt x="69043" y="9007"/>
                </a:lnTo>
                <a:close/>
                <a:moveTo>
                  <a:pt x="22655" y="9007"/>
                </a:moveTo>
                <a:cubicBezTo>
                  <a:pt x="15103" y="9007"/>
                  <a:pt x="9349" y="15131"/>
                  <a:pt x="9349" y="22697"/>
                </a:cubicBezTo>
                <a:lnTo>
                  <a:pt x="9349" y="274165"/>
                </a:lnTo>
                <a:cubicBezTo>
                  <a:pt x="9349" y="281371"/>
                  <a:pt x="15103" y="287495"/>
                  <a:pt x="22655" y="287495"/>
                </a:cubicBezTo>
                <a:lnTo>
                  <a:pt x="237695" y="287495"/>
                </a:lnTo>
                <a:cubicBezTo>
                  <a:pt x="245247" y="287495"/>
                  <a:pt x="251360" y="281371"/>
                  <a:pt x="251360" y="274165"/>
                </a:cubicBezTo>
                <a:lnTo>
                  <a:pt x="251360" y="22697"/>
                </a:lnTo>
                <a:cubicBezTo>
                  <a:pt x="251360" y="15131"/>
                  <a:pt x="245247" y="9007"/>
                  <a:pt x="237695" y="9007"/>
                </a:cubicBezTo>
                <a:lnTo>
                  <a:pt x="200297" y="9007"/>
                </a:lnTo>
                <a:lnTo>
                  <a:pt x="200297" y="22697"/>
                </a:lnTo>
                <a:cubicBezTo>
                  <a:pt x="200297" y="34586"/>
                  <a:pt x="190228" y="45034"/>
                  <a:pt x="178002" y="45034"/>
                </a:cubicBezTo>
                <a:lnTo>
                  <a:pt x="82349" y="45034"/>
                </a:lnTo>
                <a:cubicBezTo>
                  <a:pt x="70122" y="45034"/>
                  <a:pt x="60053" y="34586"/>
                  <a:pt x="60053" y="22697"/>
                </a:cubicBezTo>
                <a:lnTo>
                  <a:pt x="60053" y="9007"/>
                </a:lnTo>
                <a:lnTo>
                  <a:pt x="22655" y="9007"/>
                </a:lnTo>
                <a:close/>
                <a:moveTo>
                  <a:pt x="22655" y="0"/>
                </a:moveTo>
                <a:lnTo>
                  <a:pt x="237695" y="0"/>
                </a:lnTo>
                <a:cubicBezTo>
                  <a:pt x="250281" y="0"/>
                  <a:pt x="259991" y="10087"/>
                  <a:pt x="259991" y="22697"/>
                </a:cubicBezTo>
                <a:lnTo>
                  <a:pt x="259991" y="274165"/>
                </a:lnTo>
                <a:cubicBezTo>
                  <a:pt x="259991" y="286414"/>
                  <a:pt x="250281" y="296502"/>
                  <a:pt x="237695" y="296502"/>
                </a:cubicBezTo>
                <a:lnTo>
                  <a:pt x="22655" y="296502"/>
                </a:lnTo>
                <a:cubicBezTo>
                  <a:pt x="10428" y="296502"/>
                  <a:pt x="0" y="286414"/>
                  <a:pt x="0" y="274165"/>
                </a:cubicBezTo>
                <a:lnTo>
                  <a:pt x="0" y="22697"/>
                </a:lnTo>
                <a:cubicBezTo>
                  <a:pt x="0" y="10087"/>
                  <a:pt x="10428" y="0"/>
                  <a:pt x="226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34290" tIns="17145" rIns="34290" bIns="17145" anchor="ctr"/>
          <a:lstStyle/>
          <a:p>
            <a:pPr defTabSz="685663">
              <a:defRPr/>
            </a:pPr>
            <a:endParaRPr lang="en-US" dirty="0">
              <a:latin typeface="+mj-lt"/>
              <a:cs typeface="+mn-cs"/>
            </a:endParaRPr>
          </a:p>
        </p:txBody>
      </p:sp>
      <p:sp>
        <p:nvSpPr>
          <p:cNvPr id="62" name="Freeform 951">
            <a:extLst/>
          </p:cNvPr>
          <p:cNvSpPr>
            <a:spLocks noChangeArrowheads="1"/>
          </p:cNvSpPr>
          <p:nvPr/>
        </p:nvSpPr>
        <p:spPr bwMode="auto">
          <a:xfrm>
            <a:off x="7878024" y="3066752"/>
            <a:ext cx="229850" cy="229196"/>
          </a:xfrm>
          <a:custGeom>
            <a:avLst/>
            <a:gdLst>
              <a:gd name="T0" fmla="*/ 569066 w 296503"/>
              <a:gd name="T1" fmla="*/ 2708419 h 296019"/>
              <a:gd name="T2" fmla="*/ 683277 w 296503"/>
              <a:gd name="T3" fmla="*/ 2161340 h 296019"/>
              <a:gd name="T4" fmla="*/ 998336 w 296503"/>
              <a:gd name="T5" fmla="*/ 2341013 h 296019"/>
              <a:gd name="T6" fmla="*/ 2888737 w 296503"/>
              <a:gd name="T7" fmla="*/ 839582 h 296019"/>
              <a:gd name="T8" fmla="*/ 654142 w 296503"/>
              <a:gd name="T9" fmla="*/ 430365 h 296019"/>
              <a:gd name="T10" fmla="*/ 654142 w 296503"/>
              <a:gd name="T11" fmla="*/ 925568 h 296019"/>
              <a:gd name="T12" fmla="*/ 2408267 w 296503"/>
              <a:gd name="T13" fmla="*/ 356403 h 296019"/>
              <a:gd name="T14" fmla="*/ 927457 w 296503"/>
              <a:gd name="T15" fmla="*/ 2273153 h 296019"/>
              <a:gd name="T16" fmla="*/ 2408267 w 296503"/>
              <a:gd name="T17" fmla="*/ 356403 h 296019"/>
              <a:gd name="T18" fmla="*/ 2076695 w 296503"/>
              <a:gd name="T19" fmla="*/ 258633 h 296019"/>
              <a:gd name="T20" fmla="*/ 2076695 w 296503"/>
              <a:gd name="T21" fmla="*/ 358481 h 296019"/>
              <a:gd name="T22" fmla="*/ 752664 w 296503"/>
              <a:gd name="T23" fmla="*/ 973487 h 296019"/>
              <a:gd name="T24" fmla="*/ 94601 w 296503"/>
              <a:gd name="T25" fmla="*/ 1025404 h 296019"/>
              <a:gd name="T26" fmla="*/ 2880584 w 296503"/>
              <a:gd name="T27" fmla="*/ 3181954 h 296019"/>
              <a:gd name="T28" fmla="*/ 2927862 w 296503"/>
              <a:gd name="T29" fmla="*/ 1125261 h 296019"/>
              <a:gd name="T30" fmla="*/ 2979091 w 296503"/>
              <a:gd name="T31" fmla="*/ 3233868 h 296019"/>
              <a:gd name="T32" fmla="*/ 47278 w 296503"/>
              <a:gd name="T33" fmla="*/ 3281802 h 296019"/>
              <a:gd name="T34" fmla="*/ 0 w 296503"/>
              <a:gd name="T35" fmla="*/ 973487 h 296019"/>
              <a:gd name="T36" fmla="*/ 665956 w 296503"/>
              <a:gd name="T37" fmla="*/ 274616 h 296019"/>
              <a:gd name="T38" fmla="*/ 2620940 w 296503"/>
              <a:gd name="T39" fmla="*/ 136754 h 296019"/>
              <a:gd name="T40" fmla="*/ 2959636 w 296503"/>
              <a:gd name="T41" fmla="*/ 771682 h 296019"/>
              <a:gd name="T42" fmla="*/ 3136852 w 296503"/>
              <a:gd name="T43" fmla="*/ 536092 h 296019"/>
              <a:gd name="T44" fmla="*/ 2798156 w 296503"/>
              <a:gd name="T45" fmla="*/ 136754 h 296019"/>
              <a:gd name="T46" fmla="*/ 2710045 w 296503"/>
              <a:gd name="T47" fmla="*/ 0 h 296019"/>
              <a:gd name="T48" fmla="*/ 3172293 w 296503"/>
              <a:gd name="T49" fmla="*/ 376375 h 296019"/>
              <a:gd name="T50" fmla="*/ 3172293 w 296503"/>
              <a:gd name="T51" fmla="*/ 695822 h 296019"/>
              <a:gd name="T52" fmla="*/ 3054150 w 296503"/>
              <a:gd name="T53" fmla="*/ 867523 h 296019"/>
              <a:gd name="T54" fmla="*/ 3022647 w 296503"/>
              <a:gd name="T55" fmla="*/ 955378 h 296019"/>
              <a:gd name="T56" fmla="*/ 2959636 w 296503"/>
              <a:gd name="T57" fmla="*/ 911446 h 296019"/>
              <a:gd name="T58" fmla="*/ 1214956 w 296503"/>
              <a:gd name="T59" fmla="*/ 2668452 h 296019"/>
              <a:gd name="T60" fmla="*/ 502135 w 296503"/>
              <a:gd name="T61" fmla="*/ 2824216 h 296019"/>
              <a:gd name="T62" fmla="*/ 454887 w 296503"/>
              <a:gd name="T63" fmla="*/ 2764299 h 296019"/>
              <a:gd name="T64" fmla="*/ 620262 w 296503"/>
              <a:gd name="T65" fmla="*/ 2029544 h 296019"/>
              <a:gd name="T66" fmla="*/ 2313736 w 296503"/>
              <a:gd name="T67" fmla="*/ 256560 h 296019"/>
              <a:gd name="T68" fmla="*/ 2380709 w 296503"/>
              <a:gd name="T69" fmla="*/ 188687 h 296019"/>
              <a:gd name="T70" fmla="*/ 2553987 w 296503"/>
              <a:gd name="T71" fmla="*/ 68890 h 2960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6503" h="296019">
                <a:moveTo>
                  <a:pt x="62544" y="194953"/>
                </a:moveTo>
                <a:lnTo>
                  <a:pt x="52090" y="244298"/>
                </a:lnTo>
                <a:lnTo>
                  <a:pt x="101117" y="233853"/>
                </a:lnTo>
                <a:lnTo>
                  <a:pt x="62544" y="194953"/>
                </a:lnTo>
                <a:close/>
                <a:moveTo>
                  <a:pt x="245674" y="57000"/>
                </a:moveTo>
                <a:lnTo>
                  <a:pt x="91383" y="211161"/>
                </a:lnTo>
                <a:lnTo>
                  <a:pt x="110129" y="229891"/>
                </a:lnTo>
                <a:lnTo>
                  <a:pt x="264419" y="75730"/>
                </a:lnTo>
                <a:lnTo>
                  <a:pt x="245674" y="57000"/>
                </a:lnTo>
                <a:close/>
                <a:moveTo>
                  <a:pt x="59876" y="38819"/>
                </a:moveTo>
                <a:lnTo>
                  <a:pt x="15150" y="83487"/>
                </a:lnTo>
                <a:lnTo>
                  <a:pt x="59876" y="83487"/>
                </a:lnTo>
                <a:lnTo>
                  <a:pt x="59876" y="38819"/>
                </a:lnTo>
                <a:close/>
                <a:moveTo>
                  <a:pt x="220439" y="32147"/>
                </a:moveTo>
                <a:lnTo>
                  <a:pt x="66149" y="186308"/>
                </a:lnTo>
                <a:lnTo>
                  <a:pt x="84895" y="205038"/>
                </a:lnTo>
                <a:lnTo>
                  <a:pt x="239185" y="50877"/>
                </a:lnTo>
                <a:lnTo>
                  <a:pt x="220439" y="32147"/>
                </a:lnTo>
                <a:close/>
                <a:moveTo>
                  <a:pt x="64205" y="23329"/>
                </a:moveTo>
                <a:lnTo>
                  <a:pt x="190089" y="23329"/>
                </a:lnTo>
                <a:cubicBezTo>
                  <a:pt x="192614" y="23329"/>
                  <a:pt x="194778" y="25851"/>
                  <a:pt x="194778" y="28012"/>
                </a:cubicBezTo>
                <a:cubicBezTo>
                  <a:pt x="194778" y="30534"/>
                  <a:pt x="192614" y="32335"/>
                  <a:pt x="190089" y="32335"/>
                </a:cubicBezTo>
                <a:lnTo>
                  <a:pt x="68894" y="32335"/>
                </a:lnTo>
                <a:lnTo>
                  <a:pt x="68894" y="87809"/>
                </a:lnTo>
                <a:cubicBezTo>
                  <a:pt x="68894" y="90331"/>
                  <a:pt x="66730" y="92492"/>
                  <a:pt x="64205" y="92492"/>
                </a:cubicBezTo>
                <a:lnTo>
                  <a:pt x="8657" y="92492"/>
                </a:lnTo>
                <a:lnTo>
                  <a:pt x="8657" y="287013"/>
                </a:lnTo>
                <a:lnTo>
                  <a:pt x="263672" y="287013"/>
                </a:lnTo>
                <a:lnTo>
                  <a:pt x="263672" y="105820"/>
                </a:lnTo>
                <a:cubicBezTo>
                  <a:pt x="263672" y="103659"/>
                  <a:pt x="265836" y="101498"/>
                  <a:pt x="268000" y="101498"/>
                </a:cubicBezTo>
                <a:cubicBezTo>
                  <a:pt x="270525" y="101498"/>
                  <a:pt x="272690" y="103659"/>
                  <a:pt x="272690" y="105820"/>
                </a:cubicBezTo>
                <a:lnTo>
                  <a:pt x="272690" y="291696"/>
                </a:lnTo>
                <a:cubicBezTo>
                  <a:pt x="272690" y="293858"/>
                  <a:pt x="270525" y="296019"/>
                  <a:pt x="268000" y="296019"/>
                </a:cubicBezTo>
                <a:lnTo>
                  <a:pt x="4329" y="296019"/>
                </a:lnTo>
                <a:cubicBezTo>
                  <a:pt x="1804" y="296019"/>
                  <a:pt x="0" y="293858"/>
                  <a:pt x="0" y="291696"/>
                </a:cubicBezTo>
                <a:lnTo>
                  <a:pt x="0" y="87809"/>
                </a:lnTo>
                <a:cubicBezTo>
                  <a:pt x="0" y="86729"/>
                  <a:pt x="361" y="85648"/>
                  <a:pt x="1082" y="84567"/>
                </a:cubicBezTo>
                <a:lnTo>
                  <a:pt x="60959" y="24770"/>
                </a:lnTo>
                <a:cubicBezTo>
                  <a:pt x="62041" y="24050"/>
                  <a:pt x="63123" y="23329"/>
                  <a:pt x="64205" y="23329"/>
                </a:cubicBezTo>
                <a:close/>
                <a:moveTo>
                  <a:pt x="239906" y="12336"/>
                </a:moveTo>
                <a:lnTo>
                  <a:pt x="226568" y="25664"/>
                </a:lnTo>
                <a:lnTo>
                  <a:pt x="270908" y="69607"/>
                </a:lnTo>
                <a:lnTo>
                  <a:pt x="284246" y="56280"/>
                </a:lnTo>
                <a:cubicBezTo>
                  <a:pt x="286049" y="54119"/>
                  <a:pt x="287130" y="51237"/>
                  <a:pt x="287130" y="48356"/>
                </a:cubicBezTo>
                <a:cubicBezTo>
                  <a:pt x="287130" y="45114"/>
                  <a:pt x="286049" y="42232"/>
                  <a:pt x="284246" y="40071"/>
                </a:cubicBezTo>
                <a:lnTo>
                  <a:pt x="256128" y="12336"/>
                </a:lnTo>
                <a:cubicBezTo>
                  <a:pt x="251802" y="8014"/>
                  <a:pt x="244592" y="8014"/>
                  <a:pt x="239906" y="12336"/>
                </a:cubicBezTo>
                <a:close/>
                <a:moveTo>
                  <a:pt x="248062" y="0"/>
                </a:moveTo>
                <a:cubicBezTo>
                  <a:pt x="253244" y="0"/>
                  <a:pt x="258471" y="2071"/>
                  <a:pt x="262617" y="6213"/>
                </a:cubicBezTo>
                <a:lnTo>
                  <a:pt x="290374" y="33948"/>
                </a:lnTo>
                <a:cubicBezTo>
                  <a:pt x="294340" y="37550"/>
                  <a:pt x="296503" y="42953"/>
                  <a:pt x="296503" y="48356"/>
                </a:cubicBezTo>
                <a:cubicBezTo>
                  <a:pt x="296503" y="53758"/>
                  <a:pt x="294340" y="58801"/>
                  <a:pt x="290374" y="62763"/>
                </a:cubicBezTo>
                <a:lnTo>
                  <a:pt x="277036" y="75730"/>
                </a:lnTo>
                <a:lnTo>
                  <a:pt x="279560" y="78251"/>
                </a:lnTo>
                <a:cubicBezTo>
                  <a:pt x="281723" y="80412"/>
                  <a:pt x="281723" y="82934"/>
                  <a:pt x="279920" y="84735"/>
                </a:cubicBezTo>
                <a:cubicBezTo>
                  <a:pt x="278839" y="85815"/>
                  <a:pt x="277757" y="86175"/>
                  <a:pt x="276676" y="86175"/>
                </a:cubicBezTo>
                <a:cubicBezTo>
                  <a:pt x="275234" y="86175"/>
                  <a:pt x="274513" y="85815"/>
                  <a:pt x="273431" y="84735"/>
                </a:cubicBezTo>
                <a:lnTo>
                  <a:pt x="270908" y="82213"/>
                </a:lnTo>
                <a:lnTo>
                  <a:pt x="113373" y="239256"/>
                </a:lnTo>
                <a:cubicBezTo>
                  <a:pt x="112652" y="239976"/>
                  <a:pt x="111931" y="240336"/>
                  <a:pt x="111210" y="240697"/>
                </a:cubicBezTo>
                <a:lnTo>
                  <a:pt x="47043" y="254384"/>
                </a:lnTo>
                <a:cubicBezTo>
                  <a:pt x="46683" y="254744"/>
                  <a:pt x="46322" y="254744"/>
                  <a:pt x="45962" y="254744"/>
                </a:cubicBezTo>
                <a:cubicBezTo>
                  <a:pt x="44880" y="254744"/>
                  <a:pt x="43799" y="254024"/>
                  <a:pt x="43078" y="253303"/>
                </a:cubicBezTo>
                <a:cubicBezTo>
                  <a:pt x="41996" y="252223"/>
                  <a:pt x="41275" y="250782"/>
                  <a:pt x="41636" y="249341"/>
                </a:cubicBezTo>
                <a:lnTo>
                  <a:pt x="55334" y="185227"/>
                </a:lnTo>
                <a:cubicBezTo>
                  <a:pt x="55695" y="184507"/>
                  <a:pt x="56055" y="183427"/>
                  <a:pt x="56776" y="183066"/>
                </a:cubicBezTo>
                <a:lnTo>
                  <a:pt x="213950" y="25664"/>
                </a:lnTo>
                <a:lnTo>
                  <a:pt x="211787" y="23142"/>
                </a:lnTo>
                <a:cubicBezTo>
                  <a:pt x="209985" y="21701"/>
                  <a:pt x="209985" y="18820"/>
                  <a:pt x="211787" y="17019"/>
                </a:cubicBezTo>
                <a:cubicBezTo>
                  <a:pt x="213229" y="15218"/>
                  <a:pt x="216474" y="15218"/>
                  <a:pt x="217916" y="17019"/>
                </a:cubicBezTo>
                <a:lnTo>
                  <a:pt x="220439" y="19180"/>
                </a:lnTo>
                <a:lnTo>
                  <a:pt x="233777" y="6213"/>
                </a:lnTo>
                <a:cubicBezTo>
                  <a:pt x="237743" y="2071"/>
                  <a:pt x="242880" y="0"/>
                  <a:pt x="2480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34290" tIns="17145" rIns="34290" bIns="17145" anchor="ctr"/>
          <a:lstStyle/>
          <a:p>
            <a:pPr defTabSz="685663">
              <a:defRPr/>
            </a:pPr>
            <a:endParaRPr lang="en-US" dirty="0">
              <a:latin typeface="+mj-lt"/>
              <a:cs typeface="+mn-cs"/>
            </a:endParaRPr>
          </a:p>
        </p:txBody>
      </p:sp>
      <p:pic>
        <p:nvPicPr>
          <p:cNvPr id="19479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60" y="92869"/>
            <a:ext cx="1779853" cy="26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0" name="Google Shape;83;p14"/>
          <p:cNvSpPr txBox="1">
            <a:spLocks/>
          </p:cNvSpPr>
          <p:nvPr/>
        </p:nvSpPr>
        <p:spPr bwMode="auto">
          <a:xfrm>
            <a:off x="228600" y="249357"/>
            <a:ext cx="5558394" cy="57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17145" rIns="34290" bIns="17145"/>
          <a:lstStyle>
            <a:lvl1pPr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450215" algn="just">
              <a:lnSpc>
                <a:spcPct val="115000"/>
              </a:lnSpc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Указ президента Российской Федерации «О национальных целях развития Российской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Федерации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 на период до 2030 года» от 21.07.2020 № 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474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546" y="1504524"/>
            <a:ext cx="5811466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Федеральные 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</a:rPr>
              <a:t>профориентационно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 значимые практики</a:t>
            </a:r>
            <a:endParaRPr lang="en-US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4229" y="2328532"/>
            <a:ext cx="503929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Стратегии социально-экономического развития Иркутской области на период до 2036 года</a:t>
            </a:r>
            <a:endParaRPr lang="en-US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1701" y="3027275"/>
            <a:ext cx="415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Инвестиционная стратегия Иркутской области на период до 2025 года (утв.  в 2014 г.) поставлена задача развития малого и среднего предпринимательства в регионе. </a:t>
            </a:r>
          </a:p>
        </p:txBody>
      </p:sp>
    </p:spTree>
    <p:extLst>
      <p:ext uri="{BB962C8B-B14F-4D97-AF65-F5344CB8AC3E}">
        <p14:creationId xmlns:p14="http://schemas.microsoft.com/office/powerpoint/2010/main" val="2145912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720" y="285750"/>
            <a:ext cx="8368363" cy="49538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err="1">
                <a:solidFill>
                  <a:schemeClr val="tx1"/>
                </a:solidFill>
                <a:latin typeface="+mn-lt"/>
              </a:rPr>
              <a:t>Профориентационные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ресурсы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533400" y="2903831"/>
            <a:ext cx="8229003" cy="277519"/>
            <a:chOff x="533400" y="3680613"/>
            <a:chExt cx="8229003" cy="277519"/>
          </a:xfrm>
        </p:grpSpPr>
        <p:grpSp>
          <p:nvGrpSpPr>
            <p:cNvPr id="39" name="Group 38"/>
            <p:cNvGrpSpPr/>
            <p:nvPr/>
          </p:nvGrpSpPr>
          <p:grpSpPr>
            <a:xfrm>
              <a:off x="533400" y="3694711"/>
              <a:ext cx="1241171" cy="263421"/>
              <a:chOff x="380999" y="3402611"/>
              <a:chExt cx="1708668" cy="263421"/>
            </a:xfrm>
          </p:grpSpPr>
          <p:sp>
            <p:nvSpPr>
              <p:cNvPr id="13" name="Freeform 472"/>
              <p:cNvSpPr>
                <a:spLocks/>
              </p:cNvSpPr>
              <p:nvPr/>
            </p:nvSpPr>
            <p:spPr bwMode="auto">
              <a:xfrm>
                <a:off x="380999" y="3402611"/>
                <a:ext cx="1708668" cy="263421"/>
              </a:xfrm>
              <a:custGeom>
                <a:avLst/>
                <a:gdLst>
                  <a:gd name="T0" fmla="*/ 0 w 1357"/>
                  <a:gd name="T1" fmla="*/ 0 h 299"/>
                  <a:gd name="T2" fmla="*/ 1245 w 1357"/>
                  <a:gd name="T3" fmla="*/ 0 h 299"/>
                  <a:gd name="T4" fmla="*/ 1357 w 1357"/>
                  <a:gd name="T5" fmla="*/ 146 h 299"/>
                  <a:gd name="T6" fmla="*/ 1245 w 1357"/>
                  <a:gd name="T7" fmla="*/ 299 h 299"/>
                  <a:gd name="T8" fmla="*/ 0 w 1357"/>
                  <a:gd name="T9" fmla="*/ 299 h 299"/>
                  <a:gd name="T10" fmla="*/ 112 w 1357"/>
                  <a:gd name="T11" fmla="*/ 156 h 299"/>
                  <a:gd name="T12" fmla="*/ 0 w 1357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7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57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2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73"/>
              <p:cNvSpPr>
                <a:spLocks/>
              </p:cNvSpPr>
              <p:nvPr/>
            </p:nvSpPr>
            <p:spPr bwMode="auto">
              <a:xfrm>
                <a:off x="1094513" y="3439489"/>
                <a:ext cx="934382" cy="191420"/>
              </a:xfrm>
              <a:custGeom>
                <a:avLst/>
                <a:gdLst>
                  <a:gd name="T0" fmla="*/ 648 w 737"/>
                  <a:gd name="T1" fmla="*/ 0 h 219"/>
                  <a:gd name="T2" fmla="*/ 652 w 737"/>
                  <a:gd name="T3" fmla="*/ 0 h 219"/>
                  <a:gd name="T4" fmla="*/ 656 w 737"/>
                  <a:gd name="T5" fmla="*/ 2 h 219"/>
                  <a:gd name="T6" fmla="*/ 737 w 737"/>
                  <a:gd name="T7" fmla="*/ 107 h 219"/>
                  <a:gd name="T8" fmla="*/ 652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0 w 737"/>
                  <a:gd name="T15" fmla="*/ 215 h 219"/>
                  <a:gd name="T16" fmla="*/ 0 w 737"/>
                  <a:gd name="T17" fmla="*/ 211 h 219"/>
                  <a:gd name="T18" fmla="*/ 0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4 w 737"/>
                  <a:gd name="T25" fmla="*/ 203 h 219"/>
                  <a:gd name="T26" fmla="*/ 717 w 737"/>
                  <a:gd name="T27" fmla="*/ 107 h 219"/>
                  <a:gd name="T28" fmla="*/ 643 w 737"/>
                  <a:gd name="T29" fmla="*/ 12 h 219"/>
                  <a:gd name="T30" fmla="*/ 643 w 737"/>
                  <a:gd name="T31" fmla="*/ 8 h 219"/>
                  <a:gd name="T32" fmla="*/ 643 w 737"/>
                  <a:gd name="T33" fmla="*/ 4 h 219"/>
                  <a:gd name="T34" fmla="*/ 644 w 737"/>
                  <a:gd name="T35" fmla="*/ 0 h 219"/>
                  <a:gd name="T36" fmla="*/ 648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48" y="0"/>
                    </a:moveTo>
                    <a:lnTo>
                      <a:pt x="652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2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4" y="203"/>
                    </a:lnTo>
                    <a:lnTo>
                      <a:pt x="717" y="107"/>
                    </a:lnTo>
                    <a:lnTo>
                      <a:pt x="643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4" y="0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1696627" y="3687663"/>
              <a:ext cx="1241171" cy="263421"/>
              <a:chOff x="1696627" y="3687663"/>
              <a:chExt cx="1241171" cy="263421"/>
            </a:xfrm>
          </p:grpSpPr>
          <p:sp>
            <p:nvSpPr>
              <p:cNvPr id="69" name="Freeform 472"/>
              <p:cNvSpPr>
                <a:spLocks/>
              </p:cNvSpPr>
              <p:nvPr/>
            </p:nvSpPr>
            <p:spPr bwMode="auto">
              <a:xfrm>
                <a:off x="1696627" y="3687663"/>
                <a:ext cx="1241171" cy="263421"/>
              </a:xfrm>
              <a:custGeom>
                <a:avLst/>
                <a:gdLst>
                  <a:gd name="T0" fmla="*/ 0 w 1357"/>
                  <a:gd name="T1" fmla="*/ 0 h 299"/>
                  <a:gd name="T2" fmla="*/ 1245 w 1357"/>
                  <a:gd name="T3" fmla="*/ 0 h 299"/>
                  <a:gd name="T4" fmla="*/ 1357 w 1357"/>
                  <a:gd name="T5" fmla="*/ 146 h 299"/>
                  <a:gd name="T6" fmla="*/ 1245 w 1357"/>
                  <a:gd name="T7" fmla="*/ 299 h 299"/>
                  <a:gd name="T8" fmla="*/ 0 w 1357"/>
                  <a:gd name="T9" fmla="*/ 299 h 299"/>
                  <a:gd name="T10" fmla="*/ 112 w 1357"/>
                  <a:gd name="T11" fmla="*/ 156 h 299"/>
                  <a:gd name="T12" fmla="*/ 0 w 1357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7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57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2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473"/>
              <p:cNvSpPr>
                <a:spLocks/>
              </p:cNvSpPr>
              <p:nvPr/>
            </p:nvSpPr>
            <p:spPr bwMode="auto">
              <a:xfrm>
                <a:off x="2214920" y="3724541"/>
                <a:ext cx="678732" cy="191420"/>
              </a:xfrm>
              <a:custGeom>
                <a:avLst/>
                <a:gdLst>
                  <a:gd name="T0" fmla="*/ 648 w 737"/>
                  <a:gd name="T1" fmla="*/ 0 h 219"/>
                  <a:gd name="T2" fmla="*/ 652 w 737"/>
                  <a:gd name="T3" fmla="*/ 0 h 219"/>
                  <a:gd name="T4" fmla="*/ 656 w 737"/>
                  <a:gd name="T5" fmla="*/ 2 h 219"/>
                  <a:gd name="T6" fmla="*/ 737 w 737"/>
                  <a:gd name="T7" fmla="*/ 107 h 219"/>
                  <a:gd name="T8" fmla="*/ 652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0 w 737"/>
                  <a:gd name="T15" fmla="*/ 215 h 219"/>
                  <a:gd name="T16" fmla="*/ 0 w 737"/>
                  <a:gd name="T17" fmla="*/ 211 h 219"/>
                  <a:gd name="T18" fmla="*/ 0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4 w 737"/>
                  <a:gd name="T25" fmla="*/ 203 h 219"/>
                  <a:gd name="T26" fmla="*/ 717 w 737"/>
                  <a:gd name="T27" fmla="*/ 107 h 219"/>
                  <a:gd name="T28" fmla="*/ 643 w 737"/>
                  <a:gd name="T29" fmla="*/ 12 h 219"/>
                  <a:gd name="T30" fmla="*/ 643 w 737"/>
                  <a:gd name="T31" fmla="*/ 8 h 219"/>
                  <a:gd name="T32" fmla="*/ 643 w 737"/>
                  <a:gd name="T33" fmla="*/ 4 h 219"/>
                  <a:gd name="T34" fmla="*/ 644 w 737"/>
                  <a:gd name="T35" fmla="*/ 0 h 219"/>
                  <a:gd name="T36" fmla="*/ 648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48" y="0"/>
                    </a:moveTo>
                    <a:lnTo>
                      <a:pt x="652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2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4" y="203"/>
                    </a:lnTo>
                    <a:lnTo>
                      <a:pt x="717" y="107"/>
                    </a:lnTo>
                    <a:lnTo>
                      <a:pt x="643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4" y="0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" name="Группа 49"/>
            <p:cNvGrpSpPr/>
            <p:nvPr/>
          </p:nvGrpSpPr>
          <p:grpSpPr>
            <a:xfrm>
              <a:off x="2859854" y="3689651"/>
              <a:ext cx="1241171" cy="263421"/>
              <a:chOff x="2859854" y="3689651"/>
              <a:chExt cx="1241171" cy="263421"/>
            </a:xfrm>
          </p:grpSpPr>
          <p:sp>
            <p:nvSpPr>
              <p:cNvPr id="72" name="Freeform 472"/>
              <p:cNvSpPr>
                <a:spLocks/>
              </p:cNvSpPr>
              <p:nvPr/>
            </p:nvSpPr>
            <p:spPr bwMode="auto">
              <a:xfrm>
                <a:off x="2859854" y="3689651"/>
                <a:ext cx="1241171" cy="263421"/>
              </a:xfrm>
              <a:custGeom>
                <a:avLst/>
                <a:gdLst>
                  <a:gd name="T0" fmla="*/ 0 w 1357"/>
                  <a:gd name="T1" fmla="*/ 0 h 299"/>
                  <a:gd name="T2" fmla="*/ 1245 w 1357"/>
                  <a:gd name="T3" fmla="*/ 0 h 299"/>
                  <a:gd name="T4" fmla="*/ 1357 w 1357"/>
                  <a:gd name="T5" fmla="*/ 146 h 299"/>
                  <a:gd name="T6" fmla="*/ 1245 w 1357"/>
                  <a:gd name="T7" fmla="*/ 299 h 299"/>
                  <a:gd name="T8" fmla="*/ 0 w 1357"/>
                  <a:gd name="T9" fmla="*/ 299 h 299"/>
                  <a:gd name="T10" fmla="*/ 112 w 1357"/>
                  <a:gd name="T11" fmla="*/ 156 h 299"/>
                  <a:gd name="T12" fmla="*/ 0 w 1357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7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57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2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73"/>
              <p:cNvSpPr>
                <a:spLocks/>
              </p:cNvSpPr>
              <p:nvPr/>
            </p:nvSpPr>
            <p:spPr bwMode="auto">
              <a:xfrm>
                <a:off x="3378147" y="3726529"/>
                <a:ext cx="678732" cy="191420"/>
              </a:xfrm>
              <a:custGeom>
                <a:avLst/>
                <a:gdLst>
                  <a:gd name="T0" fmla="*/ 648 w 737"/>
                  <a:gd name="T1" fmla="*/ 0 h 219"/>
                  <a:gd name="T2" fmla="*/ 652 w 737"/>
                  <a:gd name="T3" fmla="*/ 0 h 219"/>
                  <a:gd name="T4" fmla="*/ 656 w 737"/>
                  <a:gd name="T5" fmla="*/ 2 h 219"/>
                  <a:gd name="T6" fmla="*/ 737 w 737"/>
                  <a:gd name="T7" fmla="*/ 107 h 219"/>
                  <a:gd name="T8" fmla="*/ 652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0 w 737"/>
                  <a:gd name="T15" fmla="*/ 215 h 219"/>
                  <a:gd name="T16" fmla="*/ 0 w 737"/>
                  <a:gd name="T17" fmla="*/ 211 h 219"/>
                  <a:gd name="T18" fmla="*/ 0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4 w 737"/>
                  <a:gd name="T25" fmla="*/ 203 h 219"/>
                  <a:gd name="T26" fmla="*/ 717 w 737"/>
                  <a:gd name="T27" fmla="*/ 107 h 219"/>
                  <a:gd name="T28" fmla="*/ 643 w 737"/>
                  <a:gd name="T29" fmla="*/ 12 h 219"/>
                  <a:gd name="T30" fmla="*/ 643 w 737"/>
                  <a:gd name="T31" fmla="*/ 8 h 219"/>
                  <a:gd name="T32" fmla="*/ 643 w 737"/>
                  <a:gd name="T33" fmla="*/ 4 h 219"/>
                  <a:gd name="T34" fmla="*/ 644 w 737"/>
                  <a:gd name="T35" fmla="*/ 0 h 219"/>
                  <a:gd name="T36" fmla="*/ 648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48" y="0"/>
                    </a:moveTo>
                    <a:lnTo>
                      <a:pt x="652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2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4" y="203"/>
                    </a:lnTo>
                    <a:lnTo>
                      <a:pt x="717" y="107"/>
                    </a:lnTo>
                    <a:lnTo>
                      <a:pt x="643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4" y="0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4021310" y="3694711"/>
              <a:ext cx="1241171" cy="263421"/>
              <a:chOff x="4021310" y="3694711"/>
              <a:chExt cx="1241171" cy="263421"/>
            </a:xfrm>
          </p:grpSpPr>
          <p:sp>
            <p:nvSpPr>
              <p:cNvPr id="75" name="Freeform 472"/>
              <p:cNvSpPr>
                <a:spLocks/>
              </p:cNvSpPr>
              <p:nvPr/>
            </p:nvSpPr>
            <p:spPr bwMode="auto">
              <a:xfrm>
                <a:off x="4021310" y="3694711"/>
                <a:ext cx="1241171" cy="263421"/>
              </a:xfrm>
              <a:custGeom>
                <a:avLst/>
                <a:gdLst>
                  <a:gd name="T0" fmla="*/ 0 w 1357"/>
                  <a:gd name="T1" fmla="*/ 0 h 299"/>
                  <a:gd name="T2" fmla="*/ 1245 w 1357"/>
                  <a:gd name="T3" fmla="*/ 0 h 299"/>
                  <a:gd name="T4" fmla="*/ 1357 w 1357"/>
                  <a:gd name="T5" fmla="*/ 146 h 299"/>
                  <a:gd name="T6" fmla="*/ 1245 w 1357"/>
                  <a:gd name="T7" fmla="*/ 299 h 299"/>
                  <a:gd name="T8" fmla="*/ 0 w 1357"/>
                  <a:gd name="T9" fmla="*/ 299 h 299"/>
                  <a:gd name="T10" fmla="*/ 112 w 1357"/>
                  <a:gd name="T11" fmla="*/ 156 h 299"/>
                  <a:gd name="T12" fmla="*/ 0 w 1357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7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57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2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473"/>
              <p:cNvSpPr>
                <a:spLocks/>
              </p:cNvSpPr>
              <p:nvPr/>
            </p:nvSpPr>
            <p:spPr bwMode="auto">
              <a:xfrm>
                <a:off x="4539603" y="3731589"/>
                <a:ext cx="678732" cy="191420"/>
              </a:xfrm>
              <a:custGeom>
                <a:avLst/>
                <a:gdLst>
                  <a:gd name="T0" fmla="*/ 648 w 737"/>
                  <a:gd name="T1" fmla="*/ 0 h 219"/>
                  <a:gd name="T2" fmla="*/ 652 w 737"/>
                  <a:gd name="T3" fmla="*/ 0 h 219"/>
                  <a:gd name="T4" fmla="*/ 656 w 737"/>
                  <a:gd name="T5" fmla="*/ 2 h 219"/>
                  <a:gd name="T6" fmla="*/ 737 w 737"/>
                  <a:gd name="T7" fmla="*/ 107 h 219"/>
                  <a:gd name="T8" fmla="*/ 652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0 w 737"/>
                  <a:gd name="T15" fmla="*/ 215 h 219"/>
                  <a:gd name="T16" fmla="*/ 0 w 737"/>
                  <a:gd name="T17" fmla="*/ 211 h 219"/>
                  <a:gd name="T18" fmla="*/ 0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4 w 737"/>
                  <a:gd name="T25" fmla="*/ 203 h 219"/>
                  <a:gd name="T26" fmla="*/ 717 w 737"/>
                  <a:gd name="T27" fmla="*/ 107 h 219"/>
                  <a:gd name="T28" fmla="*/ 643 w 737"/>
                  <a:gd name="T29" fmla="*/ 12 h 219"/>
                  <a:gd name="T30" fmla="*/ 643 w 737"/>
                  <a:gd name="T31" fmla="*/ 8 h 219"/>
                  <a:gd name="T32" fmla="*/ 643 w 737"/>
                  <a:gd name="T33" fmla="*/ 4 h 219"/>
                  <a:gd name="T34" fmla="*/ 644 w 737"/>
                  <a:gd name="T35" fmla="*/ 0 h 219"/>
                  <a:gd name="T36" fmla="*/ 648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48" y="0"/>
                    </a:moveTo>
                    <a:lnTo>
                      <a:pt x="652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2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4" y="203"/>
                    </a:lnTo>
                    <a:lnTo>
                      <a:pt x="717" y="107"/>
                    </a:lnTo>
                    <a:lnTo>
                      <a:pt x="643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4" y="0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5189182" y="3694711"/>
              <a:ext cx="1241171" cy="263421"/>
              <a:chOff x="5189182" y="3694711"/>
              <a:chExt cx="1241171" cy="263421"/>
            </a:xfrm>
          </p:grpSpPr>
          <p:sp>
            <p:nvSpPr>
              <p:cNvPr id="78" name="Freeform 472"/>
              <p:cNvSpPr>
                <a:spLocks/>
              </p:cNvSpPr>
              <p:nvPr/>
            </p:nvSpPr>
            <p:spPr bwMode="auto">
              <a:xfrm>
                <a:off x="5189182" y="3694711"/>
                <a:ext cx="1241171" cy="263421"/>
              </a:xfrm>
              <a:custGeom>
                <a:avLst/>
                <a:gdLst>
                  <a:gd name="T0" fmla="*/ 0 w 1357"/>
                  <a:gd name="T1" fmla="*/ 0 h 299"/>
                  <a:gd name="T2" fmla="*/ 1245 w 1357"/>
                  <a:gd name="T3" fmla="*/ 0 h 299"/>
                  <a:gd name="T4" fmla="*/ 1357 w 1357"/>
                  <a:gd name="T5" fmla="*/ 146 h 299"/>
                  <a:gd name="T6" fmla="*/ 1245 w 1357"/>
                  <a:gd name="T7" fmla="*/ 299 h 299"/>
                  <a:gd name="T8" fmla="*/ 0 w 1357"/>
                  <a:gd name="T9" fmla="*/ 299 h 299"/>
                  <a:gd name="T10" fmla="*/ 112 w 1357"/>
                  <a:gd name="T11" fmla="*/ 156 h 299"/>
                  <a:gd name="T12" fmla="*/ 0 w 1357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7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57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2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473"/>
              <p:cNvSpPr>
                <a:spLocks/>
              </p:cNvSpPr>
              <p:nvPr/>
            </p:nvSpPr>
            <p:spPr bwMode="auto">
              <a:xfrm>
                <a:off x="5722068" y="3731589"/>
                <a:ext cx="678732" cy="191420"/>
              </a:xfrm>
              <a:custGeom>
                <a:avLst/>
                <a:gdLst>
                  <a:gd name="T0" fmla="*/ 648 w 737"/>
                  <a:gd name="T1" fmla="*/ 0 h 219"/>
                  <a:gd name="T2" fmla="*/ 652 w 737"/>
                  <a:gd name="T3" fmla="*/ 0 h 219"/>
                  <a:gd name="T4" fmla="*/ 656 w 737"/>
                  <a:gd name="T5" fmla="*/ 2 h 219"/>
                  <a:gd name="T6" fmla="*/ 737 w 737"/>
                  <a:gd name="T7" fmla="*/ 107 h 219"/>
                  <a:gd name="T8" fmla="*/ 652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0 w 737"/>
                  <a:gd name="T15" fmla="*/ 215 h 219"/>
                  <a:gd name="T16" fmla="*/ 0 w 737"/>
                  <a:gd name="T17" fmla="*/ 211 h 219"/>
                  <a:gd name="T18" fmla="*/ 0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4 w 737"/>
                  <a:gd name="T25" fmla="*/ 203 h 219"/>
                  <a:gd name="T26" fmla="*/ 717 w 737"/>
                  <a:gd name="T27" fmla="*/ 107 h 219"/>
                  <a:gd name="T28" fmla="*/ 643 w 737"/>
                  <a:gd name="T29" fmla="*/ 12 h 219"/>
                  <a:gd name="T30" fmla="*/ 643 w 737"/>
                  <a:gd name="T31" fmla="*/ 8 h 219"/>
                  <a:gd name="T32" fmla="*/ 643 w 737"/>
                  <a:gd name="T33" fmla="*/ 4 h 219"/>
                  <a:gd name="T34" fmla="*/ 644 w 737"/>
                  <a:gd name="T35" fmla="*/ 0 h 219"/>
                  <a:gd name="T36" fmla="*/ 648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48" y="0"/>
                    </a:moveTo>
                    <a:lnTo>
                      <a:pt x="652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2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4" y="203"/>
                    </a:lnTo>
                    <a:lnTo>
                      <a:pt x="717" y="107"/>
                    </a:lnTo>
                    <a:lnTo>
                      <a:pt x="643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4" y="0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6357053" y="3687662"/>
              <a:ext cx="1241171" cy="263421"/>
              <a:chOff x="6357053" y="3687662"/>
              <a:chExt cx="1241171" cy="263421"/>
            </a:xfrm>
          </p:grpSpPr>
          <p:sp>
            <p:nvSpPr>
              <p:cNvPr id="81" name="Freeform 472"/>
              <p:cNvSpPr>
                <a:spLocks/>
              </p:cNvSpPr>
              <p:nvPr/>
            </p:nvSpPr>
            <p:spPr bwMode="auto">
              <a:xfrm>
                <a:off x="6357053" y="3687662"/>
                <a:ext cx="1241171" cy="263421"/>
              </a:xfrm>
              <a:custGeom>
                <a:avLst/>
                <a:gdLst>
                  <a:gd name="T0" fmla="*/ 0 w 1357"/>
                  <a:gd name="T1" fmla="*/ 0 h 299"/>
                  <a:gd name="T2" fmla="*/ 1245 w 1357"/>
                  <a:gd name="T3" fmla="*/ 0 h 299"/>
                  <a:gd name="T4" fmla="*/ 1357 w 1357"/>
                  <a:gd name="T5" fmla="*/ 146 h 299"/>
                  <a:gd name="T6" fmla="*/ 1245 w 1357"/>
                  <a:gd name="T7" fmla="*/ 299 h 299"/>
                  <a:gd name="T8" fmla="*/ 0 w 1357"/>
                  <a:gd name="T9" fmla="*/ 299 h 299"/>
                  <a:gd name="T10" fmla="*/ 112 w 1357"/>
                  <a:gd name="T11" fmla="*/ 156 h 299"/>
                  <a:gd name="T12" fmla="*/ 0 w 1357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7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57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2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473"/>
              <p:cNvSpPr>
                <a:spLocks/>
              </p:cNvSpPr>
              <p:nvPr/>
            </p:nvSpPr>
            <p:spPr bwMode="auto">
              <a:xfrm>
                <a:off x="6875346" y="3724540"/>
                <a:ext cx="678732" cy="191420"/>
              </a:xfrm>
              <a:custGeom>
                <a:avLst/>
                <a:gdLst>
                  <a:gd name="T0" fmla="*/ 648 w 737"/>
                  <a:gd name="T1" fmla="*/ 0 h 219"/>
                  <a:gd name="T2" fmla="*/ 652 w 737"/>
                  <a:gd name="T3" fmla="*/ 0 h 219"/>
                  <a:gd name="T4" fmla="*/ 656 w 737"/>
                  <a:gd name="T5" fmla="*/ 2 h 219"/>
                  <a:gd name="T6" fmla="*/ 737 w 737"/>
                  <a:gd name="T7" fmla="*/ 107 h 219"/>
                  <a:gd name="T8" fmla="*/ 652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0 w 737"/>
                  <a:gd name="T15" fmla="*/ 215 h 219"/>
                  <a:gd name="T16" fmla="*/ 0 w 737"/>
                  <a:gd name="T17" fmla="*/ 211 h 219"/>
                  <a:gd name="T18" fmla="*/ 0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4 w 737"/>
                  <a:gd name="T25" fmla="*/ 203 h 219"/>
                  <a:gd name="T26" fmla="*/ 717 w 737"/>
                  <a:gd name="T27" fmla="*/ 107 h 219"/>
                  <a:gd name="T28" fmla="*/ 643 w 737"/>
                  <a:gd name="T29" fmla="*/ 12 h 219"/>
                  <a:gd name="T30" fmla="*/ 643 w 737"/>
                  <a:gd name="T31" fmla="*/ 8 h 219"/>
                  <a:gd name="T32" fmla="*/ 643 w 737"/>
                  <a:gd name="T33" fmla="*/ 4 h 219"/>
                  <a:gd name="T34" fmla="*/ 644 w 737"/>
                  <a:gd name="T35" fmla="*/ 0 h 219"/>
                  <a:gd name="T36" fmla="*/ 648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48" y="0"/>
                    </a:moveTo>
                    <a:lnTo>
                      <a:pt x="652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2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4" y="203"/>
                    </a:lnTo>
                    <a:lnTo>
                      <a:pt x="717" y="107"/>
                    </a:lnTo>
                    <a:lnTo>
                      <a:pt x="643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4" y="0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7521232" y="3680613"/>
              <a:ext cx="1241171" cy="263421"/>
              <a:chOff x="7521829" y="3694711"/>
              <a:chExt cx="1241171" cy="263421"/>
            </a:xfrm>
          </p:grpSpPr>
          <p:sp>
            <p:nvSpPr>
              <p:cNvPr id="84" name="Freeform 472"/>
              <p:cNvSpPr>
                <a:spLocks/>
              </p:cNvSpPr>
              <p:nvPr/>
            </p:nvSpPr>
            <p:spPr bwMode="auto">
              <a:xfrm>
                <a:off x="7521829" y="3694711"/>
                <a:ext cx="1241171" cy="263421"/>
              </a:xfrm>
              <a:custGeom>
                <a:avLst/>
                <a:gdLst>
                  <a:gd name="T0" fmla="*/ 0 w 1357"/>
                  <a:gd name="T1" fmla="*/ 0 h 299"/>
                  <a:gd name="T2" fmla="*/ 1245 w 1357"/>
                  <a:gd name="T3" fmla="*/ 0 h 299"/>
                  <a:gd name="T4" fmla="*/ 1357 w 1357"/>
                  <a:gd name="T5" fmla="*/ 146 h 299"/>
                  <a:gd name="T6" fmla="*/ 1245 w 1357"/>
                  <a:gd name="T7" fmla="*/ 299 h 299"/>
                  <a:gd name="T8" fmla="*/ 0 w 1357"/>
                  <a:gd name="T9" fmla="*/ 299 h 299"/>
                  <a:gd name="T10" fmla="*/ 112 w 1357"/>
                  <a:gd name="T11" fmla="*/ 156 h 299"/>
                  <a:gd name="T12" fmla="*/ 0 w 1357"/>
                  <a:gd name="T1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7" h="299">
                    <a:moveTo>
                      <a:pt x="0" y="0"/>
                    </a:moveTo>
                    <a:lnTo>
                      <a:pt x="1245" y="0"/>
                    </a:lnTo>
                    <a:lnTo>
                      <a:pt x="1357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2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473"/>
              <p:cNvSpPr>
                <a:spLocks/>
              </p:cNvSpPr>
              <p:nvPr/>
            </p:nvSpPr>
            <p:spPr bwMode="auto">
              <a:xfrm>
                <a:off x="8040122" y="3731589"/>
                <a:ext cx="678732" cy="191420"/>
              </a:xfrm>
              <a:custGeom>
                <a:avLst/>
                <a:gdLst>
                  <a:gd name="T0" fmla="*/ 648 w 737"/>
                  <a:gd name="T1" fmla="*/ 0 h 219"/>
                  <a:gd name="T2" fmla="*/ 652 w 737"/>
                  <a:gd name="T3" fmla="*/ 0 h 219"/>
                  <a:gd name="T4" fmla="*/ 656 w 737"/>
                  <a:gd name="T5" fmla="*/ 2 h 219"/>
                  <a:gd name="T6" fmla="*/ 737 w 737"/>
                  <a:gd name="T7" fmla="*/ 107 h 219"/>
                  <a:gd name="T8" fmla="*/ 652 w 737"/>
                  <a:gd name="T9" fmla="*/ 219 h 219"/>
                  <a:gd name="T10" fmla="*/ 8 w 737"/>
                  <a:gd name="T11" fmla="*/ 219 h 219"/>
                  <a:gd name="T12" fmla="*/ 4 w 737"/>
                  <a:gd name="T13" fmla="*/ 217 h 219"/>
                  <a:gd name="T14" fmla="*/ 0 w 737"/>
                  <a:gd name="T15" fmla="*/ 215 h 219"/>
                  <a:gd name="T16" fmla="*/ 0 w 737"/>
                  <a:gd name="T17" fmla="*/ 211 h 219"/>
                  <a:gd name="T18" fmla="*/ 0 w 737"/>
                  <a:gd name="T19" fmla="*/ 207 h 219"/>
                  <a:gd name="T20" fmla="*/ 4 w 737"/>
                  <a:gd name="T21" fmla="*/ 203 h 219"/>
                  <a:gd name="T22" fmla="*/ 8 w 737"/>
                  <a:gd name="T23" fmla="*/ 203 h 219"/>
                  <a:gd name="T24" fmla="*/ 644 w 737"/>
                  <a:gd name="T25" fmla="*/ 203 h 219"/>
                  <a:gd name="T26" fmla="*/ 717 w 737"/>
                  <a:gd name="T27" fmla="*/ 107 h 219"/>
                  <a:gd name="T28" fmla="*/ 643 w 737"/>
                  <a:gd name="T29" fmla="*/ 12 h 219"/>
                  <a:gd name="T30" fmla="*/ 643 w 737"/>
                  <a:gd name="T31" fmla="*/ 8 h 219"/>
                  <a:gd name="T32" fmla="*/ 643 w 737"/>
                  <a:gd name="T33" fmla="*/ 4 h 219"/>
                  <a:gd name="T34" fmla="*/ 644 w 737"/>
                  <a:gd name="T35" fmla="*/ 0 h 219"/>
                  <a:gd name="T36" fmla="*/ 648 w 737"/>
                  <a:gd name="T3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7" h="219">
                    <a:moveTo>
                      <a:pt x="648" y="0"/>
                    </a:moveTo>
                    <a:lnTo>
                      <a:pt x="652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2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4" y="203"/>
                    </a:lnTo>
                    <a:lnTo>
                      <a:pt x="717" y="107"/>
                    </a:lnTo>
                    <a:lnTo>
                      <a:pt x="643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4" y="0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3" name="Прямоугольник 92"/>
          <p:cNvSpPr/>
          <p:nvPr/>
        </p:nvSpPr>
        <p:spPr>
          <a:xfrm>
            <a:off x="257697" y="952464"/>
            <a:ext cx="14727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производственная среда предприятий региона, в 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</a:rPr>
              <a:t>т.ч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.: отраслевых лидеров, высокотехнологичных и инновационных компаний, предприятий малого и среднего бизнеса, учреждений социальной сферы и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</a:rPr>
              <a:t>др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671557" y="1491828"/>
            <a:ext cx="11995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профессионально-образовательная среда вузов и профессиональных образовательных 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организаций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911527" y="1383425"/>
            <a:ext cx="10427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региональная инфраструктура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</a:rPr>
              <a:t>профориентационной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работы, включая Лабораторию развития 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3956854" y="1082004"/>
            <a:ext cx="11804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центры и кабинеты 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профориентации в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структуре различных 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государственных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и негосударственных организаций и учреждений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5136701" y="1695881"/>
            <a:ext cx="11707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Центр опережающей профессиональной подготовки (ЦОПП) Иркутской области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6406898" y="1845090"/>
            <a:ext cx="10433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профессиональные конкурсы для учащейся и работающей молодёжи 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7574275" y="2146134"/>
            <a:ext cx="1040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система дополнительного образования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468720" y="3207823"/>
            <a:ext cx="12749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региональный проект «Агробизнес – школа и формирование системы непрерывного агробизнес – образования в Иркутской области»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1669611" y="3212505"/>
            <a:ext cx="1219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проекты, реализуемые в сфере молодёжной политики 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2846811" y="3204508"/>
            <a:ext cx="12100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общероссийской общественно-государственной детско-юношеской организации «Российское движение школьников»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4070268" y="3204508"/>
            <a:ext cx="10386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корпоративные 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  модели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</a:rPr>
              <a:t>профориентацииКомпания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accent5">
                    <a:lumMod val="50000"/>
                  </a:schemeClr>
                </a:solidFill>
              </a:rPr>
              <a:t>En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+, Компания РУСАЛ, ОАО РЖД и </a:t>
            </a:r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</a:rPr>
              <a:t>др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5189182" y="3204508"/>
            <a:ext cx="1150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</a:rPr>
              <a:t>профориентационные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возможности школьного курса технологии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6365693" y="3204508"/>
            <a:ext cx="11454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практики ученического и студенческого самоуправления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7606658" y="3181350"/>
            <a:ext cx="1070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Интернет-ресурсы различного типа</a:t>
            </a:r>
          </a:p>
        </p:txBody>
      </p:sp>
      <p:cxnSp>
        <p:nvCxnSpPr>
          <p:cNvPr id="108" name="Straight Connector 38"/>
          <p:cNvCxnSpPr/>
          <p:nvPr/>
        </p:nvCxnSpPr>
        <p:spPr>
          <a:xfrm>
            <a:off x="1727888" y="1004221"/>
            <a:ext cx="24351" cy="181104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38"/>
          <p:cNvCxnSpPr/>
          <p:nvPr/>
        </p:nvCxnSpPr>
        <p:spPr>
          <a:xfrm>
            <a:off x="1722623" y="3253274"/>
            <a:ext cx="24351" cy="181104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38"/>
          <p:cNvCxnSpPr/>
          <p:nvPr/>
        </p:nvCxnSpPr>
        <p:spPr>
          <a:xfrm>
            <a:off x="2903074" y="1049707"/>
            <a:ext cx="24351" cy="181104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38"/>
          <p:cNvCxnSpPr/>
          <p:nvPr/>
        </p:nvCxnSpPr>
        <p:spPr>
          <a:xfrm>
            <a:off x="4009134" y="1031183"/>
            <a:ext cx="24351" cy="181104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38"/>
          <p:cNvCxnSpPr/>
          <p:nvPr/>
        </p:nvCxnSpPr>
        <p:spPr>
          <a:xfrm>
            <a:off x="5212309" y="1022698"/>
            <a:ext cx="24351" cy="181104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38"/>
          <p:cNvCxnSpPr/>
          <p:nvPr/>
        </p:nvCxnSpPr>
        <p:spPr>
          <a:xfrm>
            <a:off x="6304989" y="1069033"/>
            <a:ext cx="24351" cy="181104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38"/>
          <p:cNvCxnSpPr/>
          <p:nvPr/>
        </p:nvCxnSpPr>
        <p:spPr>
          <a:xfrm>
            <a:off x="7551264" y="1042974"/>
            <a:ext cx="24351" cy="181104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38"/>
          <p:cNvCxnSpPr/>
          <p:nvPr/>
        </p:nvCxnSpPr>
        <p:spPr>
          <a:xfrm>
            <a:off x="7576301" y="3250310"/>
            <a:ext cx="24351" cy="181104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38"/>
          <p:cNvCxnSpPr/>
          <p:nvPr/>
        </p:nvCxnSpPr>
        <p:spPr>
          <a:xfrm>
            <a:off x="6334706" y="3275304"/>
            <a:ext cx="24351" cy="181104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38"/>
          <p:cNvCxnSpPr/>
          <p:nvPr/>
        </p:nvCxnSpPr>
        <p:spPr>
          <a:xfrm>
            <a:off x="5242294" y="3239232"/>
            <a:ext cx="24351" cy="181104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38"/>
          <p:cNvCxnSpPr/>
          <p:nvPr/>
        </p:nvCxnSpPr>
        <p:spPr>
          <a:xfrm>
            <a:off x="4000691" y="3269066"/>
            <a:ext cx="24351" cy="181104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38"/>
          <p:cNvCxnSpPr/>
          <p:nvPr/>
        </p:nvCxnSpPr>
        <p:spPr>
          <a:xfrm>
            <a:off x="2908340" y="3250310"/>
            <a:ext cx="24351" cy="181104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6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973" y="438150"/>
            <a:ext cx="8368363" cy="495383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Концепция </a:t>
            </a:r>
            <a:r>
              <a:rPr lang="ru-RU" sz="1800" b="1" dirty="0">
                <a:solidFill>
                  <a:schemeClr val="tx1"/>
                </a:solidFill>
                <a:latin typeface="+mn-lt"/>
              </a:rPr>
              <a:t>развития системы сопровождения профессионального самоопределения детей и молодёжи Иркутской области до 2020 года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 rot="9118374" flipH="1" flipV="1">
            <a:off x="2819518" y="2533259"/>
            <a:ext cx="1379456" cy="760762"/>
          </a:xfrm>
          <a:custGeom>
            <a:avLst/>
            <a:gdLst>
              <a:gd name="T0" fmla="*/ 896 w 944"/>
              <a:gd name="T1" fmla="*/ 438 h 573"/>
              <a:gd name="T2" fmla="*/ 644 w 944"/>
              <a:gd name="T3" fmla="*/ 155 h 573"/>
              <a:gd name="T4" fmla="*/ 502 w 944"/>
              <a:gd name="T5" fmla="*/ 91 h 573"/>
              <a:gd name="T6" fmla="*/ 286 w 944"/>
              <a:gd name="T7" fmla="*/ 91 h 573"/>
              <a:gd name="T8" fmla="*/ 286 w 944"/>
              <a:gd name="T9" fmla="*/ 0 h 573"/>
              <a:gd name="T10" fmla="*/ 0 w 944"/>
              <a:gd name="T11" fmla="*/ 272 h 573"/>
              <a:gd name="T12" fmla="*/ 286 w 944"/>
              <a:gd name="T13" fmla="*/ 544 h 573"/>
              <a:gd name="T14" fmla="*/ 286 w 944"/>
              <a:gd name="T15" fmla="*/ 452 h 573"/>
              <a:gd name="T16" fmla="*/ 706 w 944"/>
              <a:gd name="T17" fmla="*/ 452 h 573"/>
              <a:gd name="T18" fmla="*/ 944 w 944"/>
              <a:gd name="T19" fmla="*/ 573 h 573"/>
              <a:gd name="T20" fmla="*/ 944 w 944"/>
              <a:gd name="T21" fmla="*/ 565 h 573"/>
              <a:gd name="T22" fmla="*/ 896 w 944"/>
              <a:gd name="T23" fmla="*/ 438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4" h="573">
                <a:moveTo>
                  <a:pt x="896" y="438"/>
                </a:moveTo>
                <a:cubicBezTo>
                  <a:pt x="644" y="155"/>
                  <a:pt x="644" y="155"/>
                  <a:pt x="644" y="155"/>
                </a:cubicBezTo>
                <a:cubicBezTo>
                  <a:pt x="608" y="114"/>
                  <a:pt x="556" y="91"/>
                  <a:pt x="502" y="91"/>
                </a:cubicBezTo>
                <a:cubicBezTo>
                  <a:pt x="286" y="91"/>
                  <a:pt x="286" y="91"/>
                  <a:pt x="286" y="91"/>
                </a:cubicBezTo>
                <a:cubicBezTo>
                  <a:pt x="286" y="0"/>
                  <a:pt x="286" y="0"/>
                  <a:pt x="286" y="0"/>
                </a:cubicBezTo>
                <a:cubicBezTo>
                  <a:pt x="0" y="272"/>
                  <a:pt x="0" y="272"/>
                  <a:pt x="0" y="272"/>
                </a:cubicBezTo>
                <a:cubicBezTo>
                  <a:pt x="286" y="544"/>
                  <a:pt x="286" y="544"/>
                  <a:pt x="286" y="544"/>
                </a:cubicBezTo>
                <a:cubicBezTo>
                  <a:pt x="286" y="452"/>
                  <a:pt x="286" y="452"/>
                  <a:pt x="286" y="452"/>
                </a:cubicBezTo>
                <a:cubicBezTo>
                  <a:pt x="706" y="452"/>
                  <a:pt x="706" y="452"/>
                  <a:pt x="706" y="452"/>
                </a:cubicBezTo>
                <a:cubicBezTo>
                  <a:pt x="870" y="448"/>
                  <a:pt x="929" y="524"/>
                  <a:pt x="944" y="573"/>
                </a:cubicBezTo>
                <a:cubicBezTo>
                  <a:pt x="944" y="565"/>
                  <a:pt x="944" y="565"/>
                  <a:pt x="944" y="565"/>
                </a:cubicBezTo>
                <a:cubicBezTo>
                  <a:pt x="944" y="518"/>
                  <a:pt x="927" y="473"/>
                  <a:pt x="896" y="438"/>
                </a:cubicBezTo>
                <a:close/>
              </a:path>
            </a:pathLst>
          </a:custGeom>
          <a:solidFill>
            <a:schemeClr val="accent2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 rot="1893565" flipH="1">
            <a:off x="4732768" y="2551820"/>
            <a:ext cx="1429196" cy="760762"/>
          </a:xfrm>
          <a:custGeom>
            <a:avLst/>
            <a:gdLst>
              <a:gd name="T0" fmla="*/ 896 w 944"/>
              <a:gd name="T1" fmla="*/ 438 h 573"/>
              <a:gd name="T2" fmla="*/ 644 w 944"/>
              <a:gd name="T3" fmla="*/ 155 h 573"/>
              <a:gd name="T4" fmla="*/ 502 w 944"/>
              <a:gd name="T5" fmla="*/ 91 h 573"/>
              <a:gd name="T6" fmla="*/ 286 w 944"/>
              <a:gd name="T7" fmla="*/ 91 h 573"/>
              <a:gd name="T8" fmla="*/ 286 w 944"/>
              <a:gd name="T9" fmla="*/ 0 h 573"/>
              <a:gd name="T10" fmla="*/ 0 w 944"/>
              <a:gd name="T11" fmla="*/ 272 h 573"/>
              <a:gd name="T12" fmla="*/ 286 w 944"/>
              <a:gd name="T13" fmla="*/ 544 h 573"/>
              <a:gd name="T14" fmla="*/ 286 w 944"/>
              <a:gd name="T15" fmla="*/ 452 h 573"/>
              <a:gd name="T16" fmla="*/ 706 w 944"/>
              <a:gd name="T17" fmla="*/ 452 h 573"/>
              <a:gd name="T18" fmla="*/ 944 w 944"/>
              <a:gd name="T19" fmla="*/ 573 h 573"/>
              <a:gd name="T20" fmla="*/ 944 w 944"/>
              <a:gd name="T21" fmla="*/ 565 h 573"/>
              <a:gd name="T22" fmla="*/ 896 w 944"/>
              <a:gd name="T23" fmla="*/ 438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4" h="573">
                <a:moveTo>
                  <a:pt x="896" y="438"/>
                </a:moveTo>
                <a:cubicBezTo>
                  <a:pt x="644" y="155"/>
                  <a:pt x="644" y="155"/>
                  <a:pt x="644" y="155"/>
                </a:cubicBezTo>
                <a:cubicBezTo>
                  <a:pt x="608" y="114"/>
                  <a:pt x="556" y="91"/>
                  <a:pt x="502" y="91"/>
                </a:cubicBezTo>
                <a:cubicBezTo>
                  <a:pt x="286" y="91"/>
                  <a:pt x="286" y="91"/>
                  <a:pt x="286" y="91"/>
                </a:cubicBezTo>
                <a:cubicBezTo>
                  <a:pt x="286" y="0"/>
                  <a:pt x="286" y="0"/>
                  <a:pt x="286" y="0"/>
                </a:cubicBezTo>
                <a:cubicBezTo>
                  <a:pt x="0" y="272"/>
                  <a:pt x="0" y="272"/>
                  <a:pt x="0" y="272"/>
                </a:cubicBezTo>
                <a:cubicBezTo>
                  <a:pt x="286" y="544"/>
                  <a:pt x="286" y="544"/>
                  <a:pt x="286" y="544"/>
                </a:cubicBezTo>
                <a:cubicBezTo>
                  <a:pt x="286" y="452"/>
                  <a:pt x="286" y="452"/>
                  <a:pt x="286" y="452"/>
                </a:cubicBezTo>
                <a:cubicBezTo>
                  <a:pt x="706" y="452"/>
                  <a:pt x="706" y="452"/>
                  <a:pt x="706" y="452"/>
                </a:cubicBezTo>
                <a:cubicBezTo>
                  <a:pt x="870" y="448"/>
                  <a:pt x="929" y="524"/>
                  <a:pt x="944" y="573"/>
                </a:cubicBezTo>
                <a:cubicBezTo>
                  <a:pt x="944" y="565"/>
                  <a:pt x="944" y="565"/>
                  <a:pt x="944" y="565"/>
                </a:cubicBezTo>
                <a:cubicBezTo>
                  <a:pt x="944" y="518"/>
                  <a:pt x="927" y="473"/>
                  <a:pt x="896" y="438"/>
                </a:cubicBezTo>
                <a:close/>
              </a:path>
            </a:pathLst>
          </a:custGeom>
          <a:solidFill>
            <a:srgbClr val="0070C0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 rot="17094121" flipH="1" flipV="1">
            <a:off x="3467855" y="3144248"/>
            <a:ext cx="1253351" cy="761885"/>
          </a:xfrm>
          <a:custGeom>
            <a:avLst/>
            <a:gdLst>
              <a:gd name="T0" fmla="*/ 944 w 944"/>
              <a:gd name="T1" fmla="*/ 302 h 574"/>
              <a:gd name="T2" fmla="*/ 658 w 944"/>
              <a:gd name="T3" fmla="*/ 30 h 574"/>
              <a:gd name="T4" fmla="*/ 658 w 944"/>
              <a:gd name="T5" fmla="*/ 121 h 574"/>
              <a:gd name="T6" fmla="*/ 238 w 944"/>
              <a:gd name="T7" fmla="*/ 121 h 574"/>
              <a:gd name="T8" fmla="*/ 0 w 944"/>
              <a:gd name="T9" fmla="*/ 0 h 574"/>
              <a:gd name="T10" fmla="*/ 0 w 944"/>
              <a:gd name="T11" fmla="*/ 9 h 574"/>
              <a:gd name="T12" fmla="*/ 48 w 944"/>
              <a:gd name="T13" fmla="*/ 135 h 574"/>
              <a:gd name="T14" fmla="*/ 300 w 944"/>
              <a:gd name="T15" fmla="*/ 418 h 574"/>
              <a:gd name="T16" fmla="*/ 442 w 944"/>
              <a:gd name="T17" fmla="*/ 482 h 574"/>
              <a:gd name="T18" fmla="*/ 658 w 944"/>
              <a:gd name="T19" fmla="*/ 482 h 574"/>
              <a:gd name="T20" fmla="*/ 658 w 944"/>
              <a:gd name="T21" fmla="*/ 574 h 574"/>
              <a:gd name="T22" fmla="*/ 944 w 944"/>
              <a:gd name="T23" fmla="*/ 302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4" h="574">
                <a:moveTo>
                  <a:pt x="944" y="302"/>
                </a:moveTo>
                <a:cubicBezTo>
                  <a:pt x="658" y="30"/>
                  <a:pt x="658" y="30"/>
                  <a:pt x="658" y="30"/>
                </a:cubicBezTo>
                <a:cubicBezTo>
                  <a:pt x="658" y="121"/>
                  <a:pt x="658" y="121"/>
                  <a:pt x="658" y="121"/>
                </a:cubicBezTo>
                <a:cubicBezTo>
                  <a:pt x="238" y="121"/>
                  <a:pt x="238" y="121"/>
                  <a:pt x="238" y="121"/>
                </a:cubicBezTo>
                <a:cubicBezTo>
                  <a:pt x="74" y="126"/>
                  <a:pt x="15" y="5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55"/>
                  <a:pt x="17" y="100"/>
                  <a:pt x="48" y="135"/>
                </a:cubicBezTo>
                <a:cubicBezTo>
                  <a:pt x="300" y="418"/>
                  <a:pt x="300" y="418"/>
                  <a:pt x="300" y="418"/>
                </a:cubicBezTo>
                <a:cubicBezTo>
                  <a:pt x="336" y="459"/>
                  <a:pt x="388" y="482"/>
                  <a:pt x="442" y="482"/>
                </a:cubicBezTo>
                <a:cubicBezTo>
                  <a:pt x="658" y="482"/>
                  <a:pt x="658" y="482"/>
                  <a:pt x="658" y="482"/>
                </a:cubicBezTo>
                <a:cubicBezTo>
                  <a:pt x="658" y="574"/>
                  <a:pt x="658" y="574"/>
                  <a:pt x="658" y="574"/>
                </a:cubicBezTo>
                <a:lnTo>
                  <a:pt x="944" y="302"/>
                </a:lnTo>
                <a:close/>
              </a:path>
            </a:pathLst>
          </a:custGeom>
          <a:solidFill>
            <a:schemeClr val="accent3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 rot="14783958" flipH="1">
            <a:off x="4547695" y="3221046"/>
            <a:ext cx="1253351" cy="761885"/>
          </a:xfrm>
          <a:custGeom>
            <a:avLst/>
            <a:gdLst>
              <a:gd name="T0" fmla="*/ 944 w 944"/>
              <a:gd name="T1" fmla="*/ 302 h 574"/>
              <a:gd name="T2" fmla="*/ 658 w 944"/>
              <a:gd name="T3" fmla="*/ 30 h 574"/>
              <a:gd name="T4" fmla="*/ 658 w 944"/>
              <a:gd name="T5" fmla="*/ 121 h 574"/>
              <a:gd name="T6" fmla="*/ 238 w 944"/>
              <a:gd name="T7" fmla="*/ 121 h 574"/>
              <a:gd name="T8" fmla="*/ 0 w 944"/>
              <a:gd name="T9" fmla="*/ 0 h 574"/>
              <a:gd name="T10" fmla="*/ 0 w 944"/>
              <a:gd name="T11" fmla="*/ 9 h 574"/>
              <a:gd name="T12" fmla="*/ 48 w 944"/>
              <a:gd name="T13" fmla="*/ 135 h 574"/>
              <a:gd name="T14" fmla="*/ 300 w 944"/>
              <a:gd name="T15" fmla="*/ 418 h 574"/>
              <a:gd name="T16" fmla="*/ 442 w 944"/>
              <a:gd name="T17" fmla="*/ 482 h 574"/>
              <a:gd name="T18" fmla="*/ 658 w 944"/>
              <a:gd name="T19" fmla="*/ 482 h 574"/>
              <a:gd name="T20" fmla="*/ 658 w 944"/>
              <a:gd name="T21" fmla="*/ 574 h 574"/>
              <a:gd name="T22" fmla="*/ 944 w 944"/>
              <a:gd name="T23" fmla="*/ 302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4" h="574">
                <a:moveTo>
                  <a:pt x="944" y="302"/>
                </a:moveTo>
                <a:cubicBezTo>
                  <a:pt x="658" y="30"/>
                  <a:pt x="658" y="30"/>
                  <a:pt x="658" y="30"/>
                </a:cubicBezTo>
                <a:cubicBezTo>
                  <a:pt x="658" y="121"/>
                  <a:pt x="658" y="121"/>
                  <a:pt x="658" y="121"/>
                </a:cubicBezTo>
                <a:cubicBezTo>
                  <a:pt x="238" y="121"/>
                  <a:pt x="238" y="121"/>
                  <a:pt x="238" y="121"/>
                </a:cubicBezTo>
                <a:cubicBezTo>
                  <a:pt x="74" y="126"/>
                  <a:pt x="15" y="5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55"/>
                  <a:pt x="17" y="100"/>
                  <a:pt x="48" y="135"/>
                </a:cubicBezTo>
                <a:cubicBezTo>
                  <a:pt x="300" y="418"/>
                  <a:pt x="300" y="418"/>
                  <a:pt x="300" y="418"/>
                </a:cubicBezTo>
                <a:cubicBezTo>
                  <a:pt x="336" y="459"/>
                  <a:pt x="388" y="482"/>
                  <a:pt x="442" y="482"/>
                </a:cubicBezTo>
                <a:cubicBezTo>
                  <a:pt x="658" y="482"/>
                  <a:pt x="658" y="482"/>
                  <a:pt x="658" y="482"/>
                </a:cubicBezTo>
                <a:cubicBezTo>
                  <a:pt x="658" y="574"/>
                  <a:pt x="658" y="574"/>
                  <a:pt x="658" y="574"/>
                </a:cubicBezTo>
                <a:lnTo>
                  <a:pt x="944" y="302"/>
                </a:lnTo>
                <a:close/>
              </a:path>
            </a:pathLst>
          </a:custGeom>
          <a:solidFill>
            <a:schemeClr val="accent6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 rot="510397" flipH="1" flipV="1">
            <a:off x="2994015" y="1493340"/>
            <a:ext cx="1253353" cy="761885"/>
          </a:xfrm>
          <a:custGeom>
            <a:avLst/>
            <a:gdLst>
              <a:gd name="T0" fmla="*/ 944 w 944"/>
              <a:gd name="T1" fmla="*/ 302 h 574"/>
              <a:gd name="T2" fmla="*/ 658 w 944"/>
              <a:gd name="T3" fmla="*/ 30 h 574"/>
              <a:gd name="T4" fmla="*/ 658 w 944"/>
              <a:gd name="T5" fmla="*/ 121 h 574"/>
              <a:gd name="T6" fmla="*/ 238 w 944"/>
              <a:gd name="T7" fmla="*/ 121 h 574"/>
              <a:gd name="T8" fmla="*/ 0 w 944"/>
              <a:gd name="T9" fmla="*/ 0 h 574"/>
              <a:gd name="T10" fmla="*/ 0 w 944"/>
              <a:gd name="T11" fmla="*/ 9 h 574"/>
              <a:gd name="T12" fmla="*/ 48 w 944"/>
              <a:gd name="T13" fmla="*/ 135 h 574"/>
              <a:gd name="T14" fmla="*/ 300 w 944"/>
              <a:gd name="T15" fmla="*/ 418 h 574"/>
              <a:gd name="T16" fmla="*/ 442 w 944"/>
              <a:gd name="T17" fmla="*/ 482 h 574"/>
              <a:gd name="T18" fmla="*/ 658 w 944"/>
              <a:gd name="T19" fmla="*/ 482 h 574"/>
              <a:gd name="T20" fmla="*/ 658 w 944"/>
              <a:gd name="T21" fmla="*/ 574 h 574"/>
              <a:gd name="T22" fmla="*/ 944 w 944"/>
              <a:gd name="T23" fmla="*/ 302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4" h="574">
                <a:moveTo>
                  <a:pt x="944" y="302"/>
                </a:moveTo>
                <a:cubicBezTo>
                  <a:pt x="658" y="30"/>
                  <a:pt x="658" y="30"/>
                  <a:pt x="658" y="30"/>
                </a:cubicBezTo>
                <a:cubicBezTo>
                  <a:pt x="658" y="121"/>
                  <a:pt x="658" y="121"/>
                  <a:pt x="658" y="121"/>
                </a:cubicBezTo>
                <a:cubicBezTo>
                  <a:pt x="238" y="121"/>
                  <a:pt x="238" y="121"/>
                  <a:pt x="238" y="121"/>
                </a:cubicBezTo>
                <a:cubicBezTo>
                  <a:pt x="74" y="126"/>
                  <a:pt x="15" y="5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55"/>
                  <a:pt x="17" y="100"/>
                  <a:pt x="48" y="135"/>
                </a:cubicBezTo>
                <a:cubicBezTo>
                  <a:pt x="300" y="418"/>
                  <a:pt x="300" y="418"/>
                  <a:pt x="300" y="418"/>
                </a:cubicBezTo>
                <a:cubicBezTo>
                  <a:pt x="336" y="459"/>
                  <a:pt x="388" y="482"/>
                  <a:pt x="442" y="482"/>
                </a:cubicBezTo>
                <a:cubicBezTo>
                  <a:pt x="658" y="482"/>
                  <a:pt x="658" y="482"/>
                  <a:pt x="658" y="482"/>
                </a:cubicBezTo>
                <a:cubicBezTo>
                  <a:pt x="658" y="574"/>
                  <a:pt x="658" y="574"/>
                  <a:pt x="658" y="574"/>
                </a:cubicBezTo>
                <a:lnTo>
                  <a:pt x="944" y="302"/>
                </a:lnTo>
                <a:close/>
              </a:path>
            </a:pathLst>
          </a:custGeom>
          <a:solidFill>
            <a:schemeClr val="accent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 rot="10092027" flipH="1">
            <a:off x="4451543" y="1625048"/>
            <a:ext cx="1253353" cy="761885"/>
          </a:xfrm>
          <a:custGeom>
            <a:avLst/>
            <a:gdLst>
              <a:gd name="T0" fmla="*/ 944 w 944"/>
              <a:gd name="T1" fmla="*/ 302 h 574"/>
              <a:gd name="T2" fmla="*/ 658 w 944"/>
              <a:gd name="T3" fmla="*/ 30 h 574"/>
              <a:gd name="T4" fmla="*/ 658 w 944"/>
              <a:gd name="T5" fmla="*/ 121 h 574"/>
              <a:gd name="T6" fmla="*/ 238 w 944"/>
              <a:gd name="T7" fmla="*/ 121 h 574"/>
              <a:gd name="T8" fmla="*/ 0 w 944"/>
              <a:gd name="T9" fmla="*/ 0 h 574"/>
              <a:gd name="T10" fmla="*/ 0 w 944"/>
              <a:gd name="T11" fmla="*/ 9 h 574"/>
              <a:gd name="T12" fmla="*/ 48 w 944"/>
              <a:gd name="T13" fmla="*/ 135 h 574"/>
              <a:gd name="T14" fmla="*/ 300 w 944"/>
              <a:gd name="T15" fmla="*/ 418 h 574"/>
              <a:gd name="T16" fmla="*/ 442 w 944"/>
              <a:gd name="T17" fmla="*/ 482 h 574"/>
              <a:gd name="T18" fmla="*/ 658 w 944"/>
              <a:gd name="T19" fmla="*/ 482 h 574"/>
              <a:gd name="T20" fmla="*/ 658 w 944"/>
              <a:gd name="T21" fmla="*/ 574 h 574"/>
              <a:gd name="T22" fmla="*/ 944 w 944"/>
              <a:gd name="T23" fmla="*/ 302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4" h="574">
                <a:moveTo>
                  <a:pt x="944" y="302"/>
                </a:moveTo>
                <a:cubicBezTo>
                  <a:pt x="658" y="30"/>
                  <a:pt x="658" y="30"/>
                  <a:pt x="658" y="30"/>
                </a:cubicBezTo>
                <a:cubicBezTo>
                  <a:pt x="658" y="121"/>
                  <a:pt x="658" y="121"/>
                  <a:pt x="658" y="121"/>
                </a:cubicBezTo>
                <a:cubicBezTo>
                  <a:pt x="238" y="121"/>
                  <a:pt x="238" y="121"/>
                  <a:pt x="238" y="121"/>
                </a:cubicBezTo>
                <a:cubicBezTo>
                  <a:pt x="74" y="126"/>
                  <a:pt x="15" y="5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55"/>
                  <a:pt x="17" y="100"/>
                  <a:pt x="48" y="135"/>
                </a:cubicBezTo>
                <a:cubicBezTo>
                  <a:pt x="300" y="418"/>
                  <a:pt x="300" y="418"/>
                  <a:pt x="300" y="418"/>
                </a:cubicBezTo>
                <a:cubicBezTo>
                  <a:pt x="336" y="459"/>
                  <a:pt x="388" y="482"/>
                  <a:pt x="442" y="482"/>
                </a:cubicBezTo>
                <a:cubicBezTo>
                  <a:pt x="658" y="482"/>
                  <a:pt x="658" y="482"/>
                  <a:pt x="658" y="482"/>
                </a:cubicBezTo>
                <a:cubicBezTo>
                  <a:pt x="658" y="574"/>
                  <a:pt x="658" y="574"/>
                  <a:pt x="658" y="574"/>
                </a:cubicBezTo>
                <a:lnTo>
                  <a:pt x="944" y="302"/>
                </a:lnTo>
                <a:close/>
              </a:path>
            </a:pathLst>
          </a:custGeom>
          <a:solidFill>
            <a:schemeClr val="accent4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/>
          </a:p>
        </p:txBody>
      </p:sp>
      <p:sp>
        <p:nvSpPr>
          <p:cNvPr id="48" name="Inhaltsplatzhalter 4"/>
          <p:cNvSpPr txBox="1">
            <a:spLocks/>
          </p:cNvSpPr>
          <p:nvPr/>
        </p:nvSpPr>
        <p:spPr>
          <a:xfrm>
            <a:off x="6019800" y="1507130"/>
            <a:ext cx="2959550" cy="923330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Н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а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базе РИКП проведено обучение группы педагогических 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работников, реализуется ряд программ повышения квалификации соответствующей направленности</a:t>
            </a:r>
            <a:endParaRPr lang="en-US" sz="1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9" name="Inhaltsplatzhalter 4"/>
          <p:cNvSpPr txBox="1">
            <a:spLocks/>
          </p:cNvSpPr>
          <p:nvPr/>
        </p:nvSpPr>
        <p:spPr>
          <a:xfrm>
            <a:off x="6425736" y="3070864"/>
            <a:ext cx="2590800" cy="369332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еализуется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региональная модель циклов профессиональных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проб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0" name="Inhaltsplatzhalter 4"/>
          <p:cNvSpPr txBox="1">
            <a:spLocks/>
          </p:cNvSpPr>
          <p:nvPr/>
        </p:nvSpPr>
        <p:spPr>
          <a:xfrm>
            <a:off x="5943600" y="4225010"/>
            <a:ext cx="2606854" cy="369332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проект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«Региональный атлас перспективных компетенций»</a:t>
            </a:r>
            <a:endParaRPr lang="en-US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2" name="Inhaltsplatzhalter 4"/>
          <p:cNvSpPr txBox="1">
            <a:spLocks/>
          </p:cNvSpPr>
          <p:nvPr/>
        </p:nvSpPr>
        <p:spPr>
          <a:xfrm flipH="1">
            <a:off x="411973" y="1504950"/>
            <a:ext cx="2906965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озданы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прецеденты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межведомственного взаимодействия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3" name="Inhaltsplatzhalter 4"/>
          <p:cNvSpPr txBox="1">
            <a:spLocks/>
          </p:cNvSpPr>
          <p:nvPr/>
        </p:nvSpPr>
        <p:spPr>
          <a:xfrm flipH="1">
            <a:off x="152400" y="2706552"/>
            <a:ext cx="2590554" cy="369332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формирован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 реально работает Совет по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профориентации</a:t>
            </a:r>
            <a:endParaRPr lang="en-US" sz="1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4" name="Inhaltsplatzhalter 4"/>
          <p:cNvSpPr txBox="1">
            <a:spLocks/>
          </p:cNvSpPr>
          <p:nvPr/>
        </p:nvSpPr>
        <p:spPr>
          <a:xfrm flipH="1">
            <a:off x="29340" y="4132677"/>
            <a:ext cx="4007943" cy="553998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формирована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реально функционирующая региональная инфраструктура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профориентационной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работы</a:t>
            </a:r>
            <a:endParaRPr lang="en-US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4853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0149">
            <a:extLst>
              <a:ext uri="{FF2B5EF4-FFF2-40B4-BE49-F238E27FC236}">
                <a16:creationId xmlns:a16="http://schemas.microsoft.com/office/drawing/2014/main" xmlns="" id="{756B100A-5521-B544-905A-1BDCEFEC4CEA}"/>
              </a:ext>
            </a:extLst>
          </p:cNvPr>
          <p:cNvSpPr/>
          <p:nvPr/>
        </p:nvSpPr>
        <p:spPr>
          <a:xfrm>
            <a:off x="400231" y="949697"/>
            <a:ext cx="617220" cy="617221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FFFFFF"/>
                </a:solidFill>
              </a:defRPr>
            </a:lvl1pPr>
          </a:lstStyle>
          <a:p>
            <a:endParaRPr sz="2109" dirty="0"/>
          </a:p>
        </p:txBody>
      </p:sp>
      <p:sp>
        <p:nvSpPr>
          <p:cNvPr id="55" name="Freeform 928">
            <a:extLst>
              <a:ext uri="{FF2B5EF4-FFF2-40B4-BE49-F238E27FC236}">
                <a16:creationId xmlns:a16="http://schemas.microsoft.com/office/drawing/2014/main" xmlns="" id="{6CD9266C-4456-444D-A004-E5C858C9E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37" y="1134902"/>
            <a:ext cx="340180" cy="340180"/>
          </a:xfrm>
          <a:custGeom>
            <a:avLst/>
            <a:gdLst>
              <a:gd name="T0" fmla="*/ 2652783 w 296503"/>
              <a:gd name="T1" fmla="*/ 3144734 h 296502"/>
              <a:gd name="T2" fmla="*/ 255275 w 296503"/>
              <a:gd name="T3" fmla="*/ 1715088 h 296502"/>
              <a:gd name="T4" fmla="*/ 330227 w 296503"/>
              <a:gd name="T5" fmla="*/ 1784468 h 296502"/>
              <a:gd name="T6" fmla="*/ 242802 w 296503"/>
              <a:gd name="T7" fmla="*/ 1749775 h 296502"/>
              <a:gd name="T8" fmla="*/ 342694 w 296503"/>
              <a:gd name="T9" fmla="*/ 1227390 h 296502"/>
              <a:gd name="T10" fmla="*/ 292772 w 296503"/>
              <a:gd name="T11" fmla="*/ 1179373 h 296502"/>
              <a:gd name="T12" fmla="*/ 1688499 w 296503"/>
              <a:gd name="T13" fmla="*/ 2289596 h 296502"/>
              <a:gd name="T14" fmla="*/ 1342148 w 296503"/>
              <a:gd name="T15" fmla="*/ 2309302 h 296502"/>
              <a:gd name="T16" fmla="*/ 1294897 w 296503"/>
              <a:gd name="T17" fmla="*/ 2529985 h 296502"/>
              <a:gd name="T18" fmla="*/ 1920713 w 296503"/>
              <a:gd name="T19" fmla="*/ 2880715 h 296502"/>
              <a:gd name="T20" fmla="*/ 2538651 w 296503"/>
              <a:gd name="T21" fmla="*/ 1828537 h 296502"/>
              <a:gd name="T22" fmla="*/ 2412686 w 296503"/>
              <a:gd name="T23" fmla="*/ 1812770 h 296502"/>
              <a:gd name="T24" fmla="*/ 2184411 w 296503"/>
              <a:gd name="T25" fmla="*/ 1765466 h 296502"/>
              <a:gd name="T26" fmla="*/ 1916779 w 296503"/>
              <a:gd name="T27" fmla="*/ 1761537 h 296502"/>
              <a:gd name="T28" fmla="*/ 1786901 w 296503"/>
              <a:gd name="T29" fmla="*/ 1079774 h 296502"/>
              <a:gd name="T30" fmla="*/ 2996363 w 296503"/>
              <a:gd name="T31" fmla="*/ 1458082 h 296502"/>
              <a:gd name="T32" fmla="*/ 2896304 w 296503"/>
              <a:gd name="T33" fmla="*/ 1000817 h 296502"/>
              <a:gd name="T34" fmla="*/ 330227 w 296503"/>
              <a:gd name="T35" fmla="*/ 678341 h 296502"/>
              <a:gd name="T36" fmla="*/ 292772 w 296503"/>
              <a:gd name="T37" fmla="*/ 759273 h 296502"/>
              <a:gd name="T38" fmla="*/ 255275 w 296503"/>
              <a:gd name="T39" fmla="*/ 678341 h 296502"/>
              <a:gd name="T40" fmla="*/ 2320052 w 296503"/>
              <a:gd name="T41" fmla="*/ 847667 h 296502"/>
              <a:gd name="T42" fmla="*/ 2221957 w 296503"/>
              <a:gd name="T43" fmla="*/ 1487294 h 296502"/>
              <a:gd name="T44" fmla="*/ 1229199 w 296503"/>
              <a:gd name="T45" fmla="*/ 635766 h 296502"/>
              <a:gd name="T46" fmla="*/ 1229199 w 296503"/>
              <a:gd name="T47" fmla="*/ 1840460 h 296502"/>
              <a:gd name="T48" fmla="*/ 1445011 w 296503"/>
              <a:gd name="T49" fmla="*/ 1938568 h 296502"/>
              <a:gd name="T50" fmla="*/ 919190 w 296503"/>
              <a:gd name="T51" fmla="*/ 847667 h 296502"/>
              <a:gd name="T52" fmla="*/ 590384 w 296503"/>
              <a:gd name="T53" fmla="*/ 2356600 h 296502"/>
              <a:gd name="T54" fmla="*/ 1590103 w 296503"/>
              <a:gd name="T55" fmla="*/ 2226535 h 296502"/>
              <a:gd name="T56" fmla="*/ 1979754 w 296503"/>
              <a:gd name="T57" fmla="*/ 1150713 h 296502"/>
              <a:gd name="T58" fmla="*/ 2302493 w 296503"/>
              <a:gd name="T59" fmla="*/ 1623605 h 296502"/>
              <a:gd name="T60" fmla="*/ 2747245 w 296503"/>
              <a:gd name="T61" fmla="*/ 1923108 h 296502"/>
              <a:gd name="T62" fmla="*/ 2944039 w 296503"/>
              <a:gd name="T63" fmla="*/ 2356600 h 296502"/>
              <a:gd name="T64" fmla="*/ 2944039 w 296503"/>
              <a:gd name="T65" fmla="*/ 98520 h 296502"/>
              <a:gd name="T66" fmla="*/ 2700021 w 296503"/>
              <a:gd name="T67" fmla="*/ 1670885 h 296502"/>
              <a:gd name="T68" fmla="*/ 590384 w 296503"/>
              <a:gd name="T69" fmla="*/ 98520 h 296502"/>
              <a:gd name="T70" fmla="*/ 98402 w 296503"/>
              <a:gd name="T71" fmla="*/ 2159554 h 296502"/>
              <a:gd name="T72" fmla="*/ 491997 w 296503"/>
              <a:gd name="T73" fmla="*/ 98520 h 296502"/>
              <a:gd name="T74" fmla="*/ 2944039 w 296503"/>
              <a:gd name="T75" fmla="*/ 0 h 296502"/>
              <a:gd name="T76" fmla="*/ 2944039 w 296503"/>
              <a:gd name="T77" fmla="*/ 2455117 h 296502"/>
              <a:gd name="T78" fmla="*/ 2700021 w 296503"/>
              <a:gd name="T79" fmla="*/ 3239316 h 296502"/>
              <a:gd name="T80" fmla="*/ 1869556 w 296503"/>
              <a:gd name="T81" fmla="*/ 2971357 h 296502"/>
              <a:gd name="T82" fmla="*/ 1054823 w 296503"/>
              <a:gd name="T83" fmla="*/ 2656076 h 296502"/>
              <a:gd name="T84" fmla="*/ 980035 w 296503"/>
              <a:gd name="T85" fmla="*/ 2455117 h 296502"/>
              <a:gd name="T86" fmla="*/ 0 w 296503"/>
              <a:gd name="T87" fmla="*/ 295553 h 29650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96503" h="296502">
                <a:moveTo>
                  <a:pt x="180496" y="272696"/>
                </a:moveTo>
                <a:lnTo>
                  <a:pt x="180496" y="287845"/>
                </a:lnTo>
                <a:lnTo>
                  <a:pt x="242822" y="287845"/>
                </a:lnTo>
                <a:lnTo>
                  <a:pt x="242822" y="272696"/>
                </a:lnTo>
                <a:lnTo>
                  <a:pt x="180496" y="272696"/>
                </a:lnTo>
                <a:close/>
                <a:moveTo>
                  <a:pt x="23368" y="156986"/>
                </a:moveTo>
                <a:cubicBezTo>
                  <a:pt x="25273" y="155575"/>
                  <a:pt x="28321" y="155575"/>
                  <a:pt x="30226" y="156986"/>
                </a:cubicBezTo>
                <a:cubicBezTo>
                  <a:pt x="30988" y="158044"/>
                  <a:pt x="31369" y="159103"/>
                  <a:pt x="31369" y="160161"/>
                </a:cubicBezTo>
                <a:cubicBezTo>
                  <a:pt x="31369" y="161572"/>
                  <a:pt x="30988" y="162631"/>
                  <a:pt x="30226" y="163336"/>
                </a:cubicBezTo>
                <a:cubicBezTo>
                  <a:pt x="29083" y="164042"/>
                  <a:pt x="27940" y="164747"/>
                  <a:pt x="26797" y="164747"/>
                </a:cubicBezTo>
                <a:cubicBezTo>
                  <a:pt x="25654" y="164747"/>
                  <a:pt x="24130" y="164042"/>
                  <a:pt x="23368" y="163336"/>
                </a:cubicBezTo>
                <a:cubicBezTo>
                  <a:pt x="22606" y="162631"/>
                  <a:pt x="22225" y="161572"/>
                  <a:pt x="22225" y="160161"/>
                </a:cubicBezTo>
                <a:cubicBezTo>
                  <a:pt x="22225" y="159103"/>
                  <a:pt x="22606" y="158044"/>
                  <a:pt x="23368" y="156986"/>
                </a:cubicBezTo>
                <a:close/>
                <a:moveTo>
                  <a:pt x="26797" y="107950"/>
                </a:moveTo>
                <a:cubicBezTo>
                  <a:pt x="29464" y="107950"/>
                  <a:pt x="31369" y="109782"/>
                  <a:pt x="31369" y="112346"/>
                </a:cubicBezTo>
                <a:cubicBezTo>
                  <a:pt x="31369" y="115277"/>
                  <a:pt x="29464" y="117109"/>
                  <a:pt x="26797" y="117109"/>
                </a:cubicBezTo>
                <a:cubicBezTo>
                  <a:pt x="24130" y="117109"/>
                  <a:pt x="22225" y="115277"/>
                  <a:pt x="22225" y="112346"/>
                </a:cubicBezTo>
                <a:cubicBezTo>
                  <a:pt x="22225" y="109782"/>
                  <a:pt x="24130" y="107950"/>
                  <a:pt x="26797" y="107950"/>
                </a:cubicBezTo>
                <a:close/>
                <a:moveTo>
                  <a:pt x="163563" y="98834"/>
                </a:moveTo>
                <a:cubicBezTo>
                  <a:pt x="158880" y="98834"/>
                  <a:pt x="154556" y="101720"/>
                  <a:pt x="154556" y="105327"/>
                </a:cubicBezTo>
                <a:lnTo>
                  <a:pt x="154556" y="209572"/>
                </a:lnTo>
                <a:cubicBezTo>
                  <a:pt x="154556" y="211014"/>
                  <a:pt x="153836" y="212457"/>
                  <a:pt x="152755" y="213179"/>
                </a:cubicBezTo>
                <a:cubicBezTo>
                  <a:pt x="152034" y="213900"/>
                  <a:pt x="150233" y="214261"/>
                  <a:pt x="148792" y="213900"/>
                </a:cubicBezTo>
                <a:cubicBezTo>
                  <a:pt x="145189" y="212818"/>
                  <a:pt x="134741" y="210654"/>
                  <a:pt x="122853" y="211375"/>
                </a:cubicBezTo>
                <a:cubicBezTo>
                  <a:pt x="109162" y="212818"/>
                  <a:pt x="99075" y="218950"/>
                  <a:pt x="98354" y="226164"/>
                </a:cubicBezTo>
                <a:cubicBezTo>
                  <a:pt x="98354" y="229411"/>
                  <a:pt x="98714" y="231936"/>
                  <a:pt x="99075" y="233378"/>
                </a:cubicBezTo>
                <a:cubicBezTo>
                  <a:pt x="103758" y="232657"/>
                  <a:pt x="112044" y="231575"/>
                  <a:pt x="118529" y="231575"/>
                </a:cubicBezTo>
                <a:cubicBezTo>
                  <a:pt x="121772" y="231575"/>
                  <a:pt x="124654" y="231575"/>
                  <a:pt x="126816" y="232296"/>
                </a:cubicBezTo>
                <a:cubicBezTo>
                  <a:pt x="138344" y="236264"/>
                  <a:pt x="148792" y="244560"/>
                  <a:pt x="158519" y="252496"/>
                </a:cubicBezTo>
                <a:cubicBezTo>
                  <a:pt x="165004" y="257907"/>
                  <a:pt x="172570" y="263678"/>
                  <a:pt x="175812" y="263678"/>
                </a:cubicBezTo>
                <a:lnTo>
                  <a:pt x="242822" y="263678"/>
                </a:lnTo>
                <a:lnTo>
                  <a:pt x="242822" y="177108"/>
                </a:lnTo>
                <a:cubicBezTo>
                  <a:pt x="242102" y="171337"/>
                  <a:pt x="237418" y="167369"/>
                  <a:pt x="232375" y="167369"/>
                </a:cubicBezTo>
                <a:cubicBezTo>
                  <a:pt x="230573" y="167369"/>
                  <a:pt x="228772" y="167729"/>
                  <a:pt x="227331" y="168812"/>
                </a:cubicBezTo>
                <a:cubicBezTo>
                  <a:pt x="226250" y="169533"/>
                  <a:pt x="224809" y="169533"/>
                  <a:pt x="223368" y="168812"/>
                </a:cubicBezTo>
                <a:cubicBezTo>
                  <a:pt x="221927" y="168090"/>
                  <a:pt x="221206" y="167008"/>
                  <a:pt x="220846" y="165926"/>
                </a:cubicBezTo>
                <a:cubicBezTo>
                  <a:pt x="219765" y="160876"/>
                  <a:pt x="215442" y="157269"/>
                  <a:pt x="210758" y="157269"/>
                </a:cubicBezTo>
                <a:cubicBezTo>
                  <a:pt x="208236" y="157269"/>
                  <a:pt x="205715" y="158712"/>
                  <a:pt x="203553" y="160515"/>
                </a:cubicBezTo>
                <a:cubicBezTo>
                  <a:pt x="202832" y="161237"/>
                  <a:pt x="201391" y="161597"/>
                  <a:pt x="199950" y="161597"/>
                </a:cubicBezTo>
                <a:cubicBezTo>
                  <a:pt x="198869" y="161597"/>
                  <a:pt x="197789" y="160876"/>
                  <a:pt x="197068" y="159794"/>
                </a:cubicBezTo>
                <a:cubicBezTo>
                  <a:pt x="193105" y="154383"/>
                  <a:pt x="184459" y="154383"/>
                  <a:pt x="180496" y="159794"/>
                </a:cubicBezTo>
                <a:cubicBezTo>
                  <a:pt x="179415" y="161237"/>
                  <a:pt x="177253" y="161958"/>
                  <a:pt x="175452" y="161237"/>
                </a:cubicBezTo>
                <a:cubicBezTo>
                  <a:pt x="173651" y="160515"/>
                  <a:pt x="172570" y="159072"/>
                  <a:pt x="172570" y="156908"/>
                </a:cubicBezTo>
                <a:lnTo>
                  <a:pt x="172570" y="105327"/>
                </a:lnTo>
                <a:cubicBezTo>
                  <a:pt x="172570" y="101720"/>
                  <a:pt x="168247" y="98834"/>
                  <a:pt x="163563" y="98834"/>
                </a:cubicBezTo>
                <a:close/>
                <a:moveTo>
                  <a:pt x="269509" y="87313"/>
                </a:moveTo>
                <a:cubicBezTo>
                  <a:pt x="272074" y="87313"/>
                  <a:pt x="274272" y="89102"/>
                  <a:pt x="274272" y="91606"/>
                </a:cubicBezTo>
                <a:lnTo>
                  <a:pt x="274272" y="133462"/>
                </a:lnTo>
                <a:cubicBezTo>
                  <a:pt x="274272" y="135967"/>
                  <a:pt x="272074" y="137755"/>
                  <a:pt x="269509" y="137755"/>
                </a:cubicBezTo>
                <a:cubicBezTo>
                  <a:pt x="267311" y="137755"/>
                  <a:pt x="265113" y="135967"/>
                  <a:pt x="265113" y="133462"/>
                </a:cubicBezTo>
                <a:lnTo>
                  <a:pt x="265113" y="91606"/>
                </a:lnTo>
                <a:cubicBezTo>
                  <a:pt x="265113" y="89102"/>
                  <a:pt x="267311" y="87313"/>
                  <a:pt x="269509" y="87313"/>
                </a:cubicBezTo>
                <a:close/>
                <a:moveTo>
                  <a:pt x="23368" y="62089"/>
                </a:moveTo>
                <a:cubicBezTo>
                  <a:pt x="25273" y="60325"/>
                  <a:pt x="28321" y="60325"/>
                  <a:pt x="30226" y="62089"/>
                </a:cubicBezTo>
                <a:cubicBezTo>
                  <a:pt x="30988" y="62794"/>
                  <a:pt x="31369" y="63853"/>
                  <a:pt x="31369" y="65264"/>
                </a:cubicBezTo>
                <a:cubicBezTo>
                  <a:pt x="31369" y="66322"/>
                  <a:pt x="30988" y="67381"/>
                  <a:pt x="30226" y="68439"/>
                </a:cubicBezTo>
                <a:cubicBezTo>
                  <a:pt x="29083" y="68792"/>
                  <a:pt x="27940" y="69497"/>
                  <a:pt x="26797" y="69497"/>
                </a:cubicBezTo>
                <a:cubicBezTo>
                  <a:pt x="25273" y="69497"/>
                  <a:pt x="24130" y="68792"/>
                  <a:pt x="23368" y="68439"/>
                </a:cubicBezTo>
                <a:cubicBezTo>
                  <a:pt x="22606" y="67381"/>
                  <a:pt x="22225" y="66322"/>
                  <a:pt x="22225" y="65264"/>
                </a:cubicBezTo>
                <a:cubicBezTo>
                  <a:pt x="22225" y="63853"/>
                  <a:pt x="22606" y="62794"/>
                  <a:pt x="23368" y="62089"/>
                </a:cubicBezTo>
                <a:close/>
                <a:moveTo>
                  <a:pt x="112514" y="49213"/>
                </a:moveTo>
                <a:lnTo>
                  <a:pt x="183990" y="49213"/>
                </a:lnTo>
                <a:cubicBezTo>
                  <a:pt x="199794" y="49213"/>
                  <a:pt x="212366" y="61784"/>
                  <a:pt x="212366" y="77588"/>
                </a:cubicBezTo>
                <a:lnTo>
                  <a:pt x="212366" y="136135"/>
                </a:lnTo>
                <a:cubicBezTo>
                  <a:pt x="212366" y="138649"/>
                  <a:pt x="210570" y="140445"/>
                  <a:pt x="208056" y="140445"/>
                </a:cubicBezTo>
                <a:cubicBezTo>
                  <a:pt x="205541" y="140445"/>
                  <a:pt x="203386" y="138649"/>
                  <a:pt x="203386" y="136135"/>
                </a:cubicBezTo>
                <a:lnTo>
                  <a:pt x="203386" y="77588"/>
                </a:lnTo>
                <a:cubicBezTo>
                  <a:pt x="203386" y="66813"/>
                  <a:pt x="194766" y="58193"/>
                  <a:pt x="183990" y="58193"/>
                </a:cubicBezTo>
                <a:lnTo>
                  <a:pt x="112514" y="58193"/>
                </a:lnTo>
                <a:cubicBezTo>
                  <a:pt x="101738" y="58193"/>
                  <a:pt x="93118" y="66813"/>
                  <a:pt x="93118" y="77588"/>
                </a:cubicBezTo>
                <a:lnTo>
                  <a:pt x="93118" y="149065"/>
                </a:lnTo>
                <a:cubicBezTo>
                  <a:pt x="93118" y="159841"/>
                  <a:pt x="101738" y="168461"/>
                  <a:pt x="112514" y="168461"/>
                </a:cubicBezTo>
                <a:lnTo>
                  <a:pt x="132269" y="168461"/>
                </a:lnTo>
                <a:cubicBezTo>
                  <a:pt x="134783" y="168461"/>
                  <a:pt x="136579" y="170616"/>
                  <a:pt x="136579" y="173131"/>
                </a:cubicBezTo>
                <a:cubicBezTo>
                  <a:pt x="136579" y="175645"/>
                  <a:pt x="134783" y="177441"/>
                  <a:pt x="132269" y="177441"/>
                </a:cubicBezTo>
                <a:lnTo>
                  <a:pt x="112514" y="177441"/>
                </a:lnTo>
                <a:cubicBezTo>
                  <a:pt x="96710" y="177441"/>
                  <a:pt x="84138" y="164869"/>
                  <a:pt x="84138" y="149065"/>
                </a:cubicBezTo>
                <a:lnTo>
                  <a:pt x="84138" y="77588"/>
                </a:lnTo>
                <a:cubicBezTo>
                  <a:pt x="84138" y="61784"/>
                  <a:pt x="96710" y="49213"/>
                  <a:pt x="112514" y="49213"/>
                </a:cubicBezTo>
                <a:close/>
                <a:moveTo>
                  <a:pt x="54040" y="9018"/>
                </a:moveTo>
                <a:lnTo>
                  <a:pt x="54040" y="215704"/>
                </a:lnTo>
                <a:lnTo>
                  <a:pt x="93310" y="215704"/>
                </a:lnTo>
                <a:cubicBezTo>
                  <a:pt x="98354" y="208850"/>
                  <a:pt x="108802" y="203800"/>
                  <a:pt x="122132" y="202718"/>
                </a:cubicBezTo>
                <a:cubicBezTo>
                  <a:pt x="131499" y="201636"/>
                  <a:pt x="139785" y="202718"/>
                  <a:pt x="145550" y="203800"/>
                </a:cubicBezTo>
                <a:lnTo>
                  <a:pt x="145550" y="105327"/>
                </a:lnTo>
                <a:cubicBezTo>
                  <a:pt x="145550" y="97031"/>
                  <a:pt x="153836" y="89816"/>
                  <a:pt x="163563" y="89816"/>
                </a:cubicBezTo>
                <a:cubicBezTo>
                  <a:pt x="173290" y="89816"/>
                  <a:pt x="181216" y="97031"/>
                  <a:pt x="181216" y="105327"/>
                </a:cubicBezTo>
                <a:lnTo>
                  <a:pt x="181216" y="147890"/>
                </a:lnTo>
                <a:cubicBezTo>
                  <a:pt x="187701" y="145366"/>
                  <a:pt x="195627" y="146808"/>
                  <a:pt x="201031" y="151137"/>
                </a:cubicBezTo>
                <a:cubicBezTo>
                  <a:pt x="203913" y="149333"/>
                  <a:pt x="207156" y="148612"/>
                  <a:pt x="210758" y="148612"/>
                </a:cubicBezTo>
                <a:cubicBezTo>
                  <a:pt x="217964" y="148612"/>
                  <a:pt x="224449" y="152940"/>
                  <a:pt x="227691" y="159072"/>
                </a:cubicBezTo>
                <a:cubicBezTo>
                  <a:pt x="229132" y="158712"/>
                  <a:pt x="230933" y="158351"/>
                  <a:pt x="232375" y="158351"/>
                </a:cubicBezTo>
                <a:cubicBezTo>
                  <a:pt x="242102" y="158351"/>
                  <a:pt x="250388" y="165926"/>
                  <a:pt x="251469" y="176026"/>
                </a:cubicBezTo>
                <a:cubicBezTo>
                  <a:pt x="251469" y="176026"/>
                  <a:pt x="251469" y="176747"/>
                  <a:pt x="251469" y="177108"/>
                </a:cubicBezTo>
                <a:lnTo>
                  <a:pt x="251469" y="215704"/>
                </a:lnTo>
                <a:lnTo>
                  <a:pt x="269482" y="215704"/>
                </a:lnTo>
                <a:cubicBezTo>
                  <a:pt x="279570" y="215704"/>
                  <a:pt x="287496" y="207768"/>
                  <a:pt x="287496" y="197668"/>
                </a:cubicBezTo>
                <a:lnTo>
                  <a:pt x="287496" y="27053"/>
                </a:lnTo>
                <a:cubicBezTo>
                  <a:pt x="287496" y="16953"/>
                  <a:pt x="279570" y="9018"/>
                  <a:pt x="269482" y="9018"/>
                </a:cubicBezTo>
                <a:lnTo>
                  <a:pt x="251469" y="9018"/>
                </a:lnTo>
                <a:lnTo>
                  <a:pt x="251469" y="148251"/>
                </a:lnTo>
                <a:cubicBezTo>
                  <a:pt x="251469" y="150776"/>
                  <a:pt x="249668" y="152940"/>
                  <a:pt x="247146" y="152940"/>
                </a:cubicBezTo>
                <a:cubicBezTo>
                  <a:pt x="244624" y="152940"/>
                  <a:pt x="242822" y="150776"/>
                  <a:pt x="242822" y="148251"/>
                </a:cubicBezTo>
                <a:lnTo>
                  <a:pt x="242822" y="9018"/>
                </a:lnTo>
                <a:lnTo>
                  <a:pt x="54040" y="9018"/>
                </a:lnTo>
                <a:close/>
                <a:moveTo>
                  <a:pt x="27020" y="9018"/>
                </a:moveTo>
                <a:cubicBezTo>
                  <a:pt x="16932" y="9018"/>
                  <a:pt x="9007" y="16953"/>
                  <a:pt x="9007" y="27053"/>
                </a:cubicBezTo>
                <a:lnTo>
                  <a:pt x="9007" y="197668"/>
                </a:lnTo>
                <a:cubicBezTo>
                  <a:pt x="9007" y="207768"/>
                  <a:pt x="16932" y="215704"/>
                  <a:pt x="27020" y="215704"/>
                </a:cubicBezTo>
                <a:lnTo>
                  <a:pt x="45034" y="215704"/>
                </a:lnTo>
                <a:lnTo>
                  <a:pt x="45034" y="9018"/>
                </a:lnTo>
                <a:lnTo>
                  <a:pt x="27020" y="9018"/>
                </a:lnTo>
                <a:close/>
                <a:moveTo>
                  <a:pt x="27020" y="0"/>
                </a:moveTo>
                <a:lnTo>
                  <a:pt x="269482" y="0"/>
                </a:lnTo>
                <a:cubicBezTo>
                  <a:pt x="284614" y="0"/>
                  <a:pt x="296503" y="11903"/>
                  <a:pt x="296503" y="27053"/>
                </a:cubicBezTo>
                <a:lnTo>
                  <a:pt x="296503" y="197668"/>
                </a:lnTo>
                <a:cubicBezTo>
                  <a:pt x="296503" y="212457"/>
                  <a:pt x="284614" y="224721"/>
                  <a:pt x="269482" y="224721"/>
                </a:cubicBezTo>
                <a:lnTo>
                  <a:pt x="251469" y="224721"/>
                </a:lnTo>
                <a:lnTo>
                  <a:pt x="251469" y="292174"/>
                </a:lnTo>
                <a:cubicBezTo>
                  <a:pt x="251469" y="294699"/>
                  <a:pt x="249668" y="296502"/>
                  <a:pt x="247146" y="296502"/>
                </a:cubicBezTo>
                <a:lnTo>
                  <a:pt x="175812" y="296502"/>
                </a:lnTo>
                <a:cubicBezTo>
                  <a:pt x="173290" y="296502"/>
                  <a:pt x="171129" y="294699"/>
                  <a:pt x="171129" y="292174"/>
                </a:cubicBezTo>
                <a:lnTo>
                  <a:pt x="171129" y="271974"/>
                </a:lnTo>
                <a:cubicBezTo>
                  <a:pt x="165725" y="269810"/>
                  <a:pt x="159960" y="265121"/>
                  <a:pt x="152755" y="259349"/>
                </a:cubicBezTo>
                <a:cubicBezTo>
                  <a:pt x="143748" y="252135"/>
                  <a:pt x="134021" y="244200"/>
                  <a:pt x="123933" y="240953"/>
                </a:cubicBezTo>
                <a:cubicBezTo>
                  <a:pt x="119610" y="239510"/>
                  <a:pt x="105199" y="241314"/>
                  <a:pt x="96553" y="243117"/>
                </a:cubicBezTo>
                <a:cubicBezTo>
                  <a:pt x="94751" y="243478"/>
                  <a:pt x="92950" y="242757"/>
                  <a:pt x="91869" y="240953"/>
                </a:cubicBezTo>
                <a:cubicBezTo>
                  <a:pt x="91509" y="240232"/>
                  <a:pt x="89347" y="235903"/>
                  <a:pt x="89708" y="225803"/>
                </a:cubicBezTo>
                <a:cubicBezTo>
                  <a:pt x="89708" y="225443"/>
                  <a:pt x="89708" y="225082"/>
                  <a:pt x="89708" y="224721"/>
                </a:cubicBezTo>
                <a:lnTo>
                  <a:pt x="27020" y="224721"/>
                </a:lnTo>
                <a:cubicBezTo>
                  <a:pt x="12249" y="224721"/>
                  <a:pt x="0" y="212457"/>
                  <a:pt x="0" y="197668"/>
                </a:cubicBezTo>
                <a:lnTo>
                  <a:pt x="0" y="27053"/>
                </a:lnTo>
                <a:cubicBezTo>
                  <a:pt x="0" y="11903"/>
                  <a:pt x="12249" y="0"/>
                  <a:pt x="270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F94C5FF-87B3-AE4C-880D-92A487A624D3}"/>
              </a:ext>
            </a:extLst>
          </p:cNvPr>
          <p:cNvSpPr txBox="1"/>
          <p:nvPr/>
        </p:nvSpPr>
        <p:spPr>
          <a:xfrm>
            <a:off x="1138658" y="949696"/>
            <a:ext cx="2508795" cy="5078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ru-RU" sz="900" b="1" dirty="0"/>
              <a:t>отсутствие в действующих целевых программах Иркутской области финансируемых мероприятий</a:t>
            </a:r>
            <a:endParaRPr lang="en-US" sz="900" dirty="0">
              <a:solidFill>
                <a:schemeClr val="tx2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52" name="Shape 60153">
            <a:extLst>
              <a:ext uri="{FF2B5EF4-FFF2-40B4-BE49-F238E27FC236}">
                <a16:creationId xmlns:a16="http://schemas.microsoft.com/office/drawing/2014/main" xmlns="" id="{1EC89509-D510-424C-AD70-D299D2790609}"/>
              </a:ext>
            </a:extLst>
          </p:cNvPr>
          <p:cNvSpPr/>
          <p:nvPr/>
        </p:nvSpPr>
        <p:spPr>
          <a:xfrm>
            <a:off x="438866" y="3251902"/>
            <a:ext cx="617220" cy="617221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FFFFFF"/>
                </a:solidFill>
              </a:defRPr>
            </a:lvl1pPr>
          </a:lstStyle>
          <a:p>
            <a:endParaRPr sz="2109" dirty="0"/>
          </a:p>
        </p:txBody>
      </p:sp>
      <p:sp>
        <p:nvSpPr>
          <p:cNvPr id="53" name="Freeform 926">
            <a:extLst>
              <a:ext uri="{FF2B5EF4-FFF2-40B4-BE49-F238E27FC236}">
                <a16:creationId xmlns:a16="http://schemas.microsoft.com/office/drawing/2014/main" xmlns="" id="{DDB06904-EB64-4447-89BF-5468E549B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987" y="3409282"/>
            <a:ext cx="340180" cy="340180"/>
          </a:xfrm>
          <a:custGeom>
            <a:avLst/>
            <a:gdLst>
              <a:gd name="T0" fmla="*/ 2003694 w 296503"/>
              <a:gd name="T1" fmla="*/ 1832388 h 296502"/>
              <a:gd name="T2" fmla="*/ 716340 w 296503"/>
              <a:gd name="T3" fmla="*/ 1832388 h 296502"/>
              <a:gd name="T4" fmla="*/ 1792869 w 296503"/>
              <a:gd name="T5" fmla="*/ 2632308 h 296502"/>
              <a:gd name="T6" fmla="*/ 1761647 w 296503"/>
              <a:gd name="T7" fmla="*/ 1934355 h 296502"/>
              <a:gd name="T8" fmla="*/ 1309759 w 296503"/>
              <a:gd name="T9" fmla="*/ 1765729 h 296502"/>
              <a:gd name="T10" fmla="*/ 1454202 w 296503"/>
              <a:gd name="T11" fmla="*/ 2632308 h 296502"/>
              <a:gd name="T12" fmla="*/ 1831921 w 296503"/>
              <a:gd name="T13" fmla="*/ 712916 h 296502"/>
              <a:gd name="T14" fmla="*/ 1407353 w 296503"/>
              <a:gd name="T15" fmla="*/ 712916 h 296502"/>
              <a:gd name="T16" fmla="*/ 1792869 w 296503"/>
              <a:gd name="T17" fmla="*/ 607044 h 296502"/>
              <a:gd name="T18" fmla="*/ 1929508 w 296503"/>
              <a:gd name="T19" fmla="*/ 1477536 h 296502"/>
              <a:gd name="T20" fmla="*/ 1792869 w 296503"/>
              <a:gd name="T21" fmla="*/ 607044 h 296502"/>
              <a:gd name="T22" fmla="*/ 1477622 w 296503"/>
              <a:gd name="T23" fmla="*/ 1308917 h 296502"/>
              <a:gd name="T24" fmla="*/ 610925 w 296503"/>
              <a:gd name="T25" fmla="*/ 1446161 h 296502"/>
              <a:gd name="T26" fmla="*/ 1432671 w 296503"/>
              <a:gd name="T27" fmla="*/ 386184 h 296502"/>
              <a:gd name="T28" fmla="*/ 964299 w 296503"/>
              <a:gd name="T29" fmla="*/ 240396 h 296502"/>
              <a:gd name="T30" fmla="*/ 842289 w 296503"/>
              <a:gd name="T31" fmla="*/ 646275 h 296502"/>
              <a:gd name="T32" fmla="*/ 362084 w 296503"/>
              <a:gd name="T33" fmla="*/ 756638 h 296502"/>
              <a:gd name="T34" fmla="*/ 460473 w 296503"/>
              <a:gd name="T35" fmla="*/ 1166470 h 296502"/>
              <a:gd name="T36" fmla="*/ 98402 w 296503"/>
              <a:gd name="T37" fmla="*/ 1737883 h 296502"/>
              <a:gd name="T38" fmla="*/ 436901 w 296503"/>
              <a:gd name="T39" fmla="*/ 2135906 h 296502"/>
              <a:gd name="T40" fmla="*/ 401470 w 296503"/>
              <a:gd name="T41" fmla="*/ 2494508 h 296502"/>
              <a:gd name="T42" fmla="*/ 747814 w 296503"/>
              <a:gd name="T43" fmla="*/ 2841306 h 296502"/>
              <a:gd name="T44" fmla="*/ 1109935 w 296503"/>
              <a:gd name="T45" fmla="*/ 2801901 h 296502"/>
              <a:gd name="T46" fmla="*/ 1475957 w 296503"/>
              <a:gd name="T47" fmla="*/ 3113225 h 296502"/>
              <a:gd name="T48" fmla="*/ 1810507 w 296503"/>
              <a:gd name="T49" fmla="*/ 2857075 h 296502"/>
              <a:gd name="T50" fmla="*/ 2278887 w 296503"/>
              <a:gd name="T51" fmla="*/ 2998932 h 296502"/>
              <a:gd name="T52" fmla="*/ 2593757 w 296503"/>
              <a:gd name="T53" fmla="*/ 2399927 h 296502"/>
              <a:gd name="T54" fmla="*/ 2999144 w 296503"/>
              <a:gd name="T55" fmla="*/ 2281719 h 296502"/>
              <a:gd name="T56" fmla="*/ 2900755 w 296503"/>
              <a:gd name="T57" fmla="*/ 1765466 h 296502"/>
              <a:gd name="T58" fmla="*/ 2900755 w 296503"/>
              <a:gd name="T59" fmla="*/ 1473853 h 296502"/>
              <a:gd name="T60" fmla="*/ 2999144 w 296503"/>
              <a:gd name="T61" fmla="*/ 961550 h 296502"/>
              <a:gd name="T62" fmla="*/ 2593757 w 296503"/>
              <a:gd name="T63" fmla="*/ 839402 h 296502"/>
              <a:gd name="T64" fmla="*/ 2278887 w 296503"/>
              <a:gd name="T65" fmla="*/ 240396 h 296502"/>
              <a:gd name="T66" fmla="*/ 1810507 w 296503"/>
              <a:gd name="T67" fmla="*/ 386184 h 296502"/>
              <a:gd name="T68" fmla="*/ 1503519 w 296503"/>
              <a:gd name="T69" fmla="*/ 0 h 296502"/>
              <a:gd name="T70" fmla="*/ 2152928 w 296503"/>
              <a:gd name="T71" fmla="*/ 204932 h 296502"/>
              <a:gd name="T72" fmla="*/ 2491427 w 296503"/>
              <a:gd name="T73" fmla="*/ 599009 h 296502"/>
              <a:gd name="T74" fmla="*/ 3081802 w 296503"/>
              <a:gd name="T75" fmla="*/ 914254 h 296502"/>
              <a:gd name="T76" fmla="*/ 3239232 w 296503"/>
              <a:gd name="T77" fmla="*/ 1501447 h 296502"/>
              <a:gd name="T78" fmla="*/ 3038512 w 296503"/>
              <a:gd name="T79" fmla="*/ 2151673 h 296502"/>
              <a:gd name="T80" fmla="*/ 2644910 w 296503"/>
              <a:gd name="T81" fmla="*/ 2494508 h 296502"/>
              <a:gd name="T82" fmla="*/ 2231649 w 296503"/>
              <a:gd name="T83" fmla="*/ 3097458 h 296502"/>
              <a:gd name="T84" fmla="*/ 1735730 w 296503"/>
              <a:gd name="T85" fmla="*/ 3239316 h 296502"/>
              <a:gd name="T86" fmla="*/ 1086305 w 296503"/>
              <a:gd name="T87" fmla="*/ 3038344 h 296502"/>
              <a:gd name="T88" fmla="*/ 661243 w 296503"/>
              <a:gd name="T89" fmla="*/ 2790074 h 296502"/>
              <a:gd name="T90" fmla="*/ 157452 w 296503"/>
              <a:gd name="T91" fmla="*/ 2329022 h 296502"/>
              <a:gd name="T92" fmla="*/ 129869 w 296503"/>
              <a:gd name="T93" fmla="*/ 1867927 h 296502"/>
              <a:gd name="T94" fmla="*/ 354220 w 296503"/>
              <a:gd name="T95" fmla="*/ 1170410 h 296502"/>
              <a:gd name="T96" fmla="*/ 354220 w 296503"/>
              <a:gd name="T97" fmla="*/ 650241 h 296502"/>
              <a:gd name="T98" fmla="*/ 649412 w 296503"/>
              <a:gd name="T99" fmla="*/ 350721 h 296502"/>
              <a:gd name="T100" fmla="*/ 1168961 w 296503"/>
              <a:gd name="T101" fmla="*/ 350721 h 2965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6503" h="296502">
                <a:moveTo>
                  <a:pt x="183408" y="167723"/>
                </a:moveTo>
                <a:cubicBezTo>
                  <a:pt x="179834" y="174542"/>
                  <a:pt x="174117" y="179926"/>
                  <a:pt x="167684" y="183515"/>
                </a:cubicBezTo>
                <a:lnTo>
                  <a:pt x="167684" y="231250"/>
                </a:lnTo>
                <a:cubicBezTo>
                  <a:pt x="198774" y="223713"/>
                  <a:pt x="223432" y="199307"/>
                  <a:pt x="230579" y="167723"/>
                </a:cubicBezTo>
                <a:lnTo>
                  <a:pt x="183408" y="167723"/>
                </a:lnTo>
                <a:close/>
                <a:moveTo>
                  <a:pt x="65569" y="167723"/>
                </a:moveTo>
                <a:cubicBezTo>
                  <a:pt x="73074" y="199307"/>
                  <a:pt x="97374" y="223713"/>
                  <a:pt x="128822" y="231250"/>
                </a:cubicBezTo>
                <a:lnTo>
                  <a:pt x="128822" y="183515"/>
                </a:lnTo>
                <a:cubicBezTo>
                  <a:pt x="122032" y="179926"/>
                  <a:pt x="116672" y="174542"/>
                  <a:pt x="112741" y="167723"/>
                </a:cubicBezTo>
                <a:lnTo>
                  <a:pt x="65569" y="167723"/>
                </a:lnTo>
                <a:close/>
                <a:moveTo>
                  <a:pt x="180549" y="158750"/>
                </a:moveTo>
                <a:lnTo>
                  <a:pt x="236297" y="158750"/>
                </a:lnTo>
                <a:cubicBezTo>
                  <a:pt x="237369" y="158750"/>
                  <a:pt x="238441" y="159468"/>
                  <a:pt x="239513" y="160545"/>
                </a:cubicBezTo>
                <a:cubicBezTo>
                  <a:pt x="240228" y="161621"/>
                  <a:pt x="240943" y="162698"/>
                  <a:pt x="240586" y="164134"/>
                </a:cubicBezTo>
                <a:cubicBezTo>
                  <a:pt x="233796" y="203614"/>
                  <a:pt x="203063" y="234122"/>
                  <a:pt x="164111" y="240941"/>
                </a:cubicBezTo>
                <a:cubicBezTo>
                  <a:pt x="163753" y="240941"/>
                  <a:pt x="163396" y="240941"/>
                  <a:pt x="163039" y="240941"/>
                </a:cubicBezTo>
                <a:cubicBezTo>
                  <a:pt x="161966" y="240941"/>
                  <a:pt x="160894" y="240582"/>
                  <a:pt x="160537" y="239864"/>
                </a:cubicBezTo>
                <a:cubicBezTo>
                  <a:pt x="159465" y="239147"/>
                  <a:pt x="158750" y="237711"/>
                  <a:pt x="158750" y="236634"/>
                </a:cubicBezTo>
                <a:lnTo>
                  <a:pt x="158750" y="181003"/>
                </a:lnTo>
                <a:cubicBezTo>
                  <a:pt x="158750" y="179208"/>
                  <a:pt x="159822" y="177414"/>
                  <a:pt x="161252" y="177055"/>
                </a:cubicBezTo>
                <a:cubicBezTo>
                  <a:pt x="168042" y="173824"/>
                  <a:pt x="173402" y="168082"/>
                  <a:pt x="176618" y="161621"/>
                </a:cubicBezTo>
                <a:cubicBezTo>
                  <a:pt x="177333" y="159827"/>
                  <a:pt x="178762" y="158750"/>
                  <a:pt x="180549" y="158750"/>
                </a:cubicBezTo>
                <a:close/>
                <a:moveTo>
                  <a:pt x="60209" y="158750"/>
                </a:moveTo>
                <a:lnTo>
                  <a:pt x="115600" y="158750"/>
                </a:lnTo>
                <a:cubicBezTo>
                  <a:pt x="117386" y="158750"/>
                  <a:pt x="118816" y="159827"/>
                  <a:pt x="119888" y="161621"/>
                </a:cubicBezTo>
                <a:cubicBezTo>
                  <a:pt x="122747" y="168082"/>
                  <a:pt x="128107" y="173824"/>
                  <a:pt x="135254" y="177055"/>
                </a:cubicBezTo>
                <a:cubicBezTo>
                  <a:pt x="136684" y="177414"/>
                  <a:pt x="137756" y="179208"/>
                  <a:pt x="137756" y="181003"/>
                </a:cubicBezTo>
                <a:lnTo>
                  <a:pt x="137756" y="236634"/>
                </a:lnTo>
                <a:cubicBezTo>
                  <a:pt x="137756" y="237711"/>
                  <a:pt x="137041" y="239147"/>
                  <a:pt x="135969" y="239864"/>
                </a:cubicBezTo>
                <a:cubicBezTo>
                  <a:pt x="135254" y="240582"/>
                  <a:pt x="134182" y="240941"/>
                  <a:pt x="133110" y="240941"/>
                </a:cubicBezTo>
                <a:cubicBezTo>
                  <a:pt x="133110" y="240941"/>
                  <a:pt x="132753" y="240941"/>
                  <a:pt x="132395" y="240941"/>
                </a:cubicBezTo>
                <a:cubicBezTo>
                  <a:pt x="93086" y="234122"/>
                  <a:pt x="62710" y="203614"/>
                  <a:pt x="55921" y="164134"/>
                </a:cubicBezTo>
                <a:cubicBezTo>
                  <a:pt x="55563" y="162698"/>
                  <a:pt x="55921" y="161621"/>
                  <a:pt x="56635" y="160545"/>
                </a:cubicBezTo>
                <a:cubicBezTo>
                  <a:pt x="57707" y="159468"/>
                  <a:pt x="59137" y="158750"/>
                  <a:pt x="60209" y="158750"/>
                </a:cubicBezTo>
                <a:close/>
                <a:moveTo>
                  <a:pt x="167684" y="65254"/>
                </a:moveTo>
                <a:lnTo>
                  <a:pt x="167684" y="112989"/>
                </a:lnTo>
                <a:cubicBezTo>
                  <a:pt x="174117" y="116578"/>
                  <a:pt x="179834" y="122321"/>
                  <a:pt x="183408" y="128781"/>
                </a:cubicBezTo>
                <a:lnTo>
                  <a:pt x="230579" y="128781"/>
                </a:lnTo>
                <a:cubicBezTo>
                  <a:pt x="223432" y="97556"/>
                  <a:pt x="198774" y="72791"/>
                  <a:pt x="167684" y="65254"/>
                </a:cubicBezTo>
                <a:close/>
                <a:moveTo>
                  <a:pt x="128822" y="65254"/>
                </a:moveTo>
                <a:cubicBezTo>
                  <a:pt x="97374" y="72791"/>
                  <a:pt x="73074" y="97556"/>
                  <a:pt x="65569" y="128781"/>
                </a:cubicBezTo>
                <a:lnTo>
                  <a:pt x="112741" y="128781"/>
                </a:lnTo>
                <a:cubicBezTo>
                  <a:pt x="116672" y="122321"/>
                  <a:pt x="122032" y="116578"/>
                  <a:pt x="128822" y="112989"/>
                </a:cubicBezTo>
                <a:lnTo>
                  <a:pt x="128822" y="65254"/>
                </a:lnTo>
                <a:close/>
                <a:moveTo>
                  <a:pt x="164111" y="55563"/>
                </a:moveTo>
                <a:cubicBezTo>
                  <a:pt x="203063" y="62382"/>
                  <a:pt x="233796" y="93249"/>
                  <a:pt x="240586" y="132370"/>
                </a:cubicBezTo>
                <a:cubicBezTo>
                  <a:pt x="240943" y="133806"/>
                  <a:pt x="240228" y="135242"/>
                  <a:pt x="239513" y="136318"/>
                </a:cubicBezTo>
                <a:cubicBezTo>
                  <a:pt x="238441" y="137036"/>
                  <a:pt x="237369" y="137754"/>
                  <a:pt x="236297" y="137754"/>
                </a:cubicBezTo>
                <a:lnTo>
                  <a:pt x="180549" y="137754"/>
                </a:lnTo>
                <a:cubicBezTo>
                  <a:pt x="178762" y="137754"/>
                  <a:pt x="177333" y="136677"/>
                  <a:pt x="176618" y="135242"/>
                </a:cubicBezTo>
                <a:cubicBezTo>
                  <a:pt x="173402" y="128422"/>
                  <a:pt x="168042" y="123039"/>
                  <a:pt x="161252" y="119808"/>
                </a:cubicBezTo>
                <a:cubicBezTo>
                  <a:pt x="159822" y="119091"/>
                  <a:pt x="158750" y="117296"/>
                  <a:pt x="158750" y="115501"/>
                </a:cubicBezTo>
                <a:lnTo>
                  <a:pt x="158750" y="60229"/>
                </a:lnTo>
                <a:cubicBezTo>
                  <a:pt x="158750" y="58793"/>
                  <a:pt x="159465" y="57358"/>
                  <a:pt x="160537" y="56640"/>
                </a:cubicBezTo>
                <a:cubicBezTo>
                  <a:pt x="161252" y="55563"/>
                  <a:pt x="162681" y="55563"/>
                  <a:pt x="164111" y="55563"/>
                </a:cubicBezTo>
                <a:close/>
                <a:moveTo>
                  <a:pt x="132395" y="55563"/>
                </a:moveTo>
                <a:cubicBezTo>
                  <a:pt x="133468" y="55563"/>
                  <a:pt x="135254" y="55563"/>
                  <a:pt x="135969" y="56640"/>
                </a:cubicBezTo>
                <a:cubicBezTo>
                  <a:pt x="137041" y="57358"/>
                  <a:pt x="137756" y="58793"/>
                  <a:pt x="137756" y="60229"/>
                </a:cubicBezTo>
                <a:lnTo>
                  <a:pt x="137756" y="115501"/>
                </a:lnTo>
                <a:cubicBezTo>
                  <a:pt x="137756" y="117296"/>
                  <a:pt x="136684" y="119091"/>
                  <a:pt x="135254" y="119808"/>
                </a:cubicBezTo>
                <a:cubicBezTo>
                  <a:pt x="128107" y="123039"/>
                  <a:pt x="122747" y="128422"/>
                  <a:pt x="119888" y="135242"/>
                </a:cubicBezTo>
                <a:cubicBezTo>
                  <a:pt x="118816" y="136677"/>
                  <a:pt x="117386" y="137754"/>
                  <a:pt x="115600" y="137754"/>
                </a:cubicBezTo>
                <a:lnTo>
                  <a:pt x="60209" y="137754"/>
                </a:lnTo>
                <a:cubicBezTo>
                  <a:pt x="59137" y="137754"/>
                  <a:pt x="57707" y="137036"/>
                  <a:pt x="56635" y="136318"/>
                </a:cubicBezTo>
                <a:cubicBezTo>
                  <a:pt x="55921" y="135242"/>
                  <a:pt x="55563" y="133806"/>
                  <a:pt x="55921" y="132370"/>
                </a:cubicBezTo>
                <a:cubicBezTo>
                  <a:pt x="62710" y="93249"/>
                  <a:pt x="93086" y="62382"/>
                  <a:pt x="132395" y="55563"/>
                </a:cubicBezTo>
                <a:close/>
                <a:moveTo>
                  <a:pt x="137624" y="9018"/>
                </a:moveTo>
                <a:cubicBezTo>
                  <a:pt x="136183" y="9018"/>
                  <a:pt x="135102" y="10100"/>
                  <a:pt x="135102" y="11543"/>
                </a:cubicBezTo>
                <a:lnTo>
                  <a:pt x="135102" y="31021"/>
                </a:lnTo>
                <a:cubicBezTo>
                  <a:pt x="135102" y="33185"/>
                  <a:pt x="133300" y="34989"/>
                  <a:pt x="131139" y="35349"/>
                </a:cubicBezTo>
                <a:cubicBezTo>
                  <a:pt x="122853" y="36792"/>
                  <a:pt x="114927" y="38956"/>
                  <a:pt x="107001" y="41842"/>
                </a:cubicBezTo>
                <a:cubicBezTo>
                  <a:pt x="104839" y="42564"/>
                  <a:pt x="102677" y="41842"/>
                  <a:pt x="101597" y="40039"/>
                </a:cubicBezTo>
                <a:lnTo>
                  <a:pt x="91869" y="23085"/>
                </a:lnTo>
                <a:cubicBezTo>
                  <a:pt x="91509" y="22364"/>
                  <a:pt x="90788" y="22003"/>
                  <a:pt x="90068" y="22003"/>
                </a:cubicBezTo>
                <a:cubicBezTo>
                  <a:pt x="89347" y="21642"/>
                  <a:pt x="88627" y="22003"/>
                  <a:pt x="88267" y="22003"/>
                </a:cubicBezTo>
                <a:lnTo>
                  <a:pt x="69532" y="32824"/>
                </a:lnTo>
                <a:cubicBezTo>
                  <a:pt x="68812" y="33185"/>
                  <a:pt x="68091" y="33907"/>
                  <a:pt x="68091" y="34628"/>
                </a:cubicBezTo>
                <a:cubicBezTo>
                  <a:pt x="68091" y="35349"/>
                  <a:pt x="68091" y="36071"/>
                  <a:pt x="68452" y="36792"/>
                </a:cubicBezTo>
                <a:lnTo>
                  <a:pt x="77819" y="53385"/>
                </a:lnTo>
                <a:cubicBezTo>
                  <a:pt x="79260" y="55188"/>
                  <a:pt x="78900" y="57713"/>
                  <a:pt x="77098" y="59156"/>
                </a:cubicBezTo>
                <a:cubicBezTo>
                  <a:pt x="70613" y="64567"/>
                  <a:pt x="64489" y="70338"/>
                  <a:pt x="59445" y="76831"/>
                </a:cubicBezTo>
                <a:cubicBezTo>
                  <a:pt x="58004" y="78634"/>
                  <a:pt x="55481" y="78995"/>
                  <a:pt x="53680" y="77913"/>
                </a:cubicBezTo>
                <a:lnTo>
                  <a:pt x="36747" y="68174"/>
                </a:lnTo>
                <a:cubicBezTo>
                  <a:pt x="36387" y="67813"/>
                  <a:pt x="35306" y="67813"/>
                  <a:pt x="34946" y="68174"/>
                </a:cubicBezTo>
                <a:cubicBezTo>
                  <a:pt x="33865" y="68174"/>
                  <a:pt x="33505" y="68535"/>
                  <a:pt x="33145" y="69256"/>
                </a:cubicBezTo>
                <a:lnTo>
                  <a:pt x="22337" y="88013"/>
                </a:lnTo>
                <a:cubicBezTo>
                  <a:pt x="21976" y="88734"/>
                  <a:pt x="21976" y="89456"/>
                  <a:pt x="22337" y="89816"/>
                </a:cubicBezTo>
                <a:cubicBezTo>
                  <a:pt x="22337" y="90899"/>
                  <a:pt x="22697" y="91259"/>
                  <a:pt x="23417" y="91620"/>
                </a:cubicBezTo>
                <a:lnTo>
                  <a:pt x="39990" y="101359"/>
                </a:lnTo>
                <a:cubicBezTo>
                  <a:pt x="42151" y="102441"/>
                  <a:pt x="42872" y="104605"/>
                  <a:pt x="42151" y="106770"/>
                </a:cubicBezTo>
                <a:cubicBezTo>
                  <a:pt x="38909" y="114705"/>
                  <a:pt x="36747" y="122641"/>
                  <a:pt x="35306" y="130937"/>
                </a:cubicBezTo>
                <a:cubicBezTo>
                  <a:pt x="35306" y="133101"/>
                  <a:pt x="33505" y="134905"/>
                  <a:pt x="30983" y="134905"/>
                </a:cubicBezTo>
                <a:lnTo>
                  <a:pt x="11889" y="134905"/>
                </a:lnTo>
                <a:cubicBezTo>
                  <a:pt x="10448" y="134905"/>
                  <a:pt x="9007" y="135987"/>
                  <a:pt x="9007" y="137430"/>
                </a:cubicBezTo>
                <a:lnTo>
                  <a:pt x="9007" y="159072"/>
                </a:lnTo>
                <a:cubicBezTo>
                  <a:pt x="9007" y="160515"/>
                  <a:pt x="10448" y="161597"/>
                  <a:pt x="11889" y="161597"/>
                </a:cubicBezTo>
                <a:lnTo>
                  <a:pt x="30983" y="161597"/>
                </a:lnTo>
                <a:cubicBezTo>
                  <a:pt x="33505" y="161597"/>
                  <a:pt x="35306" y="163401"/>
                  <a:pt x="35306" y="165565"/>
                </a:cubicBezTo>
                <a:cubicBezTo>
                  <a:pt x="36747" y="173861"/>
                  <a:pt x="38909" y="181797"/>
                  <a:pt x="42151" y="189733"/>
                </a:cubicBezTo>
                <a:cubicBezTo>
                  <a:pt x="42872" y="191897"/>
                  <a:pt x="42151" y="194061"/>
                  <a:pt x="39990" y="195504"/>
                </a:cubicBezTo>
                <a:lnTo>
                  <a:pt x="23417" y="204882"/>
                </a:lnTo>
                <a:cubicBezTo>
                  <a:pt x="22697" y="205243"/>
                  <a:pt x="22337" y="205965"/>
                  <a:pt x="22337" y="206686"/>
                </a:cubicBezTo>
                <a:cubicBezTo>
                  <a:pt x="21976" y="207407"/>
                  <a:pt x="21976" y="208129"/>
                  <a:pt x="22337" y="208850"/>
                </a:cubicBezTo>
                <a:lnTo>
                  <a:pt x="33145" y="227246"/>
                </a:lnTo>
                <a:cubicBezTo>
                  <a:pt x="33865" y="228689"/>
                  <a:pt x="35306" y="229050"/>
                  <a:pt x="36747" y="228328"/>
                </a:cubicBezTo>
                <a:lnTo>
                  <a:pt x="53680" y="218589"/>
                </a:lnTo>
                <a:cubicBezTo>
                  <a:pt x="55481" y="217507"/>
                  <a:pt x="58004" y="218229"/>
                  <a:pt x="59445" y="219671"/>
                </a:cubicBezTo>
                <a:cubicBezTo>
                  <a:pt x="64489" y="226164"/>
                  <a:pt x="70613" y="232296"/>
                  <a:pt x="77098" y="237346"/>
                </a:cubicBezTo>
                <a:cubicBezTo>
                  <a:pt x="78900" y="238789"/>
                  <a:pt x="79260" y="240953"/>
                  <a:pt x="77819" y="243478"/>
                </a:cubicBezTo>
                <a:lnTo>
                  <a:pt x="68452" y="260071"/>
                </a:lnTo>
                <a:cubicBezTo>
                  <a:pt x="68091" y="260792"/>
                  <a:pt x="68091" y="261514"/>
                  <a:pt x="68091" y="261874"/>
                </a:cubicBezTo>
                <a:cubicBezTo>
                  <a:pt x="68091" y="262596"/>
                  <a:pt x="68812" y="263317"/>
                  <a:pt x="69532" y="263678"/>
                </a:cubicBezTo>
                <a:lnTo>
                  <a:pt x="88267" y="274499"/>
                </a:lnTo>
                <a:cubicBezTo>
                  <a:pt x="89347" y="275221"/>
                  <a:pt x="90788" y="274860"/>
                  <a:pt x="91869" y="273417"/>
                </a:cubicBezTo>
                <a:lnTo>
                  <a:pt x="101597" y="256464"/>
                </a:lnTo>
                <a:cubicBezTo>
                  <a:pt x="102317" y="255382"/>
                  <a:pt x="103758" y="254660"/>
                  <a:pt x="105199" y="254660"/>
                </a:cubicBezTo>
                <a:cubicBezTo>
                  <a:pt x="105920" y="254660"/>
                  <a:pt x="106280" y="254660"/>
                  <a:pt x="107001" y="254660"/>
                </a:cubicBezTo>
                <a:cubicBezTo>
                  <a:pt x="114927" y="257907"/>
                  <a:pt x="122853" y="260071"/>
                  <a:pt x="131139" y="261514"/>
                </a:cubicBezTo>
                <a:cubicBezTo>
                  <a:pt x="133300" y="261514"/>
                  <a:pt x="135102" y="263317"/>
                  <a:pt x="135102" y="265842"/>
                </a:cubicBezTo>
                <a:lnTo>
                  <a:pt x="135102" y="284960"/>
                </a:lnTo>
                <a:cubicBezTo>
                  <a:pt x="135102" y="286403"/>
                  <a:pt x="136183" y="287845"/>
                  <a:pt x="137624" y="287845"/>
                </a:cubicBezTo>
                <a:lnTo>
                  <a:pt x="158880" y="287845"/>
                </a:lnTo>
                <a:cubicBezTo>
                  <a:pt x="160681" y="287845"/>
                  <a:pt x="161762" y="286403"/>
                  <a:pt x="161762" y="284960"/>
                </a:cubicBezTo>
                <a:lnTo>
                  <a:pt x="161762" y="265842"/>
                </a:lnTo>
                <a:cubicBezTo>
                  <a:pt x="161762" y="263317"/>
                  <a:pt x="163563" y="261514"/>
                  <a:pt x="165725" y="261514"/>
                </a:cubicBezTo>
                <a:cubicBezTo>
                  <a:pt x="173651" y="260071"/>
                  <a:pt x="181937" y="257907"/>
                  <a:pt x="189863" y="254660"/>
                </a:cubicBezTo>
                <a:cubicBezTo>
                  <a:pt x="191664" y="253939"/>
                  <a:pt x="194186" y="254660"/>
                  <a:pt x="195267" y="256464"/>
                </a:cubicBezTo>
                <a:lnTo>
                  <a:pt x="204994" y="273417"/>
                </a:lnTo>
                <a:cubicBezTo>
                  <a:pt x="205355" y="274138"/>
                  <a:pt x="205715" y="274499"/>
                  <a:pt x="206435" y="274499"/>
                </a:cubicBezTo>
                <a:cubicBezTo>
                  <a:pt x="207156" y="274860"/>
                  <a:pt x="207876" y="274860"/>
                  <a:pt x="208597" y="274499"/>
                </a:cubicBezTo>
                <a:lnTo>
                  <a:pt x="227331" y="263678"/>
                </a:lnTo>
                <a:cubicBezTo>
                  <a:pt x="228772" y="262956"/>
                  <a:pt x="229132" y="261514"/>
                  <a:pt x="228052" y="260071"/>
                </a:cubicBezTo>
                <a:lnTo>
                  <a:pt x="218685" y="243478"/>
                </a:lnTo>
                <a:cubicBezTo>
                  <a:pt x="217243" y="240953"/>
                  <a:pt x="217964" y="238789"/>
                  <a:pt x="219765" y="237346"/>
                </a:cubicBezTo>
                <a:cubicBezTo>
                  <a:pt x="226250" y="232296"/>
                  <a:pt x="232015" y="226164"/>
                  <a:pt x="237419" y="219671"/>
                </a:cubicBezTo>
                <a:cubicBezTo>
                  <a:pt x="238860" y="218229"/>
                  <a:pt x="241021" y="217507"/>
                  <a:pt x="242823" y="218589"/>
                </a:cubicBezTo>
                <a:lnTo>
                  <a:pt x="260116" y="228328"/>
                </a:lnTo>
                <a:cubicBezTo>
                  <a:pt x="260476" y="228689"/>
                  <a:pt x="261196" y="229050"/>
                  <a:pt x="261917" y="228689"/>
                </a:cubicBezTo>
                <a:cubicBezTo>
                  <a:pt x="262638" y="228328"/>
                  <a:pt x="262998" y="227968"/>
                  <a:pt x="263718" y="227246"/>
                </a:cubicBezTo>
                <a:lnTo>
                  <a:pt x="274526" y="208850"/>
                </a:lnTo>
                <a:cubicBezTo>
                  <a:pt x="274887" y="207407"/>
                  <a:pt x="274526" y="205965"/>
                  <a:pt x="273446" y="204882"/>
                </a:cubicBezTo>
                <a:lnTo>
                  <a:pt x="256513" y="195504"/>
                </a:lnTo>
                <a:cubicBezTo>
                  <a:pt x="254712" y="194061"/>
                  <a:pt x="253631" y="191897"/>
                  <a:pt x="254712" y="189733"/>
                </a:cubicBezTo>
                <a:cubicBezTo>
                  <a:pt x="257594" y="181797"/>
                  <a:pt x="260116" y="173861"/>
                  <a:pt x="261196" y="165565"/>
                </a:cubicBezTo>
                <a:cubicBezTo>
                  <a:pt x="261557" y="163401"/>
                  <a:pt x="263358" y="161597"/>
                  <a:pt x="265520" y="161597"/>
                </a:cubicBezTo>
                <a:lnTo>
                  <a:pt x="284974" y="161597"/>
                </a:lnTo>
                <a:cubicBezTo>
                  <a:pt x="286415" y="161597"/>
                  <a:pt x="287856" y="160515"/>
                  <a:pt x="287856" y="159072"/>
                </a:cubicBezTo>
                <a:lnTo>
                  <a:pt x="287856" y="137430"/>
                </a:lnTo>
                <a:cubicBezTo>
                  <a:pt x="287856" y="135987"/>
                  <a:pt x="286415" y="134905"/>
                  <a:pt x="284974" y="134905"/>
                </a:cubicBezTo>
                <a:lnTo>
                  <a:pt x="265520" y="134905"/>
                </a:lnTo>
                <a:cubicBezTo>
                  <a:pt x="263358" y="134905"/>
                  <a:pt x="261557" y="133101"/>
                  <a:pt x="261196" y="130937"/>
                </a:cubicBezTo>
                <a:cubicBezTo>
                  <a:pt x="260116" y="122641"/>
                  <a:pt x="257594" y="114705"/>
                  <a:pt x="254712" y="106770"/>
                </a:cubicBezTo>
                <a:cubicBezTo>
                  <a:pt x="253631" y="104605"/>
                  <a:pt x="254712" y="102441"/>
                  <a:pt x="256513" y="101359"/>
                </a:cubicBezTo>
                <a:lnTo>
                  <a:pt x="273446" y="91620"/>
                </a:lnTo>
                <a:cubicBezTo>
                  <a:pt x="274526" y="90899"/>
                  <a:pt x="274887" y="89456"/>
                  <a:pt x="274526" y="88013"/>
                </a:cubicBezTo>
                <a:lnTo>
                  <a:pt x="263718" y="69256"/>
                </a:lnTo>
                <a:cubicBezTo>
                  <a:pt x="262998" y="68535"/>
                  <a:pt x="262638" y="68174"/>
                  <a:pt x="261917" y="68174"/>
                </a:cubicBezTo>
                <a:cubicBezTo>
                  <a:pt x="261196" y="67813"/>
                  <a:pt x="260476" y="67813"/>
                  <a:pt x="260116" y="68174"/>
                </a:cubicBezTo>
                <a:lnTo>
                  <a:pt x="242823" y="77913"/>
                </a:lnTo>
                <a:cubicBezTo>
                  <a:pt x="241021" y="78995"/>
                  <a:pt x="238860" y="78634"/>
                  <a:pt x="237419" y="76831"/>
                </a:cubicBezTo>
                <a:cubicBezTo>
                  <a:pt x="232015" y="70338"/>
                  <a:pt x="226250" y="64567"/>
                  <a:pt x="219765" y="59156"/>
                </a:cubicBezTo>
                <a:cubicBezTo>
                  <a:pt x="217964" y="57713"/>
                  <a:pt x="217243" y="55188"/>
                  <a:pt x="218685" y="53385"/>
                </a:cubicBezTo>
                <a:lnTo>
                  <a:pt x="228052" y="36792"/>
                </a:lnTo>
                <a:cubicBezTo>
                  <a:pt x="229132" y="35349"/>
                  <a:pt x="228772" y="33907"/>
                  <a:pt x="227331" y="32824"/>
                </a:cubicBezTo>
                <a:lnTo>
                  <a:pt x="208597" y="22003"/>
                </a:lnTo>
                <a:cubicBezTo>
                  <a:pt x="207876" y="22003"/>
                  <a:pt x="207156" y="21642"/>
                  <a:pt x="206435" y="22003"/>
                </a:cubicBezTo>
                <a:cubicBezTo>
                  <a:pt x="205715" y="22003"/>
                  <a:pt x="205355" y="22364"/>
                  <a:pt x="204994" y="23085"/>
                </a:cubicBezTo>
                <a:lnTo>
                  <a:pt x="195267" y="40039"/>
                </a:lnTo>
                <a:cubicBezTo>
                  <a:pt x="194186" y="41842"/>
                  <a:pt x="191664" y="42564"/>
                  <a:pt x="189863" y="41842"/>
                </a:cubicBezTo>
                <a:cubicBezTo>
                  <a:pt x="181937" y="38956"/>
                  <a:pt x="173651" y="36792"/>
                  <a:pt x="165725" y="35349"/>
                </a:cubicBezTo>
                <a:cubicBezTo>
                  <a:pt x="163563" y="34989"/>
                  <a:pt x="161762" y="33185"/>
                  <a:pt x="161762" y="31021"/>
                </a:cubicBezTo>
                <a:lnTo>
                  <a:pt x="161762" y="11543"/>
                </a:lnTo>
                <a:cubicBezTo>
                  <a:pt x="161762" y="10100"/>
                  <a:pt x="160681" y="9018"/>
                  <a:pt x="158880" y="9018"/>
                </a:cubicBezTo>
                <a:lnTo>
                  <a:pt x="137624" y="9018"/>
                </a:lnTo>
                <a:close/>
                <a:moveTo>
                  <a:pt x="137624" y="0"/>
                </a:moveTo>
                <a:lnTo>
                  <a:pt x="158880" y="0"/>
                </a:lnTo>
                <a:cubicBezTo>
                  <a:pt x="165725" y="0"/>
                  <a:pt x="170769" y="5050"/>
                  <a:pt x="170769" y="11543"/>
                </a:cubicBezTo>
                <a:lnTo>
                  <a:pt x="170769" y="27053"/>
                </a:lnTo>
                <a:cubicBezTo>
                  <a:pt x="176893" y="28135"/>
                  <a:pt x="183378" y="29939"/>
                  <a:pt x="189503" y="32103"/>
                </a:cubicBezTo>
                <a:lnTo>
                  <a:pt x="197068" y="18757"/>
                </a:lnTo>
                <a:cubicBezTo>
                  <a:pt x="198870" y="15871"/>
                  <a:pt x="201392" y="14068"/>
                  <a:pt x="204274" y="13346"/>
                </a:cubicBezTo>
                <a:cubicBezTo>
                  <a:pt x="207156" y="12264"/>
                  <a:pt x="210398" y="12985"/>
                  <a:pt x="213280" y="14428"/>
                </a:cubicBezTo>
                <a:lnTo>
                  <a:pt x="231654" y="25250"/>
                </a:lnTo>
                <a:cubicBezTo>
                  <a:pt x="237419" y="28496"/>
                  <a:pt x="239220" y="35710"/>
                  <a:pt x="235978" y="41121"/>
                </a:cubicBezTo>
                <a:lnTo>
                  <a:pt x="228052" y="54828"/>
                </a:lnTo>
                <a:cubicBezTo>
                  <a:pt x="233095" y="58795"/>
                  <a:pt x="237779" y="63485"/>
                  <a:pt x="242102" y="68174"/>
                </a:cubicBezTo>
                <a:lnTo>
                  <a:pt x="255432" y="60599"/>
                </a:lnTo>
                <a:cubicBezTo>
                  <a:pt x="257954" y="58795"/>
                  <a:pt x="261196" y="58435"/>
                  <a:pt x="264079" y="59517"/>
                </a:cubicBezTo>
                <a:cubicBezTo>
                  <a:pt x="267321" y="59878"/>
                  <a:pt x="269843" y="62042"/>
                  <a:pt x="271284" y="64567"/>
                </a:cubicBezTo>
                <a:lnTo>
                  <a:pt x="282092" y="83684"/>
                </a:lnTo>
                <a:cubicBezTo>
                  <a:pt x="285335" y="89095"/>
                  <a:pt x="283533" y="96309"/>
                  <a:pt x="278129" y="99556"/>
                </a:cubicBezTo>
                <a:lnTo>
                  <a:pt x="264439" y="107130"/>
                </a:lnTo>
                <a:cubicBezTo>
                  <a:pt x="266601" y="113262"/>
                  <a:pt x="268042" y="119394"/>
                  <a:pt x="269483" y="125887"/>
                </a:cubicBezTo>
                <a:lnTo>
                  <a:pt x="284974" y="125887"/>
                </a:lnTo>
                <a:cubicBezTo>
                  <a:pt x="291459" y="125887"/>
                  <a:pt x="296503" y="130937"/>
                  <a:pt x="296503" y="137430"/>
                </a:cubicBezTo>
                <a:lnTo>
                  <a:pt x="296503" y="159072"/>
                </a:lnTo>
                <a:cubicBezTo>
                  <a:pt x="296503" y="165565"/>
                  <a:pt x="291459" y="170976"/>
                  <a:pt x="284974" y="170976"/>
                </a:cubicBezTo>
                <a:lnTo>
                  <a:pt x="269483" y="170976"/>
                </a:lnTo>
                <a:cubicBezTo>
                  <a:pt x="268042" y="177108"/>
                  <a:pt x="266601" y="183240"/>
                  <a:pt x="264439" y="189372"/>
                </a:cubicBezTo>
                <a:lnTo>
                  <a:pt x="278129" y="196947"/>
                </a:lnTo>
                <a:cubicBezTo>
                  <a:pt x="283533" y="200554"/>
                  <a:pt x="285335" y="207768"/>
                  <a:pt x="282092" y="213179"/>
                </a:cubicBezTo>
                <a:lnTo>
                  <a:pt x="271284" y="231936"/>
                </a:lnTo>
                <a:cubicBezTo>
                  <a:pt x="269843" y="234460"/>
                  <a:pt x="267321" y="236625"/>
                  <a:pt x="264079" y="237346"/>
                </a:cubicBezTo>
                <a:cubicBezTo>
                  <a:pt x="261196" y="238068"/>
                  <a:pt x="257954" y="237707"/>
                  <a:pt x="255432" y="236264"/>
                </a:cubicBezTo>
                <a:lnTo>
                  <a:pt x="242102" y="228328"/>
                </a:lnTo>
                <a:cubicBezTo>
                  <a:pt x="237779" y="233378"/>
                  <a:pt x="233095" y="237707"/>
                  <a:pt x="228052" y="242035"/>
                </a:cubicBezTo>
                <a:lnTo>
                  <a:pt x="235978" y="255382"/>
                </a:lnTo>
                <a:cubicBezTo>
                  <a:pt x="239220" y="261153"/>
                  <a:pt x="237419" y="268367"/>
                  <a:pt x="231654" y="271613"/>
                </a:cubicBezTo>
                <a:lnTo>
                  <a:pt x="213280" y="282074"/>
                </a:lnTo>
                <a:cubicBezTo>
                  <a:pt x="210398" y="283878"/>
                  <a:pt x="207156" y="284238"/>
                  <a:pt x="204274" y="283517"/>
                </a:cubicBezTo>
                <a:cubicBezTo>
                  <a:pt x="201392" y="282795"/>
                  <a:pt x="198870" y="280631"/>
                  <a:pt x="197068" y="278106"/>
                </a:cubicBezTo>
                <a:lnTo>
                  <a:pt x="189503" y="264399"/>
                </a:lnTo>
                <a:cubicBezTo>
                  <a:pt x="183378" y="266564"/>
                  <a:pt x="176893" y="268367"/>
                  <a:pt x="170769" y="269449"/>
                </a:cubicBezTo>
                <a:lnTo>
                  <a:pt x="170769" y="284960"/>
                </a:lnTo>
                <a:cubicBezTo>
                  <a:pt x="170769" y="291452"/>
                  <a:pt x="165725" y="296502"/>
                  <a:pt x="158880" y="296502"/>
                </a:cubicBezTo>
                <a:lnTo>
                  <a:pt x="137624" y="296502"/>
                </a:lnTo>
                <a:cubicBezTo>
                  <a:pt x="131139" y="296502"/>
                  <a:pt x="125735" y="291452"/>
                  <a:pt x="125735" y="284960"/>
                </a:cubicBezTo>
                <a:lnTo>
                  <a:pt x="125735" y="269449"/>
                </a:lnTo>
                <a:cubicBezTo>
                  <a:pt x="119610" y="268367"/>
                  <a:pt x="113485" y="266564"/>
                  <a:pt x="107001" y="264399"/>
                </a:cubicBezTo>
                <a:lnTo>
                  <a:pt x="99435" y="278106"/>
                </a:lnTo>
                <a:cubicBezTo>
                  <a:pt x="97994" y="280631"/>
                  <a:pt x="95472" y="282795"/>
                  <a:pt x="92230" y="283517"/>
                </a:cubicBezTo>
                <a:cubicBezTo>
                  <a:pt x="89347" y="284238"/>
                  <a:pt x="86105" y="283878"/>
                  <a:pt x="83583" y="282074"/>
                </a:cubicBezTo>
                <a:lnTo>
                  <a:pt x="64849" y="271613"/>
                </a:lnTo>
                <a:cubicBezTo>
                  <a:pt x="62327" y="269810"/>
                  <a:pt x="60165" y="267285"/>
                  <a:pt x="59445" y="264399"/>
                </a:cubicBezTo>
                <a:cubicBezTo>
                  <a:pt x="58724" y="261514"/>
                  <a:pt x="59085" y="258267"/>
                  <a:pt x="60526" y="255382"/>
                </a:cubicBezTo>
                <a:lnTo>
                  <a:pt x="68452" y="242035"/>
                </a:lnTo>
                <a:cubicBezTo>
                  <a:pt x="63408" y="237707"/>
                  <a:pt x="59085" y="233378"/>
                  <a:pt x="54761" y="228328"/>
                </a:cubicBezTo>
                <a:lnTo>
                  <a:pt x="41431" y="236264"/>
                </a:lnTo>
                <a:cubicBezTo>
                  <a:pt x="35667" y="239510"/>
                  <a:pt x="28821" y="237346"/>
                  <a:pt x="25219" y="231936"/>
                </a:cubicBezTo>
                <a:lnTo>
                  <a:pt x="14411" y="213179"/>
                </a:lnTo>
                <a:cubicBezTo>
                  <a:pt x="12969" y="210654"/>
                  <a:pt x="12609" y="207407"/>
                  <a:pt x="13330" y="204161"/>
                </a:cubicBezTo>
                <a:cubicBezTo>
                  <a:pt x="14411" y="201275"/>
                  <a:pt x="16212" y="198750"/>
                  <a:pt x="19094" y="196947"/>
                </a:cubicBezTo>
                <a:lnTo>
                  <a:pt x="32424" y="189372"/>
                </a:lnTo>
                <a:cubicBezTo>
                  <a:pt x="30262" y="183240"/>
                  <a:pt x="28461" y="177108"/>
                  <a:pt x="27380" y="170976"/>
                </a:cubicBezTo>
                <a:lnTo>
                  <a:pt x="11889" y="170976"/>
                </a:lnTo>
                <a:cubicBezTo>
                  <a:pt x="5404" y="170976"/>
                  <a:pt x="0" y="165565"/>
                  <a:pt x="0" y="159072"/>
                </a:cubicBezTo>
                <a:lnTo>
                  <a:pt x="0" y="137430"/>
                </a:lnTo>
                <a:cubicBezTo>
                  <a:pt x="0" y="130937"/>
                  <a:pt x="5404" y="125887"/>
                  <a:pt x="11889" y="125887"/>
                </a:cubicBezTo>
                <a:lnTo>
                  <a:pt x="27380" y="125887"/>
                </a:lnTo>
                <a:cubicBezTo>
                  <a:pt x="28461" y="119394"/>
                  <a:pt x="30262" y="113262"/>
                  <a:pt x="32424" y="107130"/>
                </a:cubicBezTo>
                <a:lnTo>
                  <a:pt x="19094" y="99556"/>
                </a:lnTo>
                <a:cubicBezTo>
                  <a:pt x="16212" y="98113"/>
                  <a:pt x="14411" y="95227"/>
                  <a:pt x="13330" y="92341"/>
                </a:cubicBezTo>
                <a:cubicBezTo>
                  <a:pt x="12609" y="89456"/>
                  <a:pt x="12969" y="86209"/>
                  <a:pt x="14411" y="83684"/>
                </a:cubicBezTo>
                <a:lnTo>
                  <a:pt x="25219" y="64567"/>
                </a:lnTo>
                <a:cubicBezTo>
                  <a:pt x="27020" y="62042"/>
                  <a:pt x="29542" y="59878"/>
                  <a:pt x="32424" y="59517"/>
                </a:cubicBezTo>
                <a:cubicBezTo>
                  <a:pt x="35306" y="58435"/>
                  <a:pt x="38549" y="58795"/>
                  <a:pt x="41431" y="60599"/>
                </a:cubicBezTo>
                <a:lnTo>
                  <a:pt x="54761" y="68174"/>
                </a:lnTo>
                <a:cubicBezTo>
                  <a:pt x="59085" y="63485"/>
                  <a:pt x="63408" y="58795"/>
                  <a:pt x="68452" y="54828"/>
                </a:cubicBezTo>
                <a:lnTo>
                  <a:pt x="60526" y="41121"/>
                </a:lnTo>
                <a:cubicBezTo>
                  <a:pt x="59085" y="38596"/>
                  <a:pt x="58724" y="35349"/>
                  <a:pt x="59445" y="32103"/>
                </a:cubicBezTo>
                <a:cubicBezTo>
                  <a:pt x="60165" y="29217"/>
                  <a:pt x="62327" y="26692"/>
                  <a:pt x="64849" y="25250"/>
                </a:cubicBezTo>
                <a:lnTo>
                  <a:pt x="83583" y="14428"/>
                </a:lnTo>
                <a:cubicBezTo>
                  <a:pt x="86105" y="12985"/>
                  <a:pt x="89347" y="12264"/>
                  <a:pt x="92230" y="13346"/>
                </a:cubicBezTo>
                <a:cubicBezTo>
                  <a:pt x="95472" y="14068"/>
                  <a:pt x="97994" y="15871"/>
                  <a:pt x="99435" y="18757"/>
                </a:cubicBezTo>
                <a:lnTo>
                  <a:pt x="107001" y="32103"/>
                </a:lnTo>
                <a:cubicBezTo>
                  <a:pt x="113485" y="29939"/>
                  <a:pt x="119610" y="28135"/>
                  <a:pt x="125735" y="27053"/>
                </a:cubicBezTo>
                <a:lnTo>
                  <a:pt x="125735" y="11543"/>
                </a:lnTo>
                <a:cubicBezTo>
                  <a:pt x="125735" y="5050"/>
                  <a:pt x="131139" y="0"/>
                  <a:pt x="1376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BE6369A-259A-6F48-83BC-CCC462E7CD57}"/>
              </a:ext>
            </a:extLst>
          </p:cNvPr>
          <p:cNvSpPr txBox="1"/>
          <p:nvPr/>
        </p:nvSpPr>
        <p:spPr>
          <a:xfrm>
            <a:off x="1371600" y="3487267"/>
            <a:ext cx="1279517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ru-RU" sz="900" b="1" dirty="0"/>
              <a:t>кадровая проблема</a:t>
            </a:r>
            <a:endParaRPr lang="en-US" sz="900" dirty="0">
              <a:solidFill>
                <a:schemeClr val="tx2"/>
              </a:solidFill>
              <a:ea typeface="League Spartan" charset="0"/>
              <a:cs typeface="Poppins" pitchFamily="2" charset="77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51" y="1276258"/>
            <a:ext cx="1806235" cy="2395007"/>
          </a:xfrm>
          <a:prstGeom prst="rect">
            <a:avLst/>
          </a:prstGeom>
        </p:spPr>
      </p:pic>
      <p:sp>
        <p:nvSpPr>
          <p:cNvPr id="66" name="Shape 60149">
            <a:extLst>
              <a:ext uri="{FF2B5EF4-FFF2-40B4-BE49-F238E27FC236}">
                <a16:creationId xmlns:a16="http://schemas.microsoft.com/office/drawing/2014/main" xmlns="" id="{4D28B5D0-93E7-3F4C-813A-1551C70D1D93}"/>
              </a:ext>
            </a:extLst>
          </p:cNvPr>
          <p:cNvSpPr/>
          <p:nvPr/>
        </p:nvSpPr>
        <p:spPr>
          <a:xfrm>
            <a:off x="5860967" y="705568"/>
            <a:ext cx="617220" cy="617221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FFFFFF"/>
                </a:solidFill>
              </a:defRPr>
            </a:lvl1pPr>
          </a:lstStyle>
          <a:p>
            <a:endParaRPr sz="2109" dirty="0"/>
          </a:p>
        </p:txBody>
      </p:sp>
      <p:sp>
        <p:nvSpPr>
          <p:cNvPr id="77" name="Freeform 753">
            <a:extLst>
              <a:ext uri="{FF2B5EF4-FFF2-40B4-BE49-F238E27FC236}">
                <a16:creationId xmlns:a16="http://schemas.microsoft.com/office/drawing/2014/main" xmlns="" id="{6BEE65D6-4CBD-6944-9A2C-DFFF6AFA7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574" y="2377945"/>
            <a:ext cx="277040" cy="348025"/>
          </a:xfrm>
          <a:custGeom>
            <a:avLst/>
            <a:gdLst>
              <a:gd name="T0" fmla="*/ 2599566 w 245700"/>
              <a:gd name="T1" fmla="*/ 3243755 h 309197"/>
              <a:gd name="T2" fmla="*/ 2599566 w 245700"/>
              <a:gd name="T3" fmla="*/ 3342777 h 309197"/>
              <a:gd name="T4" fmla="*/ 1691314 w 245700"/>
              <a:gd name="T5" fmla="*/ 3295249 h 309197"/>
              <a:gd name="T6" fmla="*/ 1692326 w 245700"/>
              <a:gd name="T7" fmla="*/ 1130682 h 309197"/>
              <a:gd name="T8" fmla="*/ 1594050 w 245700"/>
              <a:gd name="T9" fmla="*/ 2407750 h 309197"/>
              <a:gd name="T10" fmla="*/ 1527226 w 245700"/>
              <a:gd name="T11" fmla="*/ 2458216 h 309197"/>
              <a:gd name="T12" fmla="*/ 969059 w 245700"/>
              <a:gd name="T13" fmla="*/ 2590189 h 309197"/>
              <a:gd name="T14" fmla="*/ 1193103 w 245700"/>
              <a:gd name="T15" fmla="*/ 2648418 h 309197"/>
              <a:gd name="T16" fmla="*/ 1633365 w 245700"/>
              <a:gd name="T17" fmla="*/ 2877430 h 309197"/>
              <a:gd name="T18" fmla="*/ 2545321 w 245700"/>
              <a:gd name="T19" fmla="*/ 3001654 h 309197"/>
              <a:gd name="T20" fmla="*/ 2568900 w 245700"/>
              <a:gd name="T21" fmla="*/ 2054522 h 309197"/>
              <a:gd name="T22" fmla="*/ 2454916 w 245700"/>
              <a:gd name="T23" fmla="*/ 1949714 h 309197"/>
              <a:gd name="T24" fmla="*/ 2352714 w 245700"/>
              <a:gd name="T25" fmla="*/ 1965241 h 309197"/>
              <a:gd name="T26" fmla="*/ 2215138 w 245700"/>
              <a:gd name="T27" fmla="*/ 1841031 h 309197"/>
              <a:gd name="T28" fmla="*/ 2097202 w 245700"/>
              <a:gd name="T29" fmla="*/ 1883723 h 309197"/>
              <a:gd name="T30" fmla="*/ 1971420 w 245700"/>
              <a:gd name="T31" fmla="*/ 1817736 h 309197"/>
              <a:gd name="T32" fmla="*/ 1822047 w 245700"/>
              <a:gd name="T33" fmla="*/ 1879847 h 309197"/>
              <a:gd name="T34" fmla="*/ 1786670 w 245700"/>
              <a:gd name="T35" fmla="*/ 1204438 h 309197"/>
              <a:gd name="T36" fmla="*/ 1692326 w 245700"/>
              <a:gd name="T37" fmla="*/ 1029761 h 309197"/>
              <a:gd name="T38" fmla="*/ 1888869 w 245700"/>
              <a:gd name="T39" fmla="*/ 1732347 h 309197"/>
              <a:gd name="T40" fmla="*/ 2215138 w 245700"/>
              <a:gd name="T41" fmla="*/ 1740109 h 309197"/>
              <a:gd name="T42" fmla="*/ 2454916 w 245700"/>
              <a:gd name="T43" fmla="*/ 1848793 h 309197"/>
              <a:gd name="T44" fmla="*/ 2671103 w 245700"/>
              <a:gd name="T45" fmla="*/ 2054522 h 309197"/>
              <a:gd name="T46" fmla="*/ 2545321 w 245700"/>
              <a:gd name="T47" fmla="*/ 3102571 h 309197"/>
              <a:gd name="T48" fmla="*/ 1570471 w 245700"/>
              <a:gd name="T49" fmla="*/ 2955068 h 309197"/>
              <a:gd name="T50" fmla="*/ 949396 w 245700"/>
              <a:gd name="T51" fmla="*/ 2776509 h 309197"/>
              <a:gd name="T52" fmla="*/ 866856 w 245700"/>
              <a:gd name="T53" fmla="*/ 2586307 h 309197"/>
              <a:gd name="T54" fmla="*/ 1491849 w 245700"/>
              <a:gd name="T55" fmla="*/ 2345645 h 309197"/>
              <a:gd name="T56" fmla="*/ 1692326 w 245700"/>
              <a:gd name="T57" fmla="*/ 1029761 h 309197"/>
              <a:gd name="T58" fmla="*/ 1301043 w 245700"/>
              <a:gd name="T59" fmla="*/ 838071 h 309197"/>
              <a:gd name="T60" fmla="*/ 2187899 w 245700"/>
              <a:gd name="T61" fmla="*/ 1151744 h 309197"/>
              <a:gd name="T62" fmla="*/ 2082418 w 245700"/>
              <a:gd name="T63" fmla="*/ 1403475 h 309197"/>
              <a:gd name="T64" fmla="*/ 2086321 w 245700"/>
              <a:gd name="T65" fmla="*/ 1151744 h 309197"/>
              <a:gd name="T66" fmla="*/ 1344019 w 245700"/>
              <a:gd name="T67" fmla="*/ 946491 h 309197"/>
              <a:gd name="T68" fmla="*/ 914273 w 245700"/>
              <a:gd name="T69" fmla="*/ 756736 h 309197"/>
              <a:gd name="T70" fmla="*/ 1219009 w 245700"/>
              <a:gd name="T71" fmla="*/ 2065686 h 309197"/>
              <a:gd name="T72" fmla="*/ 1187751 w 245700"/>
              <a:gd name="T73" fmla="*/ 2158629 h 309197"/>
              <a:gd name="T74" fmla="*/ 414197 w 245700"/>
              <a:gd name="T75" fmla="*/ 1151744 h 309197"/>
              <a:gd name="T76" fmla="*/ 1301043 w 245700"/>
              <a:gd name="T77" fmla="*/ 0 h 309197"/>
              <a:gd name="T78" fmla="*/ 2570740 w 245700"/>
              <a:gd name="T79" fmla="*/ 1570047 h 309197"/>
              <a:gd name="T80" fmla="*/ 2472762 w 245700"/>
              <a:gd name="T81" fmla="*/ 1550529 h 309197"/>
              <a:gd name="T82" fmla="*/ 1301043 w 245700"/>
              <a:gd name="T83" fmla="*/ 101539 h 309197"/>
              <a:gd name="T84" fmla="*/ 709307 w 245700"/>
              <a:gd name="T85" fmla="*/ 2335553 h 309197"/>
              <a:gd name="T86" fmla="*/ 689715 w 245700"/>
              <a:gd name="T87" fmla="*/ 2433187 h 309197"/>
              <a:gd name="T88" fmla="*/ 0 w 245700"/>
              <a:gd name="T89" fmla="*/ 1296661 h 30919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5700" h="309197">
                <a:moveTo>
                  <a:pt x="160216" y="300038"/>
                </a:moveTo>
                <a:lnTo>
                  <a:pt x="239120" y="300038"/>
                </a:lnTo>
                <a:cubicBezTo>
                  <a:pt x="241976" y="300038"/>
                  <a:pt x="244118" y="301870"/>
                  <a:pt x="244118" y="304801"/>
                </a:cubicBezTo>
                <a:cubicBezTo>
                  <a:pt x="244118" y="307365"/>
                  <a:pt x="241976" y="309197"/>
                  <a:pt x="239120" y="309197"/>
                </a:cubicBezTo>
                <a:lnTo>
                  <a:pt x="160216" y="309197"/>
                </a:lnTo>
                <a:cubicBezTo>
                  <a:pt x="157717" y="309197"/>
                  <a:pt x="155575" y="307365"/>
                  <a:pt x="155575" y="304801"/>
                </a:cubicBezTo>
                <a:cubicBezTo>
                  <a:pt x="155575" y="301870"/>
                  <a:pt x="157717" y="300038"/>
                  <a:pt x="160216" y="300038"/>
                </a:cubicBezTo>
                <a:close/>
                <a:moveTo>
                  <a:pt x="155668" y="104585"/>
                </a:moveTo>
                <a:cubicBezTo>
                  <a:pt x="150967" y="104585"/>
                  <a:pt x="146628" y="107816"/>
                  <a:pt x="146628" y="111407"/>
                </a:cubicBezTo>
                <a:lnTo>
                  <a:pt x="146628" y="222710"/>
                </a:lnTo>
                <a:cubicBezTo>
                  <a:pt x="146628" y="224505"/>
                  <a:pt x="145905" y="225582"/>
                  <a:pt x="144820" y="226659"/>
                </a:cubicBezTo>
                <a:cubicBezTo>
                  <a:pt x="143736" y="227378"/>
                  <a:pt x="141928" y="227737"/>
                  <a:pt x="140481" y="227378"/>
                </a:cubicBezTo>
                <a:cubicBezTo>
                  <a:pt x="136866" y="226300"/>
                  <a:pt x="126380" y="223787"/>
                  <a:pt x="114086" y="224864"/>
                </a:cubicBezTo>
                <a:cubicBezTo>
                  <a:pt x="99985" y="226300"/>
                  <a:pt x="89499" y="232404"/>
                  <a:pt x="89138" y="239585"/>
                </a:cubicBezTo>
                <a:cubicBezTo>
                  <a:pt x="89138" y="242816"/>
                  <a:pt x="89499" y="245330"/>
                  <a:pt x="89499" y="246766"/>
                </a:cubicBezTo>
                <a:cubicBezTo>
                  <a:pt x="94561" y="246048"/>
                  <a:pt x="103239" y="244971"/>
                  <a:pt x="109747" y="244971"/>
                </a:cubicBezTo>
                <a:cubicBezTo>
                  <a:pt x="113002" y="244971"/>
                  <a:pt x="115894" y="244971"/>
                  <a:pt x="118064" y="245689"/>
                </a:cubicBezTo>
                <a:cubicBezTo>
                  <a:pt x="129996" y="249638"/>
                  <a:pt x="140843" y="258255"/>
                  <a:pt x="150244" y="266154"/>
                </a:cubicBezTo>
                <a:cubicBezTo>
                  <a:pt x="157114" y="271540"/>
                  <a:pt x="164707" y="277644"/>
                  <a:pt x="168323" y="277644"/>
                </a:cubicBezTo>
                <a:lnTo>
                  <a:pt x="234130" y="277644"/>
                </a:lnTo>
                <a:cubicBezTo>
                  <a:pt x="235215" y="277644"/>
                  <a:pt x="236299" y="276926"/>
                  <a:pt x="236299" y="275848"/>
                </a:cubicBezTo>
                <a:lnTo>
                  <a:pt x="236299" y="190037"/>
                </a:lnTo>
                <a:lnTo>
                  <a:pt x="236299" y="189678"/>
                </a:lnTo>
                <a:cubicBezTo>
                  <a:pt x="235576" y="184292"/>
                  <a:pt x="231237" y="180343"/>
                  <a:pt x="225814" y="180343"/>
                </a:cubicBezTo>
                <a:cubicBezTo>
                  <a:pt x="224006" y="180343"/>
                  <a:pt x="222198" y="180702"/>
                  <a:pt x="220752" y="181420"/>
                </a:cubicBezTo>
                <a:cubicBezTo>
                  <a:pt x="219305" y="182138"/>
                  <a:pt x="217859" y="182497"/>
                  <a:pt x="216413" y="181779"/>
                </a:cubicBezTo>
                <a:cubicBezTo>
                  <a:pt x="214966" y="181061"/>
                  <a:pt x="214243" y="179984"/>
                  <a:pt x="213882" y="178189"/>
                </a:cubicBezTo>
                <a:cubicBezTo>
                  <a:pt x="212797" y="173880"/>
                  <a:pt x="208458" y="170290"/>
                  <a:pt x="203758" y="170290"/>
                </a:cubicBezTo>
                <a:cubicBezTo>
                  <a:pt x="201227" y="170290"/>
                  <a:pt x="198695" y="171008"/>
                  <a:pt x="196526" y="173162"/>
                </a:cubicBezTo>
                <a:cubicBezTo>
                  <a:pt x="195803" y="173880"/>
                  <a:pt x="194357" y="174239"/>
                  <a:pt x="192910" y="174239"/>
                </a:cubicBezTo>
                <a:cubicBezTo>
                  <a:pt x="191464" y="174239"/>
                  <a:pt x="190379" y="173521"/>
                  <a:pt x="189656" y="172444"/>
                </a:cubicBezTo>
                <a:cubicBezTo>
                  <a:pt x="187487" y="169572"/>
                  <a:pt x="184594" y="168135"/>
                  <a:pt x="181340" y="168135"/>
                </a:cubicBezTo>
                <a:cubicBezTo>
                  <a:pt x="178086" y="168135"/>
                  <a:pt x="174831" y="169572"/>
                  <a:pt x="173024" y="172444"/>
                </a:cubicBezTo>
                <a:cubicBezTo>
                  <a:pt x="171577" y="173880"/>
                  <a:pt x="169408" y="174598"/>
                  <a:pt x="167600" y="173880"/>
                </a:cubicBezTo>
                <a:cubicBezTo>
                  <a:pt x="165792" y="173162"/>
                  <a:pt x="164346" y="171726"/>
                  <a:pt x="164346" y="169572"/>
                </a:cubicBezTo>
                <a:lnTo>
                  <a:pt x="164346" y="111407"/>
                </a:lnTo>
                <a:cubicBezTo>
                  <a:pt x="164346" y="107816"/>
                  <a:pt x="160368" y="104585"/>
                  <a:pt x="155668" y="104585"/>
                </a:cubicBezTo>
                <a:close/>
                <a:moveTo>
                  <a:pt x="155668" y="95250"/>
                </a:moveTo>
                <a:cubicBezTo>
                  <a:pt x="165792" y="95250"/>
                  <a:pt x="173747" y="102431"/>
                  <a:pt x="173747" y="111407"/>
                </a:cubicBezTo>
                <a:lnTo>
                  <a:pt x="173747" y="160237"/>
                </a:lnTo>
                <a:cubicBezTo>
                  <a:pt x="180255" y="157723"/>
                  <a:pt x="188571" y="158800"/>
                  <a:pt x="193995" y="163468"/>
                </a:cubicBezTo>
                <a:cubicBezTo>
                  <a:pt x="196888" y="161673"/>
                  <a:pt x="200142" y="160955"/>
                  <a:pt x="203758" y="160955"/>
                </a:cubicBezTo>
                <a:cubicBezTo>
                  <a:pt x="210989" y="160955"/>
                  <a:pt x="217859" y="165263"/>
                  <a:pt x="221475" y="171367"/>
                </a:cubicBezTo>
                <a:cubicBezTo>
                  <a:pt x="222921" y="171008"/>
                  <a:pt x="224367" y="171008"/>
                  <a:pt x="225814" y="171008"/>
                </a:cubicBezTo>
                <a:cubicBezTo>
                  <a:pt x="235938" y="171008"/>
                  <a:pt x="244254" y="178548"/>
                  <a:pt x="245700" y="188601"/>
                </a:cubicBezTo>
                <a:cubicBezTo>
                  <a:pt x="245700" y="188960"/>
                  <a:pt x="245700" y="189678"/>
                  <a:pt x="245700" y="190037"/>
                </a:cubicBezTo>
                <a:lnTo>
                  <a:pt x="245700" y="275848"/>
                </a:lnTo>
                <a:cubicBezTo>
                  <a:pt x="245700" y="281952"/>
                  <a:pt x="240638" y="286979"/>
                  <a:pt x="234130" y="286979"/>
                </a:cubicBezTo>
                <a:lnTo>
                  <a:pt x="168323" y="286979"/>
                </a:lnTo>
                <a:cubicBezTo>
                  <a:pt x="161091" y="286979"/>
                  <a:pt x="153860" y="280875"/>
                  <a:pt x="144459" y="273335"/>
                </a:cubicBezTo>
                <a:cubicBezTo>
                  <a:pt x="135419" y="266154"/>
                  <a:pt x="125295" y="257896"/>
                  <a:pt x="115171" y="254665"/>
                </a:cubicBezTo>
                <a:cubicBezTo>
                  <a:pt x="110832" y="253229"/>
                  <a:pt x="96369" y="255024"/>
                  <a:pt x="87330" y="256819"/>
                </a:cubicBezTo>
                <a:cubicBezTo>
                  <a:pt x="85522" y="257178"/>
                  <a:pt x="83352" y="256460"/>
                  <a:pt x="82268" y="254665"/>
                </a:cubicBezTo>
                <a:cubicBezTo>
                  <a:pt x="81906" y="253947"/>
                  <a:pt x="79375" y="249638"/>
                  <a:pt x="79737" y="239226"/>
                </a:cubicBezTo>
                <a:cubicBezTo>
                  <a:pt x="80460" y="227019"/>
                  <a:pt x="93838" y="217324"/>
                  <a:pt x="113363" y="215529"/>
                </a:cubicBezTo>
                <a:cubicBezTo>
                  <a:pt x="122764" y="214811"/>
                  <a:pt x="131442" y="215888"/>
                  <a:pt x="137227" y="216965"/>
                </a:cubicBezTo>
                <a:lnTo>
                  <a:pt x="137227" y="111407"/>
                </a:lnTo>
                <a:cubicBezTo>
                  <a:pt x="137227" y="102431"/>
                  <a:pt x="145544" y="95250"/>
                  <a:pt x="155668" y="95250"/>
                </a:cubicBezTo>
                <a:close/>
                <a:moveTo>
                  <a:pt x="84099" y="60325"/>
                </a:moveTo>
                <a:cubicBezTo>
                  <a:pt x="97755" y="60325"/>
                  <a:pt x="111051" y="66772"/>
                  <a:pt x="119676" y="77519"/>
                </a:cubicBezTo>
                <a:cubicBezTo>
                  <a:pt x="128301" y="66772"/>
                  <a:pt x="141238" y="60325"/>
                  <a:pt x="155254" y="60325"/>
                </a:cubicBezTo>
                <a:cubicBezTo>
                  <a:pt x="180769" y="60325"/>
                  <a:pt x="201253" y="81101"/>
                  <a:pt x="201253" y="106533"/>
                </a:cubicBezTo>
                <a:cubicBezTo>
                  <a:pt x="201253" y="112981"/>
                  <a:pt x="199815" y="119787"/>
                  <a:pt x="197300" y="126951"/>
                </a:cubicBezTo>
                <a:cubicBezTo>
                  <a:pt x="196581" y="129458"/>
                  <a:pt x="193706" y="130533"/>
                  <a:pt x="191550" y="129817"/>
                </a:cubicBezTo>
                <a:cubicBezTo>
                  <a:pt x="188675" y="128742"/>
                  <a:pt x="187597" y="126234"/>
                  <a:pt x="188315" y="123727"/>
                </a:cubicBezTo>
                <a:cubicBezTo>
                  <a:pt x="190831" y="117996"/>
                  <a:pt x="191909" y="111906"/>
                  <a:pt x="191909" y="106533"/>
                </a:cubicBezTo>
                <a:cubicBezTo>
                  <a:pt x="191909" y="86116"/>
                  <a:pt x="175378" y="69996"/>
                  <a:pt x="155254" y="69996"/>
                </a:cubicBezTo>
                <a:cubicBezTo>
                  <a:pt x="142316" y="69996"/>
                  <a:pt x="130098" y="76444"/>
                  <a:pt x="123629" y="87548"/>
                </a:cubicBezTo>
                <a:cubicBezTo>
                  <a:pt x="121832" y="90772"/>
                  <a:pt x="117161" y="90772"/>
                  <a:pt x="115723" y="87548"/>
                </a:cubicBezTo>
                <a:cubicBezTo>
                  <a:pt x="108895" y="76444"/>
                  <a:pt x="96677" y="69996"/>
                  <a:pt x="84099" y="69996"/>
                </a:cubicBezTo>
                <a:cubicBezTo>
                  <a:pt x="63615" y="69996"/>
                  <a:pt x="47084" y="86116"/>
                  <a:pt x="47084" y="106533"/>
                </a:cubicBezTo>
                <a:cubicBezTo>
                  <a:pt x="47084" y="141637"/>
                  <a:pt x="92364" y="177458"/>
                  <a:pt x="112130" y="191070"/>
                </a:cubicBezTo>
                <a:cubicBezTo>
                  <a:pt x="114286" y="192861"/>
                  <a:pt x="114645" y="195368"/>
                  <a:pt x="113208" y="197517"/>
                </a:cubicBezTo>
                <a:cubicBezTo>
                  <a:pt x="112130" y="198950"/>
                  <a:pt x="110692" y="199667"/>
                  <a:pt x="109255" y="199667"/>
                </a:cubicBezTo>
                <a:cubicBezTo>
                  <a:pt x="108177" y="199667"/>
                  <a:pt x="107458" y="199308"/>
                  <a:pt x="106739" y="198950"/>
                </a:cubicBezTo>
                <a:cubicBezTo>
                  <a:pt x="80865" y="180682"/>
                  <a:pt x="38100" y="144861"/>
                  <a:pt x="38100" y="106533"/>
                </a:cubicBezTo>
                <a:cubicBezTo>
                  <a:pt x="38100" y="81101"/>
                  <a:pt x="58584" y="60325"/>
                  <a:pt x="84099" y="60325"/>
                </a:cubicBezTo>
                <a:close/>
                <a:moveTo>
                  <a:pt x="119676" y="0"/>
                </a:moveTo>
                <a:cubicBezTo>
                  <a:pt x="185281" y="0"/>
                  <a:pt x="239352" y="53466"/>
                  <a:pt x="239352" y="119937"/>
                </a:cubicBezTo>
                <a:cubicBezTo>
                  <a:pt x="239352" y="128246"/>
                  <a:pt x="238270" y="136917"/>
                  <a:pt x="236468" y="145225"/>
                </a:cubicBezTo>
                <a:cubicBezTo>
                  <a:pt x="235747" y="147754"/>
                  <a:pt x="233584" y="149561"/>
                  <a:pt x="231061" y="148838"/>
                </a:cubicBezTo>
                <a:cubicBezTo>
                  <a:pt x="228538" y="148116"/>
                  <a:pt x="226735" y="145948"/>
                  <a:pt x="227456" y="143419"/>
                </a:cubicBezTo>
                <a:cubicBezTo>
                  <a:pt x="228898" y="135472"/>
                  <a:pt x="229979" y="127524"/>
                  <a:pt x="229979" y="119937"/>
                </a:cubicBezTo>
                <a:cubicBezTo>
                  <a:pt x="229979" y="58885"/>
                  <a:pt x="180235" y="9392"/>
                  <a:pt x="119676" y="9392"/>
                </a:cubicBezTo>
                <a:cubicBezTo>
                  <a:pt x="58756" y="9392"/>
                  <a:pt x="9372" y="58885"/>
                  <a:pt x="9372" y="119937"/>
                </a:cubicBezTo>
                <a:cubicBezTo>
                  <a:pt x="9372" y="159676"/>
                  <a:pt x="31000" y="196524"/>
                  <a:pt x="65245" y="216032"/>
                </a:cubicBezTo>
                <a:cubicBezTo>
                  <a:pt x="67768" y="217477"/>
                  <a:pt x="68489" y="220367"/>
                  <a:pt x="67408" y="222535"/>
                </a:cubicBezTo>
                <a:cubicBezTo>
                  <a:pt x="66687" y="223980"/>
                  <a:pt x="64884" y="225063"/>
                  <a:pt x="63443" y="225063"/>
                </a:cubicBezTo>
                <a:cubicBezTo>
                  <a:pt x="62361" y="225063"/>
                  <a:pt x="61640" y="224702"/>
                  <a:pt x="60919" y="224341"/>
                </a:cubicBezTo>
                <a:cubicBezTo>
                  <a:pt x="23430" y="203027"/>
                  <a:pt x="0" y="162927"/>
                  <a:pt x="0" y="119937"/>
                </a:cubicBezTo>
                <a:cubicBezTo>
                  <a:pt x="0" y="53466"/>
                  <a:pt x="53710" y="0"/>
                  <a:pt x="119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F94C5FF-87B3-AE4C-880D-92A487A624D3}"/>
              </a:ext>
            </a:extLst>
          </p:cNvPr>
          <p:cNvSpPr txBox="1"/>
          <p:nvPr/>
        </p:nvSpPr>
        <p:spPr>
          <a:xfrm>
            <a:off x="6629938" y="827907"/>
            <a:ext cx="2197849" cy="5078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ru-RU" sz="900" b="1" dirty="0"/>
              <a:t>дефицит мотивации основных участников </a:t>
            </a:r>
            <a:r>
              <a:rPr lang="ru-RU" sz="900" b="1" dirty="0" err="1"/>
              <a:t>профориентационного</a:t>
            </a:r>
            <a:r>
              <a:rPr lang="ru-RU" sz="900" b="1" dirty="0"/>
              <a:t> процесса</a:t>
            </a:r>
            <a:endParaRPr lang="en-US" sz="900" dirty="0">
              <a:solidFill>
                <a:schemeClr val="tx2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65" name="Shape 60145">
            <a:extLst>
              <a:ext uri="{FF2B5EF4-FFF2-40B4-BE49-F238E27FC236}">
                <a16:creationId xmlns:a16="http://schemas.microsoft.com/office/drawing/2014/main" xmlns="" id="{51698C43-9EC3-2C4B-8877-743FA7DE38C7}"/>
              </a:ext>
            </a:extLst>
          </p:cNvPr>
          <p:cNvSpPr/>
          <p:nvPr/>
        </p:nvSpPr>
        <p:spPr>
          <a:xfrm>
            <a:off x="5902897" y="1810067"/>
            <a:ext cx="617220" cy="617221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FFFFFF"/>
                </a:solidFill>
              </a:defRPr>
            </a:lvl1pPr>
          </a:lstStyle>
          <a:p>
            <a:endParaRPr sz="2109" dirty="0"/>
          </a:p>
        </p:txBody>
      </p:sp>
      <p:sp>
        <p:nvSpPr>
          <p:cNvPr id="78" name="Freeform 752">
            <a:extLst>
              <a:ext uri="{FF2B5EF4-FFF2-40B4-BE49-F238E27FC236}">
                <a16:creationId xmlns:a16="http://schemas.microsoft.com/office/drawing/2014/main" xmlns="" id="{87F50EF9-57AE-0645-AFA9-4DBF44F22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001" y="1945157"/>
            <a:ext cx="349011" cy="347039"/>
          </a:xfrm>
          <a:custGeom>
            <a:avLst/>
            <a:gdLst>
              <a:gd name="T0" fmla="*/ 102161 w 309203"/>
              <a:gd name="T1" fmla="*/ 3165788 h 307069"/>
              <a:gd name="T2" fmla="*/ 3166767 w 309203"/>
              <a:gd name="T3" fmla="*/ 3268105 h 307069"/>
              <a:gd name="T4" fmla="*/ 3268918 w 309203"/>
              <a:gd name="T5" fmla="*/ 3063467 h 307069"/>
              <a:gd name="T6" fmla="*/ 341827 w 309203"/>
              <a:gd name="T7" fmla="*/ 2595170 h 307069"/>
              <a:gd name="T8" fmla="*/ 3233564 w 309203"/>
              <a:gd name="T9" fmla="*/ 2961147 h 307069"/>
              <a:gd name="T10" fmla="*/ 341827 w 309203"/>
              <a:gd name="T11" fmla="*/ 2595170 h 307069"/>
              <a:gd name="T12" fmla="*/ 1623772 w 309203"/>
              <a:gd name="T13" fmla="*/ 1784153 h 307069"/>
              <a:gd name="T14" fmla="*/ 1623772 w 309203"/>
              <a:gd name="T15" fmla="*/ 1270972 h 307069"/>
              <a:gd name="T16" fmla="*/ 1600535 w 309203"/>
              <a:gd name="T17" fmla="*/ 1123785 h 307069"/>
              <a:gd name="T18" fmla="*/ 2073051 w 309203"/>
              <a:gd name="T19" fmla="*/ 1525572 h 307069"/>
              <a:gd name="T20" fmla="*/ 1600535 w 309203"/>
              <a:gd name="T21" fmla="*/ 1931345 h 307069"/>
              <a:gd name="T22" fmla="*/ 1550187 w 309203"/>
              <a:gd name="T23" fmla="*/ 1935325 h 307069"/>
              <a:gd name="T24" fmla="*/ 1523077 w 309203"/>
              <a:gd name="T25" fmla="*/ 1163562 h 307069"/>
              <a:gd name="T26" fmla="*/ 1687504 w 309203"/>
              <a:gd name="T27" fmla="*/ 829402 h 307069"/>
              <a:gd name="T28" fmla="*/ 1687504 w 309203"/>
              <a:gd name="T29" fmla="*/ 932247 h 307069"/>
              <a:gd name="T30" fmla="*/ 797850 w 309203"/>
              <a:gd name="T31" fmla="*/ 1133973 h 307069"/>
              <a:gd name="T32" fmla="*/ 797850 w 309203"/>
              <a:gd name="T33" fmla="*/ 1913211 h 307069"/>
              <a:gd name="T34" fmla="*/ 1687504 w 309203"/>
              <a:gd name="T35" fmla="*/ 2114945 h 307069"/>
              <a:gd name="T36" fmla="*/ 2577159 w 309203"/>
              <a:gd name="T37" fmla="*/ 1913211 h 307069"/>
              <a:gd name="T38" fmla="*/ 2577159 w 309203"/>
              <a:gd name="T39" fmla="*/ 1133973 h 307069"/>
              <a:gd name="T40" fmla="*/ 2419695 w 309203"/>
              <a:gd name="T41" fmla="*/ 955987 h 307069"/>
              <a:gd name="T42" fmla="*/ 2675566 w 309203"/>
              <a:gd name="T43" fmla="*/ 1106294 h 307069"/>
              <a:gd name="T44" fmla="*/ 2675566 w 309203"/>
              <a:gd name="T45" fmla="*/ 1940910 h 307069"/>
              <a:gd name="T46" fmla="*/ 1687504 w 309203"/>
              <a:gd name="T47" fmla="*/ 2217781 h 307069"/>
              <a:gd name="T48" fmla="*/ 699438 w 309203"/>
              <a:gd name="T49" fmla="*/ 1940910 h 307069"/>
              <a:gd name="T50" fmla="*/ 699438 w 309203"/>
              <a:gd name="T51" fmla="*/ 1106294 h 307069"/>
              <a:gd name="T52" fmla="*/ 1687504 w 309203"/>
              <a:gd name="T53" fmla="*/ 829402 h 307069"/>
              <a:gd name="T54" fmla="*/ 1878062 w 309203"/>
              <a:gd name="T55" fmla="*/ 446512 h 307069"/>
              <a:gd name="T56" fmla="*/ 1878062 w 309203"/>
              <a:gd name="T57" fmla="*/ 544897 h 307069"/>
              <a:gd name="T58" fmla="*/ 361460 w 309203"/>
              <a:gd name="T59" fmla="*/ 698369 h 307069"/>
              <a:gd name="T60" fmla="*/ 3009607 w 309203"/>
              <a:gd name="T61" fmla="*/ 2488916 h 307069"/>
              <a:gd name="T62" fmla="*/ 3060686 w 309203"/>
              <a:gd name="T63" fmla="*/ 1099773 h 307069"/>
              <a:gd name="T64" fmla="*/ 3111761 w 309203"/>
              <a:gd name="T65" fmla="*/ 2528275 h 307069"/>
              <a:gd name="T66" fmla="*/ 3367141 w 309203"/>
              <a:gd name="T67" fmla="*/ 2988697 h 307069"/>
              <a:gd name="T68" fmla="*/ 3371079 w 309203"/>
              <a:gd name="T69" fmla="*/ 3008378 h 307069"/>
              <a:gd name="T70" fmla="*/ 3371079 w 309203"/>
              <a:gd name="T71" fmla="*/ 3165788 h 307069"/>
              <a:gd name="T72" fmla="*/ 204301 w 309203"/>
              <a:gd name="T73" fmla="*/ 3366479 h 307069"/>
              <a:gd name="T74" fmla="*/ 0 w 309203"/>
              <a:gd name="T75" fmla="*/ 3012311 h 307069"/>
              <a:gd name="T76" fmla="*/ 3928 w 309203"/>
              <a:gd name="T77" fmla="*/ 2992632 h 307069"/>
              <a:gd name="T78" fmla="*/ 7859 w 309203"/>
              <a:gd name="T79" fmla="*/ 2988697 h 307069"/>
              <a:gd name="T80" fmla="*/ 259318 w 309203"/>
              <a:gd name="T81" fmla="*/ 698369 h 307069"/>
              <a:gd name="T82" fmla="*/ 2939742 w 309203"/>
              <a:gd name="T83" fmla="*/ 175946 h 307069"/>
              <a:gd name="T84" fmla="*/ 2924056 w 309203"/>
              <a:gd name="T85" fmla="*/ 326264 h 307069"/>
              <a:gd name="T86" fmla="*/ 2869162 w 309203"/>
              <a:gd name="T87" fmla="*/ 342083 h 307069"/>
              <a:gd name="T88" fmla="*/ 2888763 w 309203"/>
              <a:gd name="T89" fmla="*/ 622937 h 307069"/>
              <a:gd name="T90" fmla="*/ 2939742 w 309203"/>
              <a:gd name="T91" fmla="*/ 789061 h 307069"/>
              <a:gd name="T92" fmla="*/ 2939742 w 309203"/>
              <a:gd name="T93" fmla="*/ 175946 h 307069"/>
              <a:gd name="T94" fmla="*/ 2927979 w 309203"/>
              <a:gd name="T95" fmla="*/ 13783 h 307069"/>
              <a:gd name="T96" fmla="*/ 3351478 w 309203"/>
              <a:gd name="T97" fmla="*/ 520088 h 307069"/>
              <a:gd name="T98" fmla="*/ 2869162 w 309203"/>
              <a:gd name="T99" fmla="*/ 959158 h 307069"/>
              <a:gd name="T100" fmla="*/ 2837786 w 309203"/>
              <a:gd name="T101" fmla="*/ 725773 h 307069"/>
              <a:gd name="T102" fmla="*/ 1928050 w 309203"/>
              <a:gd name="T103" fmla="*/ 1121321 h 307069"/>
              <a:gd name="T104" fmla="*/ 1877067 w 309203"/>
              <a:gd name="T105" fmla="*/ 1054086 h 307069"/>
              <a:gd name="T106" fmla="*/ 2837786 w 309203"/>
              <a:gd name="T107" fmla="*/ 49380 h 3070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09203" h="307069">
                <a:moveTo>
                  <a:pt x="9370" y="279430"/>
                </a:moveTo>
                <a:lnTo>
                  <a:pt x="9370" y="288763"/>
                </a:lnTo>
                <a:cubicBezTo>
                  <a:pt x="9370" y="293788"/>
                  <a:pt x="13694" y="298096"/>
                  <a:pt x="18739" y="298096"/>
                </a:cubicBezTo>
                <a:lnTo>
                  <a:pt x="290463" y="298096"/>
                </a:lnTo>
                <a:cubicBezTo>
                  <a:pt x="295508" y="298096"/>
                  <a:pt x="299833" y="293788"/>
                  <a:pt x="299833" y="288763"/>
                </a:cubicBezTo>
                <a:lnTo>
                  <a:pt x="299833" y="279430"/>
                </a:lnTo>
                <a:lnTo>
                  <a:pt x="9370" y="279430"/>
                </a:lnTo>
                <a:close/>
                <a:moveTo>
                  <a:pt x="31353" y="236715"/>
                </a:moveTo>
                <a:lnTo>
                  <a:pt x="12973" y="270097"/>
                </a:lnTo>
                <a:lnTo>
                  <a:pt x="296590" y="270097"/>
                </a:lnTo>
                <a:lnTo>
                  <a:pt x="277850" y="236715"/>
                </a:lnTo>
                <a:lnTo>
                  <a:pt x="31353" y="236715"/>
                </a:lnTo>
                <a:close/>
                <a:moveTo>
                  <a:pt x="148936" y="115930"/>
                </a:moveTo>
                <a:lnTo>
                  <a:pt x="148936" y="162739"/>
                </a:lnTo>
                <a:lnTo>
                  <a:pt x="178067" y="139153"/>
                </a:lnTo>
                <a:lnTo>
                  <a:pt x="148936" y="115930"/>
                </a:lnTo>
                <a:close/>
                <a:moveTo>
                  <a:pt x="142187" y="102142"/>
                </a:moveTo>
                <a:cubicBezTo>
                  <a:pt x="143608" y="101053"/>
                  <a:pt x="145739" y="101416"/>
                  <a:pt x="146805" y="102505"/>
                </a:cubicBezTo>
                <a:lnTo>
                  <a:pt x="188724" y="135525"/>
                </a:lnTo>
                <a:cubicBezTo>
                  <a:pt x="189790" y="136250"/>
                  <a:pt x="190145" y="137702"/>
                  <a:pt x="190145" y="139153"/>
                </a:cubicBezTo>
                <a:cubicBezTo>
                  <a:pt x="190145" y="140605"/>
                  <a:pt x="189790" y="142056"/>
                  <a:pt x="188724" y="143145"/>
                </a:cubicBezTo>
                <a:lnTo>
                  <a:pt x="146805" y="176165"/>
                </a:lnTo>
                <a:cubicBezTo>
                  <a:pt x="146095" y="176528"/>
                  <a:pt x="145384" y="176890"/>
                  <a:pt x="144318" y="176890"/>
                </a:cubicBezTo>
                <a:cubicBezTo>
                  <a:pt x="143608" y="176890"/>
                  <a:pt x="142542" y="176890"/>
                  <a:pt x="142187" y="176528"/>
                </a:cubicBezTo>
                <a:cubicBezTo>
                  <a:pt x="140766" y="175802"/>
                  <a:pt x="139700" y="173988"/>
                  <a:pt x="139700" y="172173"/>
                </a:cubicBezTo>
                <a:lnTo>
                  <a:pt x="139700" y="106133"/>
                </a:lnTo>
                <a:cubicBezTo>
                  <a:pt x="139700" y="104319"/>
                  <a:pt x="140766" y="102868"/>
                  <a:pt x="142187" y="102142"/>
                </a:cubicBezTo>
                <a:close/>
                <a:moveTo>
                  <a:pt x="154782" y="75653"/>
                </a:moveTo>
                <a:cubicBezTo>
                  <a:pt x="157309" y="75653"/>
                  <a:pt x="159475" y="77818"/>
                  <a:pt x="159475" y="80344"/>
                </a:cubicBezTo>
                <a:cubicBezTo>
                  <a:pt x="159475" y="82869"/>
                  <a:pt x="157309" y="85034"/>
                  <a:pt x="154782" y="85034"/>
                </a:cubicBezTo>
                <a:cubicBezTo>
                  <a:pt x="129507" y="85034"/>
                  <a:pt x="104955" y="87920"/>
                  <a:pt x="84013" y="92971"/>
                </a:cubicBezTo>
                <a:cubicBezTo>
                  <a:pt x="78958" y="94415"/>
                  <a:pt x="74625" y="98383"/>
                  <a:pt x="73181" y="103434"/>
                </a:cubicBezTo>
                <a:cubicBezTo>
                  <a:pt x="69931" y="114258"/>
                  <a:pt x="68487" y="126525"/>
                  <a:pt x="68487" y="138792"/>
                </a:cubicBezTo>
                <a:cubicBezTo>
                  <a:pt x="68487" y="151059"/>
                  <a:pt x="69931" y="163327"/>
                  <a:pt x="73181" y="174511"/>
                </a:cubicBezTo>
                <a:cubicBezTo>
                  <a:pt x="74625" y="179562"/>
                  <a:pt x="78958" y="183531"/>
                  <a:pt x="84013" y="184613"/>
                </a:cubicBezTo>
                <a:cubicBezTo>
                  <a:pt x="104955" y="190025"/>
                  <a:pt x="129507" y="192912"/>
                  <a:pt x="154782" y="192912"/>
                </a:cubicBezTo>
                <a:cubicBezTo>
                  <a:pt x="180056" y="192912"/>
                  <a:pt x="204609" y="190025"/>
                  <a:pt x="225551" y="184613"/>
                </a:cubicBezTo>
                <a:cubicBezTo>
                  <a:pt x="230605" y="183531"/>
                  <a:pt x="234938" y="179562"/>
                  <a:pt x="236383" y="174511"/>
                </a:cubicBezTo>
                <a:cubicBezTo>
                  <a:pt x="239632" y="163327"/>
                  <a:pt x="241076" y="151059"/>
                  <a:pt x="241076" y="138792"/>
                </a:cubicBezTo>
                <a:cubicBezTo>
                  <a:pt x="241076" y="126525"/>
                  <a:pt x="239632" y="114258"/>
                  <a:pt x="236383" y="103434"/>
                </a:cubicBezTo>
                <a:cubicBezTo>
                  <a:pt x="234938" y="98383"/>
                  <a:pt x="230605" y="94415"/>
                  <a:pt x="225551" y="92971"/>
                </a:cubicBezTo>
                <a:cubicBezTo>
                  <a:pt x="222662" y="92250"/>
                  <a:pt x="221218" y="89724"/>
                  <a:pt x="221940" y="87199"/>
                </a:cubicBezTo>
                <a:cubicBezTo>
                  <a:pt x="222662" y="84673"/>
                  <a:pt x="225189" y="83230"/>
                  <a:pt x="227717" y="83952"/>
                </a:cubicBezTo>
                <a:cubicBezTo>
                  <a:pt x="236383" y="86116"/>
                  <a:pt x="242882" y="92250"/>
                  <a:pt x="245409" y="100909"/>
                </a:cubicBezTo>
                <a:cubicBezTo>
                  <a:pt x="249020" y="112454"/>
                  <a:pt x="250464" y="125804"/>
                  <a:pt x="250464" y="138792"/>
                </a:cubicBezTo>
                <a:cubicBezTo>
                  <a:pt x="250464" y="151781"/>
                  <a:pt x="249020" y="165131"/>
                  <a:pt x="245409" y="177037"/>
                </a:cubicBezTo>
                <a:cubicBezTo>
                  <a:pt x="242882" y="185335"/>
                  <a:pt x="236383" y="191829"/>
                  <a:pt x="227717" y="193994"/>
                </a:cubicBezTo>
                <a:cubicBezTo>
                  <a:pt x="206053" y="199406"/>
                  <a:pt x="180778" y="202292"/>
                  <a:pt x="154782" y="202292"/>
                </a:cubicBezTo>
                <a:cubicBezTo>
                  <a:pt x="128785" y="202292"/>
                  <a:pt x="103510" y="199406"/>
                  <a:pt x="81846" y="193994"/>
                </a:cubicBezTo>
                <a:cubicBezTo>
                  <a:pt x="73181" y="191829"/>
                  <a:pt x="66682" y="185335"/>
                  <a:pt x="64154" y="177037"/>
                </a:cubicBezTo>
                <a:cubicBezTo>
                  <a:pt x="60905" y="165131"/>
                  <a:pt x="58738" y="151781"/>
                  <a:pt x="58738" y="138792"/>
                </a:cubicBezTo>
                <a:cubicBezTo>
                  <a:pt x="58738" y="125804"/>
                  <a:pt x="60905" y="112454"/>
                  <a:pt x="64154" y="100909"/>
                </a:cubicBezTo>
                <a:cubicBezTo>
                  <a:pt x="66682" y="92250"/>
                  <a:pt x="73181" y="86116"/>
                  <a:pt x="81846" y="83952"/>
                </a:cubicBezTo>
                <a:cubicBezTo>
                  <a:pt x="103510" y="78540"/>
                  <a:pt x="128785" y="75653"/>
                  <a:pt x="154782" y="75653"/>
                </a:cubicBezTo>
                <a:close/>
                <a:moveTo>
                  <a:pt x="47209" y="40728"/>
                </a:moveTo>
                <a:lnTo>
                  <a:pt x="172260" y="40728"/>
                </a:lnTo>
                <a:cubicBezTo>
                  <a:pt x="174783" y="40728"/>
                  <a:pt x="176945" y="42523"/>
                  <a:pt x="176945" y="45035"/>
                </a:cubicBezTo>
                <a:cubicBezTo>
                  <a:pt x="176945" y="47907"/>
                  <a:pt x="174783" y="49702"/>
                  <a:pt x="172260" y="49702"/>
                </a:cubicBezTo>
                <a:lnTo>
                  <a:pt x="47209" y="49702"/>
                </a:lnTo>
                <a:cubicBezTo>
                  <a:pt x="39281" y="49702"/>
                  <a:pt x="33154" y="56163"/>
                  <a:pt x="33154" y="63701"/>
                </a:cubicBezTo>
                <a:lnTo>
                  <a:pt x="33154" y="227023"/>
                </a:lnTo>
                <a:lnTo>
                  <a:pt x="276048" y="227023"/>
                </a:lnTo>
                <a:lnTo>
                  <a:pt x="276048" y="104980"/>
                </a:lnTo>
                <a:cubicBezTo>
                  <a:pt x="276048" y="102468"/>
                  <a:pt x="278210" y="100314"/>
                  <a:pt x="280733" y="100314"/>
                </a:cubicBezTo>
                <a:cubicBezTo>
                  <a:pt x="283256" y="100314"/>
                  <a:pt x="285418" y="102468"/>
                  <a:pt x="285418" y="104980"/>
                </a:cubicBezTo>
                <a:lnTo>
                  <a:pt x="285418" y="230613"/>
                </a:lnTo>
                <a:lnTo>
                  <a:pt x="308482" y="272610"/>
                </a:lnTo>
                <a:cubicBezTo>
                  <a:pt x="308842" y="272610"/>
                  <a:pt x="308842" y="272610"/>
                  <a:pt x="308842" y="272610"/>
                </a:cubicBezTo>
                <a:cubicBezTo>
                  <a:pt x="308842" y="272969"/>
                  <a:pt x="308842" y="272969"/>
                  <a:pt x="308842" y="272969"/>
                </a:cubicBezTo>
                <a:cubicBezTo>
                  <a:pt x="309203" y="273687"/>
                  <a:pt x="309203" y="274046"/>
                  <a:pt x="309203" y="274405"/>
                </a:cubicBezTo>
                <a:cubicBezTo>
                  <a:pt x="309203" y="274405"/>
                  <a:pt x="309203" y="274405"/>
                  <a:pt x="309203" y="274764"/>
                </a:cubicBezTo>
                <a:lnTo>
                  <a:pt x="309203" y="288763"/>
                </a:lnTo>
                <a:cubicBezTo>
                  <a:pt x="309203" y="299172"/>
                  <a:pt x="300914" y="307069"/>
                  <a:pt x="290463" y="307069"/>
                </a:cubicBezTo>
                <a:lnTo>
                  <a:pt x="18739" y="307069"/>
                </a:lnTo>
                <a:cubicBezTo>
                  <a:pt x="8649" y="307069"/>
                  <a:pt x="0" y="299172"/>
                  <a:pt x="0" y="288763"/>
                </a:cubicBezTo>
                <a:lnTo>
                  <a:pt x="0" y="274764"/>
                </a:lnTo>
                <a:cubicBezTo>
                  <a:pt x="0" y="274405"/>
                  <a:pt x="0" y="274405"/>
                  <a:pt x="0" y="274405"/>
                </a:cubicBezTo>
                <a:cubicBezTo>
                  <a:pt x="0" y="274046"/>
                  <a:pt x="360" y="273687"/>
                  <a:pt x="360" y="272969"/>
                </a:cubicBezTo>
                <a:cubicBezTo>
                  <a:pt x="360" y="272969"/>
                  <a:pt x="360" y="272969"/>
                  <a:pt x="360" y="272610"/>
                </a:cubicBezTo>
                <a:lnTo>
                  <a:pt x="721" y="272610"/>
                </a:lnTo>
                <a:lnTo>
                  <a:pt x="23785" y="230613"/>
                </a:lnTo>
                <a:lnTo>
                  <a:pt x="23785" y="63701"/>
                </a:lnTo>
                <a:cubicBezTo>
                  <a:pt x="23785" y="50778"/>
                  <a:pt x="34236" y="40728"/>
                  <a:pt x="47209" y="40728"/>
                </a:cubicBezTo>
                <a:close/>
                <a:moveTo>
                  <a:pt x="269640" y="16049"/>
                </a:moveTo>
                <a:lnTo>
                  <a:pt x="269640" y="26513"/>
                </a:lnTo>
                <a:cubicBezTo>
                  <a:pt x="269640" y="27595"/>
                  <a:pt x="269280" y="29038"/>
                  <a:pt x="268201" y="29760"/>
                </a:cubicBezTo>
                <a:cubicBezTo>
                  <a:pt x="267482" y="30842"/>
                  <a:pt x="266043" y="31203"/>
                  <a:pt x="264964" y="31203"/>
                </a:cubicBezTo>
                <a:cubicBezTo>
                  <a:pt x="264604" y="31203"/>
                  <a:pt x="264245" y="31203"/>
                  <a:pt x="263166" y="31203"/>
                </a:cubicBezTo>
                <a:cubicBezTo>
                  <a:pt x="254534" y="31203"/>
                  <a:pt x="210654" y="33368"/>
                  <a:pt x="188355" y="79189"/>
                </a:cubicBezTo>
                <a:cubicBezTo>
                  <a:pt x="202741" y="68365"/>
                  <a:pt x="227199" y="55737"/>
                  <a:pt x="264964" y="56820"/>
                </a:cubicBezTo>
                <a:cubicBezTo>
                  <a:pt x="267482" y="56820"/>
                  <a:pt x="269640" y="58984"/>
                  <a:pt x="269640" y="61510"/>
                </a:cubicBezTo>
                <a:lnTo>
                  <a:pt x="269640" y="71973"/>
                </a:lnTo>
                <a:lnTo>
                  <a:pt x="297694" y="43831"/>
                </a:lnTo>
                <a:lnTo>
                  <a:pt x="269640" y="16049"/>
                </a:lnTo>
                <a:close/>
                <a:moveTo>
                  <a:pt x="263166" y="535"/>
                </a:moveTo>
                <a:cubicBezTo>
                  <a:pt x="264964" y="-547"/>
                  <a:pt x="266762" y="174"/>
                  <a:pt x="268561" y="1257"/>
                </a:cubicBezTo>
                <a:lnTo>
                  <a:pt x="307405" y="40584"/>
                </a:lnTo>
                <a:cubicBezTo>
                  <a:pt x="309203" y="42388"/>
                  <a:pt x="309203" y="45274"/>
                  <a:pt x="307405" y="47439"/>
                </a:cubicBezTo>
                <a:lnTo>
                  <a:pt x="268561" y="86405"/>
                </a:lnTo>
                <a:cubicBezTo>
                  <a:pt x="266762" y="87849"/>
                  <a:pt x="264964" y="88209"/>
                  <a:pt x="263166" y="87488"/>
                </a:cubicBezTo>
                <a:cubicBezTo>
                  <a:pt x="261367" y="86766"/>
                  <a:pt x="260288" y="85323"/>
                  <a:pt x="260288" y="83158"/>
                </a:cubicBezTo>
                <a:lnTo>
                  <a:pt x="260288" y="66200"/>
                </a:lnTo>
                <a:cubicBezTo>
                  <a:pt x="204180" y="66561"/>
                  <a:pt x="181521" y="98672"/>
                  <a:pt x="180802" y="100116"/>
                </a:cubicBezTo>
                <a:cubicBezTo>
                  <a:pt x="179723" y="101559"/>
                  <a:pt x="178284" y="102280"/>
                  <a:pt x="176845" y="102280"/>
                </a:cubicBezTo>
                <a:cubicBezTo>
                  <a:pt x="176126" y="102280"/>
                  <a:pt x="175406" y="102280"/>
                  <a:pt x="174687" y="101920"/>
                </a:cubicBezTo>
                <a:cubicBezTo>
                  <a:pt x="172529" y="100837"/>
                  <a:pt x="171450" y="98672"/>
                  <a:pt x="172169" y="96147"/>
                </a:cubicBezTo>
                <a:cubicBezTo>
                  <a:pt x="189793" y="31203"/>
                  <a:pt x="243744" y="22905"/>
                  <a:pt x="260288" y="21822"/>
                </a:cubicBezTo>
                <a:lnTo>
                  <a:pt x="260288" y="4504"/>
                </a:lnTo>
                <a:cubicBezTo>
                  <a:pt x="260288" y="2700"/>
                  <a:pt x="261367" y="896"/>
                  <a:pt x="263166" y="5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67" name="Shape 60153">
            <a:extLst>
              <a:ext uri="{FF2B5EF4-FFF2-40B4-BE49-F238E27FC236}">
                <a16:creationId xmlns:a16="http://schemas.microsoft.com/office/drawing/2014/main" xmlns="" id="{26B10F2E-B012-A447-830E-95FAB65FAD31}"/>
              </a:ext>
            </a:extLst>
          </p:cNvPr>
          <p:cNvSpPr/>
          <p:nvPr/>
        </p:nvSpPr>
        <p:spPr>
          <a:xfrm>
            <a:off x="6027096" y="3016476"/>
            <a:ext cx="617220" cy="617221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FFFFFF"/>
                </a:solidFill>
              </a:defRPr>
            </a:lvl1pPr>
          </a:lstStyle>
          <a:p>
            <a:endParaRPr sz="2109" dirty="0"/>
          </a:p>
        </p:txBody>
      </p:sp>
      <p:sp>
        <p:nvSpPr>
          <p:cNvPr id="79" name="Freeform 414">
            <a:extLst>
              <a:ext uri="{FF2B5EF4-FFF2-40B4-BE49-F238E27FC236}">
                <a16:creationId xmlns:a16="http://schemas.microsoft.com/office/drawing/2014/main" xmlns="" id="{DC7A97ED-CFE9-7A45-B0A5-F0EDCD2FA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1106" y="3162904"/>
            <a:ext cx="349011" cy="324363"/>
          </a:xfrm>
          <a:custGeom>
            <a:avLst/>
            <a:gdLst>
              <a:gd name="T0" fmla="*/ 2147483646 w 858"/>
              <a:gd name="T1" fmla="*/ 2147483646 h 798"/>
              <a:gd name="T2" fmla="*/ 2147483646 w 858"/>
              <a:gd name="T3" fmla="*/ 2147483646 h 798"/>
              <a:gd name="T4" fmla="*/ 2147483646 w 858"/>
              <a:gd name="T5" fmla="*/ 2147483646 h 798"/>
              <a:gd name="T6" fmla="*/ 2147483646 w 858"/>
              <a:gd name="T7" fmla="*/ 2147483646 h 798"/>
              <a:gd name="T8" fmla="*/ 2147483646 w 858"/>
              <a:gd name="T9" fmla="*/ 2147483646 h 798"/>
              <a:gd name="T10" fmla="*/ 2147483646 w 858"/>
              <a:gd name="T11" fmla="*/ 2147483646 h 798"/>
              <a:gd name="T12" fmla="*/ 2147483646 w 858"/>
              <a:gd name="T13" fmla="*/ 2147483646 h 798"/>
              <a:gd name="T14" fmla="*/ 2147483646 w 858"/>
              <a:gd name="T15" fmla="*/ 2147483646 h 798"/>
              <a:gd name="T16" fmla="*/ 2147483646 w 858"/>
              <a:gd name="T17" fmla="*/ 2147483646 h 798"/>
              <a:gd name="T18" fmla="*/ 2147483646 w 858"/>
              <a:gd name="T19" fmla="*/ 2147483646 h 798"/>
              <a:gd name="T20" fmla="*/ 2147483646 w 858"/>
              <a:gd name="T21" fmla="*/ 2147483646 h 798"/>
              <a:gd name="T22" fmla="*/ 2147483646 w 858"/>
              <a:gd name="T23" fmla="*/ 2147483646 h 798"/>
              <a:gd name="T24" fmla="*/ 2147483646 w 858"/>
              <a:gd name="T25" fmla="*/ 2147483646 h 798"/>
              <a:gd name="T26" fmla="*/ 2147483646 w 858"/>
              <a:gd name="T27" fmla="*/ 2147483646 h 798"/>
              <a:gd name="T28" fmla="*/ 2147483646 w 858"/>
              <a:gd name="T29" fmla="*/ 2147483646 h 798"/>
              <a:gd name="T30" fmla="*/ 2147483646 w 858"/>
              <a:gd name="T31" fmla="*/ 2147483646 h 798"/>
              <a:gd name="T32" fmla="*/ 2147483646 w 858"/>
              <a:gd name="T33" fmla="*/ 2147483646 h 798"/>
              <a:gd name="T34" fmla="*/ 2147483646 w 858"/>
              <a:gd name="T35" fmla="*/ 2147483646 h 798"/>
              <a:gd name="T36" fmla="*/ 2147483646 w 858"/>
              <a:gd name="T37" fmla="*/ 2147483646 h 798"/>
              <a:gd name="T38" fmla="*/ 2147483646 w 858"/>
              <a:gd name="T39" fmla="*/ 2147483646 h 798"/>
              <a:gd name="T40" fmla="*/ 2147483646 w 858"/>
              <a:gd name="T41" fmla="*/ 2147483646 h 798"/>
              <a:gd name="T42" fmla="*/ 2147483646 w 858"/>
              <a:gd name="T43" fmla="*/ 2147483646 h 798"/>
              <a:gd name="T44" fmla="*/ 2147483646 w 858"/>
              <a:gd name="T45" fmla="*/ 2147483646 h 798"/>
              <a:gd name="T46" fmla="*/ 2147483646 w 858"/>
              <a:gd name="T47" fmla="*/ 2147483646 h 798"/>
              <a:gd name="T48" fmla="*/ 2147483646 w 858"/>
              <a:gd name="T49" fmla="*/ 2147483646 h 798"/>
              <a:gd name="T50" fmla="*/ 2147483646 w 858"/>
              <a:gd name="T51" fmla="*/ 2147483646 h 798"/>
              <a:gd name="T52" fmla="*/ 2147483646 w 858"/>
              <a:gd name="T53" fmla="*/ 2147483646 h 798"/>
              <a:gd name="T54" fmla="*/ 2147483646 w 858"/>
              <a:gd name="T55" fmla="*/ 2147483646 h 798"/>
              <a:gd name="T56" fmla="*/ 2147483646 w 858"/>
              <a:gd name="T57" fmla="*/ 2147483646 h 798"/>
              <a:gd name="T58" fmla="*/ 2147483646 w 858"/>
              <a:gd name="T59" fmla="*/ 2147483646 h 798"/>
              <a:gd name="T60" fmla="*/ 2147483646 w 858"/>
              <a:gd name="T61" fmla="*/ 2147483646 h 798"/>
              <a:gd name="T62" fmla="*/ 2147483646 w 858"/>
              <a:gd name="T63" fmla="*/ 2147483646 h 798"/>
              <a:gd name="T64" fmla="*/ 2147483646 w 858"/>
              <a:gd name="T65" fmla="*/ 2147483646 h 798"/>
              <a:gd name="T66" fmla="*/ 2147483646 w 858"/>
              <a:gd name="T67" fmla="*/ 2147483646 h 798"/>
              <a:gd name="T68" fmla="*/ 2147483646 w 858"/>
              <a:gd name="T69" fmla="*/ 2147483646 h 798"/>
              <a:gd name="T70" fmla="*/ 2147483646 w 858"/>
              <a:gd name="T71" fmla="*/ 2147483646 h 798"/>
              <a:gd name="T72" fmla="*/ 2147483646 w 858"/>
              <a:gd name="T73" fmla="*/ 2147483646 h 798"/>
              <a:gd name="T74" fmla="*/ 2147483646 w 858"/>
              <a:gd name="T75" fmla="*/ 2147483646 h 798"/>
              <a:gd name="T76" fmla="*/ 2147483646 w 858"/>
              <a:gd name="T77" fmla="*/ 2147483646 h 798"/>
              <a:gd name="T78" fmla="*/ 2147483646 w 858"/>
              <a:gd name="T79" fmla="*/ 2147483646 h 798"/>
              <a:gd name="T80" fmla="*/ 2147483646 w 858"/>
              <a:gd name="T81" fmla="*/ 2147483646 h 798"/>
              <a:gd name="T82" fmla="*/ 2147483646 w 858"/>
              <a:gd name="T83" fmla="*/ 2147483646 h 798"/>
              <a:gd name="T84" fmla="*/ 2147483646 w 858"/>
              <a:gd name="T85" fmla="*/ 2147483646 h 798"/>
              <a:gd name="T86" fmla="*/ 2147483646 w 858"/>
              <a:gd name="T87" fmla="*/ 2147483646 h 798"/>
              <a:gd name="T88" fmla="*/ 2147483646 w 858"/>
              <a:gd name="T89" fmla="*/ 2147483646 h 798"/>
              <a:gd name="T90" fmla="*/ 2147483646 w 858"/>
              <a:gd name="T91" fmla="*/ 2147483646 h 798"/>
              <a:gd name="T92" fmla="*/ 2147483646 w 858"/>
              <a:gd name="T93" fmla="*/ 2147483646 h 798"/>
              <a:gd name="T94" fmla="*/ 2147483646 w 858"/>
              <a:gd name="T95" fmla="*/ 2147483646 h 798"/>
              <a:gd name="T96" fmla="*/ 2147483646 w 858"/>
              <a:gd name="T97" fmla="*/ 2147483646 h 798"/>
              <a:gd name="T98" fmla="*/ 2147483646 w 858"/>
              <a:gd name="T99" fmla="*/ 2147483646 h 798"/>
              <a:gd name="T100" fmla="*/ 2147483646 w 858"/>
              <a:gd name="T101" fmla="*/ 0 h 798"/>
              <a:gd name="T102" fmla="*/ 2147483646 w 858"/>
              <a:gd name="T103" fmla="*/ 2147483646 h 798"/>
              <a:gd name="T104" fmla="*/ 2147483646 w 858"/>
              <a:gd name="T105" fmla="*/ 2147483646 h 798"/>
              <a:gd name="T106" fmla="*/ 2147483646 w 858"/>
              <a:gd name="T107" fmla="*/ 2147483646 h 798"/>
              <a:gd name="T108" fmla="*/ 2147483646 w 858"/>
              <a:gd name="T109" fmla="*/ 2147483646 h 798"/>
              <a:gd name="T110" fmla="*/ 2147483646 w 858"/>
              <a:gd name="T111" fmla="*/ 2147483646 h 798"/>
              <a:gd name="T112" fmla="*/ 2147483646 w 858"/>
              <a:gd name="T113" fmla="*/ 2147483646 h 798"/>
              <a:gd name="T114" fmla="*/ 2147483646 w 858"/>
              <a:gd name="T115" fmla="*/ 2147483646 h 79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58" h="798">
                <a:moveTo>
                  <a:pt x="802" y="569"/>
                </a:moveTo>
                <a:lnTo>
                  <a:pt x="802" y="569"/>
                </a:lnTo>
                <a:cubicBezTo>
                  <a:pt x="786" y="569"/>
                  <a:pt x="773" y="556"/>
                  <a:pt x="773" y="540"/>
                </a:cubicBezTo>
                <a:cubicBezTo>
                  <a:pt x="773" y="524"/>
                  <a:pt x="786" y="511"/>
                  <a:pt x="802" y="511"/>
                </a:cubicBezTo>
                <a:cubicBezTo>
                  <a:pt x="818" y="511"/>
                  <a:pt x="832" y="524"/>
                  <a:pt x="832" y="540"/>
                </a:cubicBezTo>
                <a:cubicBezTo>
                  <a:pt x="832" y="556"/>
                  <a:pt x="818" y="569"/>
                  <a:pt x="802" y="569"/>
                </a:cubicBezTo>
                <a:close/>
                <a:moveTo>
                  <a:pt x="713" y="653"/>
                </a:moveTo>
                <a:lnTo>
                  <a:pt x="713" y="653"/>
                </a:lnTo>
                <a:cubicBezTo>
                  <a:pt x="688" y="630"/>
                  <a:pt x="661" y="610"/>
                  <a:pt x="632" y="594"/>
                </a:cubicBezTo>
                <a:cubicBezTo>
                  <a:pt x="659" y="537"/>
                  <a:pt x="675" y="476"/>
                  <a:pt x="676" y="412"/>
                </a:cubicBezTo>
                <a:lnTo>
                  <a:pt x="813" y="412"/>
                </a:lnTo>
                <a:cubicBezTo>
                  <a:pt x="812" y="437"/>
                  <a:pt x="808" y="462"/>
                  <a:pt x="803" y="485"/>
                </a:cubicBezTo>
                <a:cubicBezTo>
                  <a:pt x="803" y="485"/>
                  <a:pt x="803" y="485"/>
                  <a:pt x="802" y="485"/>
                </a:cubicBezTo>
                <a:cubicBezTo>
                  <a:pt x="772" y="485"/>
                  <a:pt x="747" y="510"/>
                  <a:pt x="747" y="540"/>
                </a:cubicBezTo>
                <a:cubicBezTo>
                  <a:pt x="747" y="556"/>
                  <a:pt x="754" y="571"/>
                  <a:pt x="765" y="581"/>
                </a:cubicBezTo>
                <a:cubicBezTo>
                  <a:pt x="750" y="607"/>
                  <a:pt x="734" y="631"/>
                  <a:pt x="713" y="653"/>
                </a:cubicBezTo>
                <a:close/>
                <a:moveTo>
                  <a:pt x="489" y="768"/>
                </a:moveTo>
                <a:lnTo>
                  <a:pt x="489" y="768"/>
                </a:lnTo>
                <a:cubicBezTo>
                  <a:pt x="543" y="727"/>
                  <a:pt x="588" y="676"/>
                  <a:pt x="620" y="617"/>
                </a:cubicBezTo>
                <a:cubicBezTo>
                  <a:pt x="647" y="632"/>
                  <a:pt x="672" y="650"/>
                  <a:pt x="695" y="671"/>
                </a:cubicBezTo>
                <a:cubicBezTo>
                  <a:pt x="639" y="723"/>
                  <a:pt x="568" y="758"/>
                  <a:pt x="489" y="768"/>
                </a:cubicBezTo>
                <a:close/>
                <a:moveTo>
                  <a:pt x="454" y="571"/>
                </a:moveTo>
                <a:lnTo>
                  <a:pt x="454" y="571"/>
                </a:lnTo>
                <a:cubicBezTo>
                  <a:pt x="462" y="572"/>
                  <a:pt x="469" y="573"/>
                  <a:pt x="476" y="573"/>
                </a:cubicBezTo>
                <a:cubicBezTo>
                  <a:pt x="481" y="598"/>
                  <a:pt x="504" y="618"/>
                  <a:pt x="530" y="618"/>
                </a:cubicBezTo>
                <a:cubicBezTo>
                  <a:pt x="548" y="618"/>
                  <a:pt x="564" y="609"/>
                  <a:pt x="574" y="596"/>
                </a:cubicBezTo>
                <a:cubicBezTo>
                  <a:pt x="582" y="599"/>
                  <a:pt x="590" y="602"/>
                  <a:pt x="597" y="605"/>
                </a:cubicBezTo>
                <a:cubicBezTo>
                  <a:pt x="563" y="667"/>
                  <a:pt x="514" y="721"/>
                  <a:pt x="454" y="761"/>
                </a:cubicBezTo>
                <a:lnTo>
                  <a:pt x="454" y="571"/>
                </a:lnTo>
                <a:close/>
                <a:moveTo>
                  <a:pt x="392" y="386"/>
                </a:moveTo>
                <a:lnTo>
                  <a:pt x="392" y="386"/>
                </a:lnTo>
                <a:cubicBezTo>
                  <a:pt x="386" y="361"/>
                  <a:pt x="364" y="343"/>
                  <a:pt x="338" y="343"/>
                </a:cubicBezTo>
                <a:cubicBezTo>
                  <a:pt x="312" y="343"/>
                  <a:pt x="291" y="361"/>
                  <a:pt x="285" y="386"/>
                </a:cubicBezTo>
                <a:lnTo>
                  <a:pt x="231" y="386"/>
                </a:lnTo>
                <a:cubicBezTo>
                  <a:pt x="233" y="326"/>
                  <a:pt x="247" y="268"/>
                  <a:pt x="272" y="215"/>
                </a:cubicBezTo>
                <a:cubicBezTo>
                  <a:pt x="308" y="231"/>
                  <a:pt x="347" y="242"/>
                  <a:pt x="386" y="248"/>
                </a:cubicBezTo>
                <a:cubicBezTo>
                  <a:pt x="390" y="269"/>
                  <a:pt x="406" y="287"/>
                  <a:pt x="428" y="292"/>
                </a:cubicBezTo>
                <a:lnTo>
                  <a:pt x="428" y="386"/>
                </a:lnTo>
                <a:lnTo>
                  <a:pt x="392" y="386"/>
                </a:lnTo>
                <a:close/>
                <a:moveTo>
                  <a:pt x="309" y="399"/>
                </a:moveTo>
                <a:lnTo>
                  <a:pt x="309" y="399"/>
                </a:lnTo>
                <a:cubicBezTo>
                  <a:pt x="309" y="382"/>
                  <a:pt x="322" y="369"/>
                  <a:pt x="338" y="369"/>
                </a:cubicBezTo>
                <a:cubicBezTo>
                  <a:pt x="354" y="369"/>
                  <a:pt x="367" y="382"/>
                  <a:pt x="367" y="399"/>
                </a:cubicBezTo>
                <a:cubicBezTo>
                  <a:pt x="367" y="414"/>
                  <a:pt x="354" y="428"/>
                  <a:pt x="338" y="428"/>
                </a:cubicBezTo>
                <a:cubicBezTo>
                  <a:pt x="322" y="428"/>
                  <a:pt x="309" y="414"/>
                  <a:pt x="309" y="399"/>
                </a:cubicBezTo>
                <a:close/>
                <a:moveTo>
                  <a:pt x="428" y="545"/>
                </a:moveTo>
                <a:lnTo>
                  <a:pt x="428" y="545"/>
                </a:lnTo>
                <a:cubicBezTo>
                  <a:pt x="388" y="547"/>
                  <a:pt x="349" y="554"/>
                  <a:pt x="312" y="567"/>
                </a:cubicBezTo>
                <a:cubicBezTo>
                  <a:pt x="302" y="554"/>
                  <a:pt x="287" y="545"/>
                  <a:pt x="269" y="545"/>
                </a:cubicBezTo>
                <a:cubicBezTo>
                  <a:pt x="265" y="545"/>
                  <a:pt x="261" y="545"/>
                  <a:pt x="257" y="547"/>
                </a:cubicBezTo>
                <a:cubicBezTo>
                  <a:pt x="241" y="503"/>
                  <a:pt x="232" y="458"/>
                  <a:pt x="231" y="412"/>
                </a:cubicBezTo>
                <a:lnTo>
                  <a:pt x="285" y="412"/>
                </a:lnTo>
                <a:cubicBezTo>
                  <a:pt x="291" y="436"/>
                  <a:pt x="312" y="454"/>
                  <a:pt x="338" y="454"/>
                </a:cubicBezTo>
                <a:cubicBezTo>
                  <a:pt x="364" y="454"/>
                  <a:pt x="386" y="436"/>
                  <a:pt x="392" y="412"/>
                </a:cubicBezTo>
                <a:lnTo>
                  <a:pt x="428" y="412"/>
                </a:lnTo>
                <a:lnTo>
                  <a:pt x="428" y="545"/>
                </a:lnTo>
                <a:close/>
                <a:moveTo>
                  <a:pt x="428" y="761"/>
                </a:moveTo>
                <a:lnTo>
                  <a:pt x="428" y="761"/>
                </a:lnTo>
                <a:cubicBezTo>
                  <a:pt x="379" y="728"/>
                  <a:pt x="338" y="687"/>
                  <a:pt x="306" y="641"/>
                </a:cubicBezTo>
                <a:cubicBezTo>
                  <a:pt x="317" y="631"/>
                  <a:pt x="323" y="617"/>
                  <a:pt x="323" y="601"/>
                </a:cubicBezTo>
                <a:cubicBezTo>
                  <a:pt x="323" y="597"/>
                  <a:pt x="323" y="594"/>
                  <a:pt x="323" y="591"/>
                </a:cubicBezTo>
                <a:cubicBezTo>
                  <a:pt x="356" y="580"/>
                  <a:pt x="392" y="573"/>
                  <a:pt x="428" y="571"/>
                </a:cubicBezTo>
                <a:lnTo>
                  <a:pt x="428" y="761"/>
                </a:lnTo>
                <a:close/>
                <a:moveTo>
                  <a:pt x="187" y="671"/>
                </a:moveTo>
                <a:lnTo>
                  <a:pt x="187" y="671"/>
                </a:lnTo>
                <a:cubicBezTo>
                  <a:pt x="200" y="659"/>
                  <a:pt x="214" y="648"/>
                  <a:pt x="228" y="638"/>
                </a:cubicBezTo>
                <a:cubicBezTo>
                  <a:pt x="238" y="649"/>
                  <a:pt x="253" y="655"/>
                  <a:pt x="269" y="655"/>
                </a:cubicBezTo>
                <a:cubicBezTo>
                  <a:pt x="274" y="655"/>
                  <a:pt x="279" y="655"/>
                  <a:pt x="283" y="654"/>
                </a:cubicBezTo>
                <a:cubicBezTo>
                  <a:pt x="313" y="697"/>
                  <a:pt x="350" y="736"/>
                  <a:pt x="393" y="768"/>
                </a:cubicBezTo>
                <a:cubicBezTo>
                  <a:pt x="314" y="758"/>
                  <a:pt x="242" y="723"/>
                  <a:pt x="187" y="671"/>
                </a:cubicBezTo>
                <a:close/>
                <a:moveTo>
                  <a:pt x="269" y="630"/>
                </a:moveTo>
                <a:lnTo>
                  <a:pt x="269" y="630"/>
                </a:lnTo>
                <a:cubicBezTo>
                  <a:pt x="252" y="630"/>
                  <a:pt x="239" y="617"/>
                  <a:pt x="239" y="601"/>
                </a:cubicBezTo>
                <a:cubicBezTo>
                  <a:pt x="239" y="584"/>
                  <a:pt x="252" y="571"/>
                  <a:pt x="269" y="571"/>
                </a:cubicBezTo>
                <a:cubicBezTo>
                  <a:pt x="285" y="571"/>
                  <a:pt x="298" y="584"/>
                  <a:pt x="298" y="601"/>
                </a:cubicBezTo>
                <a:cubicBezTo>
                  <a:pt x="298" y="617"/>
                  <a:pt x="285" y="630"/>
                  <a:pt x="269" y="630"/>
                </a:cubicBezTo>
                <a:close/>
                <a:moveTo>
                  <a:pt x="72" y="451"/>
                </a:moveTo>
                <a:lnTo>
                  <a:pt x="72" y="451"/>
                </a:lnTo>
                <a:cubicBezTo>
                  <a:pt x="90" y="444"/>
                  <a:pt x="104" y="430"/>
                  <a:pt x="108" y="412"/>
                </a:cubicBezTo>
                <a:lnTo>
                  <a:pt x="205" y="412"/>
                </a:lnTo>
                <a:cubicBezTo>
                  <a:pt x="206" y="462"/>
                  <a:pt x="216" y="511"/>
                  <a:pt x="234" y="558"/>
                </a:cubicBezTo>
                <a:cubicBezTo>
                  <a:pt x="221" y="568"/>
                  <a:pt x="214" y="583"/>
                  <a:pt x="214" y="601"/>
                </a:cubicBezTo>
                <a:cubicBezTo>
                  <a:pt x="214" y="605"/>
                  <a:pt x="214" y="610"/>
                  <a:pt x="216" y="615"/>
                </a:cubicBezTo>
                <a:cubicBezTo>
                  <a:pt x="199" y="626"/>
                  <a:pt x="183" y="639"/>
                  <a:pt x="168" y="653"/>
                </a:cubicBezTo>
                <a:cubicBezTo>
                  <a:pt x="117" y="598"/>
                  <a:pt x="83" y="528"/>
                  <a:pt x="72" y="451"/>
                </a:cubicBezTo>
                <a:close/>
                <a:moveTo>
                  <a:pt x="26" y="399"/>
                </a:moveTo>
                <a:lnTo>
                  <a:pt x="26" y="399"/>
                </a:lnTo>
                <a:cubicBezTo>
                  <a:pt x="26" y="382"/>
                  <a:pt x="39" y="369"/>
                  <a:pt x="55" y="369"/>
                </a:cubicBezTo>
                <a:cubicBezTo>
                  <a:pt x="71" y="369"/>
                  <a:pt x="85" y="382"/>
                  <a:pt x="85" y="399"/>
                </a:cubicBezTo>
                <a:cubicBezTo>
                  <a:pt x="85" y="414"/>
                  <a:pt x="71" y="428"/>
                  <a:pt x="55" y="428"/>
                </a:cubicBezTo>
                <a:cubicBezTo>
                  <a:pt x="39" y="428"/>
                  <a:pt x="26" y="414"/>
                  <a:pt x="26" y="399"/>
                </a:cubicBezTo>
                <a:close/>
                <a:moveTo>
                  <a:pt x="168" y="97"/>
                </a:moveTo>
                <a:lnTo>
                  <a:pt x="168" y="97"/>
                </a:lnTo>
                <a:cubicBezTo>
                  <a:pt x="184" y="97"/>
                  <a:pt x="197" y="110"/>
                  <a:pt x="197" y="126"/>
                </a:cubicBezTo>
                <a:cubicBezTo>
                  <a:pt x="197" y="142"/>
                  <a:pt x="184" y="155"/>
                  <a:pt x="168" y="155"/>
                </a:cubicBezTo>
                <a:cubicBezTo>
                  <a:pt x="152" y="155"/>
                  <a:pt x="139" y="142"/>
                  <a:pt x="139" y="126"/>
                </a:cubicBezTo>
                <a:cubicBezTo>
                  <a:pt x="139" y="110"/>
                  <a:pt x="152" y="97"/>
                  <a:pt x="168" y="97"/>
                </a:cubicBezTo>
                <a:close/>
                <a:moveTo>
                  <a:pt x="108" y="386"/>
                </a:moveTo>
                <a:lnTo>
                  <a:pt x="108" y="386"/>
                </a:lnTo>
                <a:cubicBezTo>
                  <a:pt x="104" y="367"/>
                  <a:pt x="90" y="352"/>
                  <a:pt x="72" y="347"/>
                </a:cubicBezTo>
                <a:cubicBezTo>
                  <a:pt x="81" y="282"/>
                  <a:pt x="106" y="224"/>
                  <a:pt x="143" y="175"/>
                </a:cubicBezTo>
                <a:cubicBezTo>
                  <a:pt x="151" y="178"/>
                  <a:pt x="159" y="181"/>
                  <a:pt x="168" y="181"/>
                </a:cubicBezTo>
                <a:cubicBezTo>
                  <a:pt x="180" y="181"/>
                  <a:pt x="191" y="177"/>
                  <a:pt x="200" y="170"/>
                </a:cubicBezTo>
                <a:cubicBezTo>
                  <a:pt x="216" y="183"/>
                  <a:pt x="232" y="194"/>
                  <a:pt x="249" y="203"/>
                </a:cubicBezTo>
                <a:cubicBezTo>
                  <a:pt x="222" y="259"/>
                  <a:pt x="207" y="322"/>
                  <a:pt x="205" y="386"/>
                </a:cubicBezTo>
                <a:lnTo>
                  <a:pt x="108" y="386"/>
                </a:lnTo>
                <a:close/>
                <a:moveTo>
                  <a:pt x="261" y="180"/>
                </a:moveTo>
                <a:lnTo>
                  <a:pt x="261" y="180"/>
                </a:lnTo>
                <a:cubicBezTo>
                  <a:pt x="246" y="171"/>
                  <a:pt x="231" y="161"/>
                  <a:pt x="217" y="151"/>
                </a:cubicBezTo>
                <a:cubicBezTo>
                  <a:pt x="221" y="143"/>
                  <a:pt x="223" y="135"/>
                  <a:pt x="223" y="126"/>
                </a:cubicBezTo>
                <a:cubicBezTo>
                  <a:pt x="223" y="117"/>
                  <a:pt x="221" y="108"/>
                  <a:pt x="217" y="101"/>
                </a:cubicBezTo>
                <a:cubicBezTo>
                  <a:pt x="267" y="63"/>
                  <a:pt x="328" y="37"/>
                  <a:pt x="393" y="29"/>
                </a:cubicBezTo>
                <a:cubicBezTo>
                  <a:pt x="338" y="69"/>
                  <a:pt x="293" y="121"/>
                  <a:pt x="261" y="180"/>
                </a:cubicBezTo>
                <a:close/>
                <a:moveTo>
                  <a:pt x="428" y="186"/>
                </a:moveTo>
                <a:lnTo>
                  <a:pt x="428" y="186"/>
                </a:lnTo>
                <a:cubicBezTo>
                  <a:pt x="409" y="190"/>
                  <a:pt x="394" y="204"/>
                  <a:pt x="389" y="222"/>
                </a:cubicBezTo>
                <a:cubicBezTo>
                  <a:pt x="352" y="217"/>
                  <a:pt x="317" y="207"/>
                  <a:pt x="284" y="191"/>
                </a:cubicBezTo>
                <a:cubicBezTo>
                  <a:pt x="318" y="130"/>
                  <a:pt x="368" y="76"/>
                  <a:pt x="428" y="36"/>
                </a:cubicBezTo>
                <a:lnTo>
                  <a:pt x="428" y="186"/>
                </a:lnTo>
                <a:close/>
                <a:moveTo>
                  <a:pt x="597" y="191"/>
                </a:moveTo>
                <a:lnTo>
                  <a:pt x="597" y="191"/>
                </a:lnTo>
                <a:cubicBezTo>
                  <a:pt x="564" y="207"/>
                  <a:pt x="529" y="217"/>
                  <a:pt x="493" y="222"/>
                </a:cubicBezTo>
                <a:cubicBezTo>
                  <a:pt x="487" y="204"/>
                  <a:pt x="472" y="190"/>
                  <a:pt x="454" y="186"/>
                </a:cubicBezTo>
                <a:lnTo>
                  <a:pt x="454" y="36"/>
                </a:lnTo>
                <a:cubicBezTo>
                  <a:pt x="514" y="76"/>
                  <a:pt x="563" y="130"/>
                  <a:pt x="597" y="191"/>
                </a:cubicBezTo>
                <a:close/>
                <a:moveTo>
                  <a:pt x="580" y="53"/>
                </a:moveTo>
                <a:lnTo>
                  <a:pt x="580" y="53"/>
                </a:lnTo>
                <a:cubicBezTo>
                  <a:pt x="579" y="57"/>
                  <a:pt x="578" y="60"/>
                  <a:pt x="578" y="64"/>
                </a:cubicBezTo>
                <a:cubicBezTo>
                  <a:pt x="578" y="95"/>
                  <a:pt x="603" y="119"/>
                  <a:pt x="634" y="119"/>
                </a:cubicBezTo>
                <a:cubicBezTo>
                  <a:pt x="648" y="119"/>
                  <a:pt x="660" y="114"/>
                  <a:pt x="670" y="105"/>
                </a:cubicBezTo>
                <a:cubicBezTo>
                  <a:pt x="678" y="112"/>
                  <a:pt x="686" y="118"/>
                  <a:pt x="695" y="126"/>
                </a:cubicBezTo>
                <a:cubicBezTo>
                  <a:pt x="672" y="147"/>
                  <a:pt x="647" y="165"/>
                  <a:pt x="621" y="180"/>
                </a:cubicBezTo>
                <a:cubicBezTo>
                  <a:pt x="588" y="121"/>
                  <a:pt x="543" y="70"/>
                  <a:pt x="489" y="29"/>
                </a:cubicBezTo>
                <a:cubicBezTo>
                  <a:pt x="520" y="33"/>
                  <a:pt x="551" y="42"/>
                  <a:pt x="580" y="53"/>
                </a:cubicBezTo>
                <a:close/>
                <a:moveTo>
                  <a:pt x="634" y="35"/>
                </a:moveTo>
                <a:lnTo>
                  <a:pt x="634" y="35"/>
                </a:lnTo>
                <a:cubicBezTo>
                  <a:pt x="649" y="35"/>
                  <a:pt x="663" y="48"/>
                  <a:pt x="663" y="64"/>
                </a:cubicBezTo>
                <a:cubicBezTo>
                  <a:pt x="663" y="80"/>
                  <a:pt x="649" y="93"/>
                  <a:pt x="634" y="93"/>
                </a:cubicBezTo>
                <a:cubicBezTo>
                  <a:pt x="618" y="93"/>
                  <a:pt x="604" y="80"/>
                  <a:pt x="604" y="64"/>
                </a:cubicBezTo>
                <a:cubicBezTo>
                  <a:pt x="604" y="48"/>
                  <a:pt x="618" y="35"/>
                  <a:pt x="634" y="35"/>
                </a:cubicBezTo>
                <a:close/>
                <a:moveTo>
                  <a:pt x="653" y="330"/>
                </a:moveTo>
                <a:lnTo>
                  <a:pt x="653" y="330"/>
                </a:lnTo>
                <a:cubicBezTo>
                  <a:pt x="637" y="330"/>
                  <a:pt x="624" y="317"/>
                  <a:pt x="624" y="301"/>
                </a:cubicBezTo>
                <a:cubicBezTo>
                  <a:pt x="624" y="284"/>
                  <a:pt x="637" y="271"/>
                  <a:pt x="653" y="271"/>
                </a:cubicBezTo>
                <a:cubicBezTo>
                  <a:pt x="669" y="271"/>
                  <a:pt x="682" y="284"/>
                  <a:pt x="682" y="301"/>
                </a:cubicBezTo>
                <a:cubicBezTo>
                  <a:pt x="682" y="317"/>
                  <a:pt x="669" y="330"/>
                  <a:pt x="653" y="330"/>
                </a:cubicBezTo>
                <a:close/>
                <a:moveTo>
                  <a:pt x="441" y="209"/>
                </a:moveTo>
                <a:lnTo>
                  <a:pt x="441" y="209"/>
                </a:lnTo>
                <a:cubicBezTo>
                  <a:pt x="457" y="209"/>
                  <a:pt x="470" y="222"/>
                  <a:pt x="470" y="239"/>
                </a:cubicBezTo>
                <a:cubicBezTo>
                  <a:pt x="470" y="255"/>
                  <a:pt x="457" y="268"/>
                  <a:pt x="441" y="268"/>
                </a:cubicBezTo>
                <a:cubicBezTo>
                  <a:pt x="424" y="268"/>
                  <a:pt x="412" y="255"/>
                  <a:pt x="412" y="239"/>
                </a:cubicBezTo>
                <a:cubicBezTo>
                  <a:pt x="412" y="222"/>
                  <a:pt x="424" y="209"/>
                  <a:pt x="441" y="209"/>
                </a:cubicBezTo>
                <a:close/>
                <a:moveTo>
                  <a:pt x="560" y="563"/>
                </a:moveTo>
                <a:lnTo>
                  <a:pt x="560" y="563"/>
                </a:lnTo>
                <a:cubicBezTo>
                  <a:pt x="560" y="579"/>
                  <a:pt x="547" y="592"/>
                  <a:pt x="530" y="592"/>
                </a:cubicBezTo>
                <a:cubicBezTo>
                  <a:pt x="514" y="592"/>
                  <a:pt x="501" y="579"/>
                  <a:pt x="501" y="563"/>
                </a:cubicBezTo>
                <a:cubicBezTo>
                  <a:pt x="501" y="547"/>
                  <a:pt x="514" y="534"/>
                  <a:pt x="530" y="534"/>
                </a:cubicBezTo>
                <a:cubicBezTo>
                  <a:pt x="547" y="534"/>
                  <a:pt x="560" y="547"/>
                  <a:pt x="560" y="563"/>
                </a:cubicBezTo>
                <a:close/>
                <a:moveTo>
                  <a:pt x="530" y="507"/>
                </a:moveTo>
                <a:lnTo>
                  <a:pt x="530" y="507"/>
                </a:lnTo>
                <a:cubicBezTo>
                  <a:pt x="505" y="507"/>
                  <a:pt x="484" y="524"/>
                  <a:pt x="478" y="547"/>
                </a:cubicBezTo>
                <a:cubicBezTo>
                  <a:pt x="470" y="547"/>
                  <a:pt x="462" y="546"/>
                  <a:pt x="454" y="545"/>
                </a:cubicBezTo>
                <a:lnTo>
                  <a:pt x="454" y="412"/>
                </a:lnTo>
                <a:lnTo>
                  <a:pt x="651" y="412"/>
                </a:lnTo>
                <a:cubicBezTo>
                  <a:pt x="649" y="472"/>
                  <a:pt x="634" y="530"/>
                  <a:pt x="609" y="583"/>
                </a:cubicBezTo>
                <a:cubicBezTo>
                  <a:pt x="601" y="578"/>
                  <a:pt x="593" y="575"/>
                  <a:pt x="585" y="572"/>
                </a:cubicBezTo>
                <a:cubicBezTo>
                  <a:pt x="585" y="569"/>
                  <a:pt x="585" y="566"/>
                  <a:pt x="585" y="563"/>
                </a:cubicBezTo>
                <a:cubicBezTo>
                  <a:pt x="585" y="533"/>
                  <a:pt x="561" y="507"/>
                  <a:pt x="530" y="507"/>
                </a:cubicBezTo>
                <a:close/>
                <a:moveTo>
                  <a:pt x="651" y="386"/>
                </a:moveTo>
                <a:lnTo>
                  <a:pt x="454" y="386"/>
                </a:lnTo>
                <a:lnTo>
                  <a:pt x="454" y="292"/>
                </a:lnTo>
                <a:cubicBezTo>
                  <a:pt x="475" y="287"/>
                  <a:pt x="492" y="269"/>
                  <a:pt x="495" y="248"/>
                </a:cubicBezTo>
                <a:cubicBezTo>
                  <a:pt x="535" y="242"/>
                  <a:pt x="573" y="231"/>
                  <a:pt x="610" y="215"/>
                </a:cubicBezTo>
                <a:cubicBezTo>
                  <a:pt x="615" y="227"/>
                  <a:pt x="621" y="240"/>
                  <a:pt x="625" y="253"/>
                </a:cubicBezTo>
                <a:cubicBezTo>
                  <a:pt x="609" y="263"/>
                  <a:pt x="598" y="281"/>
                  <a:pt x="598" y="301"/>
                </a:cubicBezTo>
                <a:cubicBezTo>
                  <a:pt x="598" y="329"/>
                  <a:pt x="621" y="353"/>
                  <a:pt x="649" y="355"/>
                </a:cubicBezTo>
                <a:cubicBezTo>
                  <a:pt x="649" y="365"/>
                  <a:pt x="651" y="375"/>
                  <a:pt x="651" y="386"/>
                </a:cubicBezTo>
                <a:close/>
                <a:moveTo>
                  <a:pt x="813" y="386"/>
                </a:moveTo>
                <a:lnTo>
                  <a:pt x="677" y="386"/>
                </a:lnTo>
                <a:cubicBezTo>
                  <a:pt x="676" y="374"/>
                  <a:pt x="676" y="363"/>
                  <a:pt x="675" y="352"/>
                </a:cubicBezTo>
                <a:cubicBezTo>
                  <a:pt x="694" y="343"/>
                  <a:pt x="708" y="323"/>
                  <a:pt x="708" y="301"/>
                </a:cubicBezTo>
                <a:cubicBezTo>
                  <a:pt x="708" y="270"/>
                  <a:pt x="684" y="246"/>
                  <a:pt x="653" y="246"/>
                </a:cubicBezTo>
                <a:cubicBezTo>
                  <a:pt x="652" y="246"/>
                  <a:pt x="651" y="246"/>
                  <a:pt x="650" y="246"/>
                </a:cubicBezTo>
                <a:cubicBezTo>
                  <a:pt x="645" y="231"/>
                  <a:pt x="639" y="217"/>
                  <a:pt x="633" y="203"/>
                </a:cubicBezTo>
                <a:cubicBezTo>
                  <a:pt x="661" y="187"/>
                  <a:pt x="688" y="167"/>
                  <a:pt x="713" y="145"/>
                </a:cubicBezTo>
                <a:cubicBezTo>
                  <a:pt x="772" y="208"/>
                  <a:pt x="810" y="292"/>
                  <a:pt x="813" y="386"/>
                </a:cubicBezTo>
                <a:close/>
                <a:moveTo>
                  <a:pt x="828" y="491"/>
                </a:moveTo>
                <a:lnTo>
                  <a:pt x="828" y="491"/>
                </a:lnTo>
                <a:cubicBezTo>
                  <a:pt x="835" y="462"/>
                  <a:pt x="839" y="430"/>
                  <a:pt x="839" y="399"/>
                </a:cubicBezTo>
                <a:cubicBezTo>
                  <a:pt x="839" y="289"/>
                  <a:pt x="795" y="190"/>
                  <a:pt x="724" y="117"/>
                </a:cubicBezTo>
                <a:cubicBezTo>
                  <a:pt x="723" y="117"/>
                  <a:pt x="723" y="117"/>
                  <a:pt x="723" y="117"/>
                </a:cubicBezTo>
                <a:cubicBezTo>
                  <a:pt x="722" y="116"/>
                  <a:pt x="722" y="116"/>
                  <a:pt x="722" y="116"/>
                </a:cubicBezTo>
                <a:cubicBezTo>
                  <a:pt x="710" y="105"/>
                  <a:pt x="697" y="94"/>
                  <a:pt x="685" y="84"/>
                </a:cubicBezTo>
                <a:cubicBezTo>
                  <a:pt x="687" y="78"/>
                  <a:pt x="689" y="71"/>
                  <a:pt x="689" y="64"/>
                </a:cubicBezTo>
                <a:cubicBezTo>
                  <a:pt x="689" y="33"/>
                  <a:pt x="664" y="9"/>
                  <a:pt x="634" y="9"/>
                </a:cubicBezTo>
                <a:cubicBezTo>
                  <a:pt x="616" y="9"/>
                  <a:pt x="601" y="17"/>
                  <a:pt x="591" y="29"/>
                </a:cubicBezTo>
                <a:cubicBezTo>
                  <a:pt x="544" y="10"/>
                  <a:pt x="494" y="0"/>
                  <a:pt x="441" y="0"/>
                </a:cubicBezTo>
                <a:cubicBezTo>
                  <a:pt x="441" y="0"/>
                  <a:pt x="441" y="0"/>
                  <a:pt x="440" y="0"/>
                </a:cubicBezTo>
                <a:cubicBezTo>
                  <a:pt x="351" y="0"/>
                  <a:pt x="267" y="30"/>
                  <a:pt x="200" y="81"/>
                </a:cubicBezTo>
                <a:cubicBezTo>
                  <a:pt x="191" y="75"/>
                  <a:pt x="180" y="70"/>
                  <a:pt x="168" y="70"/>
                </a:cubicBezTo>
                <a:cubicBezTo>
                  <a:pt x="137" y="70"/>
                  <a:pt x="113" y="96"/>
                  <a:pt x="113" y="126"/>
                </a:cubicBezTo>
                <a:cubicBezTo>
                  <a:pt x="113" y="138"/>
                  <a:pt x="117" y="149"/>
                  <a:pt x="123" y="158"/>
                </a:cubicBezTo>
                <a:cubicBezTo>
                  <a:pt x="83" y="211"/>
                  <a:pt x="56" y="275"/>
                  <a:pt x="46" y="344"/>
                </a:cubicBezTo>
                <a:cubicBezTo>
                  <a:pt x="20" y="349"/>
                  <a:pt x="0" y="371"/>
                  <a:pt x="0" y="399"/>
                </a:cubicBezTo>
                <a:cubicBezTo>
                  <a:pt x="0" y="426"/>
                  <a:pt x="20" y="449"/>
                  <a:pt x="46" y="453"/>
                </a:cubicBezTo>
                <a:cubicBezTo>
                  <a:pt x="58" y="541"/>
                  <a:pt x="99" y="620"/>
                  <a:pt x="158" y="679"/>
                </a:cubicBezTo>
                <a:cubicBezTo>
                  <a:pt x="158" y="680"/>
                  <a:pt x="158" y="680"/>
                  <a:pt x="159" y="681"/>
                </a:cubicBezTo>
                <a:lnTo>
                  <a:pt x="160" y="681"/>
                </a:lnTo>
                <a:cubicBezTo>
                  <a:pt x="232" y="753"/>
                  <a:pt x="331" y="797"/>
                  <a:pt x="440" y="797"/>
                </a:cubicBezTo>
                <a:lnTo>
                  <a:pt x="441" y="797"/>
                </a:lnTo>
                <a:cubicBezTo>
                  <a:pt x="550" y="797"/>
                  <a:pt x="649" y="753"/>
                  <a:pt x="722" y="681"/>
                </a:cubicBezTo>
                <a:cubicBezTo>
                  <a:pt x="722" y="681"/>
                  <a:pt x="722" y="681"/>
                  <a:pt x="723" y="681"/>
                </a:cubicBezTo>
                <a:cubicBezTo>
                  <a:pt x="723" y="680"/>
                  <a:pt x="723" y="680"/>
                  <a:pt x="724" y="679"/>
                </a:cubicBezTo>
                <a:cubicBezTo>
                  <a:pt x="749" y="654"/>
                  <a:pt x="770" y="625"/>
                  <a:pt x="788" y="593"/>
                </a:cubicBezTo>
                <a:cubicBezTo>
                  <a:pt x="793" y="594"/>
                  <a:pt x="797" y="595"/>
                  <a:pt x="802" y="595"/>
                </a:cubicBezTo>
                <a:cubicBezTo>
                  <a:pt x="833" y="595"/>
                  <a:pt x="857" y="571"/>
                  <a:pt x="857" y="540"/>
                </a:cubicBezTo>
                <a:cubicBezTo>
                  <a:pt x="857" y="519"/>
                  <a:pt x="846" y="501"/>
                  <a:pt x="828" y="4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BE6369A-259A-6F48-83BC-CCC462E7CD57}"/>
              </a:ext>
            </a:extLst>
          </p:cNvPr>
          <p:cNvSpPr txBox="1"/>
          <p:nvPr/>
        </p:nvSpPr>
        <p:spPr>
          <a:xfrm>
            <a:off x="6682565" y="1587762"/>
            <a:ext cx="1850990" cy="10618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ru-RU" sz="900" b="1" dirty="0"/>
              <a:t>отсутствие преемственности в процессе сопровождения профессионального самоопределения обучающихся между различными уровнями образования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50" name="Shape 60145">
            <a:extLst>
              <a:ext uri="{FF2B5EF4-FFF2-40B4-BE49-F238E27FC236}">
                <a16:creationId xmlns:a16="http://schemas.microsoft.com/office/drawing/2014/main" xmlns="" id="{3998AE12-B342-C344-BD6F-618F1203353F}"/>
              </a:ext>
            </a:extLst>
          </p:cNvPr>
          <p:cNvSpPr/>
          <p:nvPr/>
        </p:nvSpPr>
        <p:spPr>
          <a:xfrm>
            <a:off x="409517" y="2188270"/>
            <a:ext cx="617220" cy="617221"/>
          </a:xfrm>
          <a:prstGeom prst="ellipse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FFFFFF"/>
                </a:solidFill>
              </a:defRPr>
            </a:lvl1pPr>
          </a:lstStyle>
          <a:p>
            <a:endParaRPr sz="2109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1451F04-8891-FF47-B180-8B17B428E915}"/>
              </a:ext>
            </a:extLst>
          </p:cNvPr>
          <p:cNvSpPr txBox="1"/>
          <p:nvPr/>
        </p:nvSpPr>
        <p:spPr>
          <a:xfrm>
            <a:off x="1135245" y="2021045"/>
            <a:ext cx="2512208" cy="10618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ru-RU" sz="900" b="1" dirty="0"/>
              <a:t>слабая </a:t>
            </a:r>
            <a:r>
              <a:rPr lang="ru-RU" sz="900" b="1" dirty="0" smtClean="0"/>
              <a:t>включенность </a:t>
            </a:r>
            <a:r>
              <a:rPr lang="ru-RU" sz="900" b="1" dirty="0"/>
              <a:t>общеобразовательной школы в решение задач сопровождения профессионального самоопределения обучающихся, бессистемность и формальный характер соответствующей работы</a:t>
            </a:r>
          </a:p>
        </p:txBody>
      </p:sp>
      <p:sp>
        <p:nvSpPr>
          <p:cNvPr id="35" name="Freeform 945">
            <a:extLst>
              <a:ext uri="{FF2B5EF4-FFF2-40B4-BE49-F238E27FC236}">
                <a16:creationId xmlns:a16="http://schemas.microsoft.com/office/drawing/2014/main" xmlns="" id="{4D41FDBF-13A7-2447-8F5D-8DE0BAA54A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987" y="4230840"/>
            <a:ext cx="279095" cy="347039"/>
          </a:xfrm>
          <a:custGeom>
            <a:avLst/>
            <a:gdLst>
              <a:gd name="T0" fmla="*/ 632245 w 232462"/>
              <a:gd name="T1" fmla="*/ 3076609 h 289974"/>
              <a:gd name="T2" fmla="*/ 1993938 w 232462"/>
              <a:gd name="T3" fmla="*/ 3076609 h 289974"/>
              <a:gd name="T4" fmla="*/ 2091190 w 232462"/>
              <a:gd name="T5" fmla="*/ 2375186 h 289974"/>
              <a:gd name="T6" fmla="*/ 2038519 w 232462"/>
              <a:gd name="T7" fmla="*/ 3199466 h 289974"/>
              <a:gd name="T8" fmla="*/ 603868 w 232462"/>
              <a:gd name="T9" fmla="*/ 3195485 h 289974"/>
              <a:gd name="T10" fmla="*/ 534968 w 232462"/>
              <a:gd name="T11" fmla="*/ 2375186 h 289974"/>
              <a:gd name="T12" fmla="*/ 1193690 w 232462"/>
              <a:gd name="T13" fmla="*/ 1084957 h 289974"/>
              <a:gd name="T14" fmla="*/ 1084413 w 232462"/>
              <a:gd name="T15" fmla="*/ 1332847 h 289974"/>
              <a:gd name="T16" fmla="*/ 1290835 w 232462"/>
              <a:gd name="T17" fmla="*/ 1516759 h 289974"/>
              <a:gd name="T18" fmla="*/ 1529635 w 232462"/>
              <a:gd name="T19" fmla="*/ 1376818 h 289974"/>
              <a:gd name="T20" fmla="*/ 1468921 w 232462"/>
              <a:gd name="T21" fmla="*/ 1108951 h 289974"/>
              <a:gd name="T22" fmla="*/ 1270596 w 232462"/>
              <a:gd name="T23" fmla="*/ 713128 h 289974"/>
              <a:gd name="T24" fmla="*/ 1849413 w 232462"/>
              <a:gd name="T25" fmla="*/ 1064956 h 289974"/>
              <a:gd name="T26" fmla="*/ 1630824 w 232462"/>
              <a:gd name="T27" fmla="*/ 1384830 h 289974"/>
              <a:gd name="T28" fmla="*/ 1618692 w 232462"/>
              <a:gd name="T29" fmla="*/ 1772641 h 289974"/>
              <a:gd name="T30" fmla="*/ 987257 w 232462"/>
              <a:gd name="T31" fmla="*/ 1776636 h 289974"/>
              <a:gd name="T32" fmla="*/ 995349 w 232462"/>
              <a:gd name="T33" fmla="*/ 1384830 h 289974"/>
              <a:gd name="T34" fmla="*/ 776770 w 232462"/>
              <a:gd name="T35" fmla="*/ 1064956 h 289974"/>
              <a:gd name="T36" fmla="*/ 1306159 w 232462"/>
              <a:gd name="T37" fmla="*/ 482625 h 289974"/>
              <a:gd name="T38" fmla="*/ 2119160 w 232462"/>
              <a:gd name="T39" fmla="*/ 1276673 h 289974"/>
              <a:gd name="T40" fmla="*/ 2216743 w 232462"/>
              <a:gd name="T41" fmla="*/ 1276673 h 289974"/>
              <a:gd name="T42" fmla="*/ 1306159 w 232462"/>
              <a:gd name="T43" fmla="*/ 383378 h 289974"/>
              <a:gd name="T44" fmla="*/ 1083222 w 232462"/>
              <a:gd name="T45" fmla="*/ 251380 h 289974"/>
              <a:gd name="T46" fmla="*/ 700781 w 232462"/>
              <a:gd name="T47" fmla="*/ 417639 h 289974"/>
              <a:gd name="T48" fmla="*/ 407860 w 232462"/>
              <a:gd name="T49" fmla="*/ 710574 h 289974"/>
              <a:gd name="T50" fmla="*/ 253257 w 232462"/>
              <a:gd name="T51" fmla="*/ 1090626 h 289974"/>
              <a:gd name="T52" fmla="*/ 261393 w 232462"/>
              <a:gd name="T53" fmla="*/ 1498350 h 289974"/>
              <a:gd name="T54" fmla="*/ 428191 w 232462"/>
              <a:gd name="T55" fmla="*/ 1874447 h 289974"/>
              <a:gd name="T56" fmla="*/ 733337 w 232462"/>
              <a:gd name="T57" fmla="*/ 2159477 h 289974"/>
              <a:gd name="T58" fmla="*/ 1095420 w 232462"/>
              <a:gd name="T59" fmla="*/ 2298020 h 289974"/>
              <a:gd name="T60" fmla="*/ 1506329 w 232462"/>
              <a:gd name="T61" fmla="*/ 2309889 h 289974"/>
              <a:gd name="T62" fmla="*/ 1896907 w 232462"/>
              <a:gd name="T63" fmla="*/ 2159477 h 289974"/>
              <a:gd name="T64" fmla="*/ 2197968 w 232462"/>
              <a:gd name="T65" fmla="*/ 1874447 h 289974"/>
              <a:gd name="T66" fmla="*/ 2368839 w 232462"/>
              <a:gd name="T67" fmla="*/ 1498350 h 289974"/>
              <a:gd name="T68" fmla="*/ 2372910 w 232462"/>
              <a:gd name="T69" fmla="*/ 1090626 h 289974"/>
              <a:gd name="T70" fmla="*/ 2222381 w 232462"/>
              <a:gd name="T71" fmla="*/ 710574 h 289974"/>
              <a:gd name="T72" fmla="*/ 1929440 w 232462"/>
              <a:gd name="T73" fmla="*/ 417639 h 289974"/>
              <a:gd name="T74" fmla="*/ 1546995 w 232462"/>
              <a:gd name="T75" fmla="*/ 251380 h 289974"/>
              <a:gd name="T76" fmla="*/ 1282577 w 232462"/>
              <a:gd name="T77" fmla="*/ 5940 h 289974"/>
              <a:gd name="T78" fmla="*/ 1787059 w 232462"/>
              <a:gd name="T79" fmla="*/ 93038 h 289974"/>
              <a:gd name="T80" fmla="*/ 2214256 w 232462"/>
              <a:gd name="T81" fmla="*/ 358253 h 289974"/>
              <a:gd name="T82" fmla="*/ 2507166 w 232462"/>
              <a:gd name="T83" fmla="*/ 762044 h 289974"/>
              <a:gd name="T84" fmla="*/ 2617013 w 232462"/>
              <a:gd name="T85" fmla="*/ 1245006 h 289974"/>
              <a:gd name="T86" fmla="*/ 2531574 w 232462"/>
              <a:gd name="T87" fmla="*/ 1735895 h 289974"/>
              <a:gd name="T88" fmla="*/ 2258976 w 232462"/>
              <a:gd name="T89" fmla="*/ 2151533 h 289974"/>
              <a:gd name="T90" fmla="*/ 1839944 w 232462"/>
              <a:gd name="T91" fmla="*/ 2436573 h 289974"/>
              <a:gd name="T92" fmla="*/ 1343589 w 232462"/>
              <a:gd name="T93" fmla="*/ 2543461 h 289974"/>
              <a:gd name="T94" fmla="*/ 1083222 w 232462"/>
              <a:gd name="T95" fmla="*/ 2400937 h 289974"/>
              <a:gd name="T96" fmla="*/ 660104 w 232462"/>
              <a:gd name="T97" fmla="*/ 2226766 h 289974"/>
              <a:gd name="T98" fmla="*/ 334636 w 232462"/>
              <a:gd name="T99" fmla="*/ 1910073 h 289974"/>
              <a:gd name="T100" fmla="*/ 159692 w 232462"/>
              <a:gd name="T101" fmla="*/ 1498350 h 289974"/>
              <a:gd name="T102" fmla="*/ 159692 w 232462"/>
              <a:gd name="T103" fmla="*/ 1051026 h 289974"/>
              <a:gd name="T104" fmla="*/ 334636 w 232462"/>
              <a:gd name="T105" fmla="*/ 639327 h 289974"/>
              <a:gd name="T106" fmla="*/ 660104 w 232462"/>
              <a:gd name="T107" fmla="*/ 322629 h 289974"/>
              <a:gd name="T108" fmla="*/ 1083222 w 232462"/>
              <a:gd name="T109" fmla="*/ 152424 h 28997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32462" h="289974">
                <a:moveTo>
                  <a:pt x="51660" y="210958"/>
                </a:moveTo>
                <a:cubicBezTo>
                  <a:pt x="54171" y="210958"/>
                  <a:pt x="55965" y="212754"/>
                  <a:pt x="55965" y="215268"/>
                </a:cubicBezTo>
                <a:lnTo>
                  <a:pt x="55965" y="278840"/>
                </a:lnTo>
                <a:lnTo>
                  <a:pt x="114438" y="251903"/>
                </a:lnTo>
                <a:cubicBezTo>
                  <a:pt x="115514" y="251543"/>
                  <a:pt x="116949" y="251543"/>
                  <a:pt x="118025" y="251903"/>
                </a:cubicBezTo>
                <a:lnTo>
                  <a:pt x="176499" y="278840"/>
                </a:lnTo>
                <a:lnTo>
                  <a:pt x="176499" y="215268"/>
                </a:lnTo>
                <a:cubicBezTo>
                  <a:pt x="176499" y="212754"/>
                  <a:pt x="178292" y="210958"/>
                  <a:pt x="180445" y="210958"/>
                </a:cubicBezTo>
                <a:cubicBezTo>
                  <a:pt x="182956" y="210958"/>
                  <a:pt x="185108" y="212754"/>
                  <a:pt x="185108" y="215268"/>
                </a:cubicBezTo>
                <a:lnTo>
                  <a:pt x="185108" y="285305"/>
                </a:lnTo>
                <a:cubicBezTo>
                  <a:pt x="185108" y="287101"/>
                  <a:pt x="184391" y="288537"/>
                  <a:pt x="182956" y="289256"/>
                </a:cubicBezTo>
                <a:cubicBezTo>
                  <a:pt x="182239" y="289615"/>
                  <a:pt x="181521" y="289974"/>
                  <a:pt x="180445" y="289974"/>
                </a:cubicBezTo>
                <a:cubicBezTo>
                  <a:pt x="180086" y="289974"/>
                  <a:pt x="179369" y="289974"/>
                  <a:pt x="178651" y="289615"/>
                </a:cubicBezTo>
                <a:lnTo>
                  <a:pt x="116232" y="260882"/>
                </a:lnTo>
                <a:lnTo>
                  <a:pt x="53453" y="289615"/>
                </a:lnTo>
                <a:cubicBezTo>
                  <a:pt x="52377" y="289974"/>
                  <a:pt x="50584" y="289974"/>
                  <a:pt x="49149" y="289256"/>
                </a:cubicBezTo>
                <a:cubicBezTo>
                  <a:pt x="48072" y="288537"/>
                  <a:pt x="47355" y="287101"/>
                  <a:pt x="47355" y="285305"/>
                </a:cubicBezTo>
                <a:lnTo>
                  <a:pt x="47355" y="215268"/>
                </a:lnTo>
                <a:cubicBezTo>
                  <a:pt x="47355" y="212754"/>
                  <a:pt x="49149" y="210958"/>
                  <a:pt x="51660" y="210958"/>
                </a:cubicBezTo>
                <a:close/>
                <a:moveTo>
                  <a:pt x="116411" y="76590"/>
                </a:moveTo>
                <a:lnTo>
                  <a:pt x="105662" y="98332"/>
                </a:lnTo>
                <a:cubicBezTo>
                  <a:pt x="104946" y="99419"/>
                  <a:pt x="104229" y="100143"/>
                  <a:pt x="102438" y="100506"/>
                </a:cubicBezTo>
                <a:lnTo>
                  <a:pt x="79149" y="103767"/>
                </a:lnTo>
                <a:lnTo>
                  <a:pt x="95989" y="120798"/>
                </a:lnTo>
                <a:cubicBezTo>
                  <a:pt x="97063" y="121885"/>
                  <a:pt x="97422" y="123335"/>
                  <a:pt x="97422" y="124784"/>
                </a:cubicBezTo>
                <a:lnTo>
                  <a:pt x="93480" y="148338"/>
                </a:lnTo>
                <a:lnTo>
                  <a:pt x="114261" y="137467"/>
                </a:lnTo>
                <a:cubicBezTo>
                  <a:pt x="115695" y="136380"/>
                  <a:pt x="117128" y="136380"/>
                  <a:pt x="118203" y="137467"/>
                </a:cubicBezTo>
                <a:lnTo>
                  <a:pt x="139342" y="148338"/>
                </a:lnTo>
                <a:lnTo>
                  <a:pt x="135401" y="124784"/>
                </a:lnTo>
                <a:cubicBezTo>
                  <a:pt x="135042" y="123335"/>
                  <a:pt x="135401" y="121885"/>
                  <a:pt x="136834" y="120798"/>
                </a:cubicBezTo>
                <a:lnTo>
                  <a:pt x="153673" y="103767"/>
                </a:lnTo>
                <a:lnTo>
                  <a:pt x="130026" y="100506"/>
                </a:lnTo>
                <a:cubicBezTo>
                  <a:pt x="128593" y="100143"/>
                  <a:pt x="127518" y="99419"/>
                  <a:pt x="127160" y="98332"/>
                </a:cubicBezTo>
                <a:lnTo>
                  <a:pt x="116411" y="76590"/>
                </a:lnTo>
                <a:close/>
                <a:moveTo>
                  <a:pt x="112470" y="64632"/>
                </a:moveTo>
                <a:cubicBezTo>
                  <a:pt x="113903" y="61733"/>
                  <a:pt x="118919" y="61733"/>
                  <a:pt x="120352" y="64632"/>
                </a:cubicBezTo>
                <a:lnTo>
                  <a:pt x="133609" y="92171"/>
                </a:lnTo>
                <a:lnTo>
                  <a:pt x="163706" y="96520"/>
                </a:lnTo>
                <a:cubicBezTo>
                  <a:pt x="165497" y="96520"/>
                  <a:pt x="166930" y="97969"/>
                  <a:pt x="167289" y="99419"/>
                </a:cubicBezTo>
                <a:cubicBezTo>
                  <a:pt x="167647" y="101231"/>
                  <a:pt x="167289" y="103042"/>
                  <a:pt x="166214" y="104129"/>
                </a:cubicBezTo>
                <a:lnTo>
                  <a:pt x="144358" y="125509"/>
                </a:lnTo>
                <a:lnTo>
                  <a:pt x="149732" y="155947"/>
                </a:lnTo>
                <a:cubicBezTo>
                  <a:pt x="149732" y="157759"/>
                  <a:pt x="149374" y="159208"/>
                  <a:pt x="147941" y="160296"/>
                </a:cubicBezTo>
                <a:cubicBezTo>
                  <a:pt x="146508" y="161383"/>
                  <a:pt x="144716" y="161383"/>
                  <a:pt x="143283" y="160658"/>
                </a:cubicBezTo>
                <a:lnTo>
                  <a:pt x="116411" y="146163"/>
                </a:lnTo>
                <a:lnTo>
                  <a:pt x="89539" y="160658"/>
                </a:lnTo>
                <a:cubicBezTo>
                  <a:pt x="88823" y="160658"/>
                  <a:pt x="88106" y="161020"/>
                  <a:pt x="87390" y="161020"/>
                </a:cubicBezTo>
                <a:cubicBezTo>
                  <a:pt x="86673" y="161020"/>
                  <a:pt x="85598" y="160658"/>
                  <a:pt x="84881" y="160296"/>
                </a:cubicBezTo>
                <a:cubicBezTo>
                  <a:pt x="83448" y="159208"/>
                  <a:pt x="82732" y="157759"/>
                  <a:pt x="83090" y="155947"/>
                </a:cubicBezTo>
                <a:lnTo>
                  <a:pt x="88106" y="125509"/>
                </a:lnTo>
                <a:lnTo>
                  <a:pt x="66250" y="104129"/>
                </a:lnTo>
                <a:cubicBezTo>
                  <a:pt x="65175" y="103042"/>
                  <a:pt x="64817" y="101231"/>
                  <a:pt x="65175" y="99419"/>
                </a:cubicBezTo>
                <a:cubicBezTo>
                  <a:pt x="65892" y="97969"/>
                  <a:pt x="67325" y="96520"/>
                  <a:pt x="68758" y="96520"/>
                </a:cubicBezTo>
                <a:lnTo>
                  <a:pt x="98855" y="92171"/>
                </a:lnTo>
                <a:lnTo>
                  <a:pt x="112470" y="64632"/>
                </a:lnTo>
                <a:close/>
                <a:moveTo>
                  <a:pt x="115618" y="43741"/>
                </a:moveTo>
                <a:cubicBezTo>
                  <a:pt x="76036" y="43741"/>
                  <a:pt x="43651" y="76126"/>
                  <a:pt x="43651" y="115708"/>
                </a:cubicBezTo>
                <a:cubicBezTo>
                  <a:pt x="43651" y="155289"/>
                  <a:pt x="76036" y="187674"/>
                  <a:pt x="115618" y="187674"/>
                </a:cubicBezTo>
                <a:cubicBezTo>
                  <a:pt x="155199" y="187674"/>
                  <a:pt x="187584" y="155289"/>
                  <a:pt x="187584" y="115708"/>
                </a:cubicBezTo>
                <a:cubicBezTo>
                  <a:pt x="187584" y="76126"/>
                  <a:pt x="155199" y="43741"/>
                  <a:pt x="115618" y="43741"/>
                </a:cubicBezTo>
                <a:close/>
                <a:moveTo>
                  <a:pt x="115618" y="34745"/>
                </a:moveTo>
                <a:cubicBezTo>
                  <a:pt x="159877" y="34745"/>
                  <a:pt x="196220" y="71088"/>
                  <a:pt x="196220" y="115708"/>
                </a:cubicBezTo>
                <a:cubicBezTo>
                  <a:pt x="196220" y="159967"/>
                  <a:pt x="159877" y="196310"/>
                  <a:pt x="115618" y="196310"/>
                </a:cubicBezTo>
                <a:cubicBezTo>
                  <a:pt x="70998" y="196310"/>
                  <a:pt x="34655" y="159967"/>
                  <a:pt x="34655" y="115708"/>
                </a:cubicBezTo>
                <a:cubicBezTo>
                  <a:pt x="34655" y="71088"/>
                  <a:pt x="70998" y="34745"/>
                  <a:pt x="115618" y="34745"/>
                </a:cubicBezTo>
                <a:close/>
                <a:moveTo>
                  <a:pt x="116411" y="9866"/>
                </a:moveTo>
                <a:lnTo>
                  <a:pt x="99485" y="22065"/>
                </a:lnTo>
                <a:cubicBezTo>
                  <a:pt x="98405" y="22782"/>
                  <a:pt x="97324" y="23141"/>
                  <a:pt x="95884" y="22782"/>
                </a:cubicBezTo>
                <a:lnTo>
                  <a:pt x="75717" y="17759"/>
                </a:lnTo>
                <a:lnTo>
                  <a:pt x="64913" y="35698"/>
                </a:lnTo>
                <a:cubicBezTo>
                  <a:pt x="64193" y="36775"/>
                  <a:pt x="63112" y="37492"/>
                  <a:pt x="62032" y="37851"/>
                </a:cubicBezTo>
                <a:lnTo>
                  <a:pt x="41144" y="40721"/>
                </a:lnTo>
                <a:lnTo>
                  <a:pt x="37903" y="61531"/>
                </a:lnTo>
                <a:cubicBezTo>
                  <a:pt x="37903" y="62607"/>
                  <a:pt x="37183" y="63684"/>
                  <a:pt x="36103" y="64401"/>
                </a:cubicBezTo>
                <a:lnTo>
                  <a:pt x="18096" y="75165"/>
                </a:lnTo>
                <a:lnTo>
                  <a:pt x="23138" y="95257"/>
                </a:lnTo>
                <a:cubicBezTo>
                  <a:pt x="23498" y="96333"/>
                  <a:pt x="23138" y="97768"/>
                  <a:pt x="22418" y="98845"/>
                </a:cubicBezTo>
                <a:lnTo>
                  <a:pt x="10174" y="115708"/>
                </a:lnTo>
                <a:lnTo>
                  <a:pt x="22418" y="132212"/>
                </a:lnTo>
                <a:cubicBezTo>
                  <a:pt x="23138" y="133288"/>
                  <a:pt x="23498" y="134723"/>
                  <a:pt x="23138" y="135799"/>
                </a:cubicBezTo>
                <a:lnTo>
                  <a:pt x="18096" y="156250"/>
                </a:lnTo>
                <a:lnTo>
                  <a:pt x="36103" y="167014"/>
                </a:lnTo>
                <a:cubicBezTo>
                  <a:pt x="37183" y="167731"/>
                  <a:pt x="37903" y="168449"/>
                  <a:pt x="37903" y="169884"/>
                </a:cubicBezTo>
                <a:lnTo>
                  <a:pt x="41144" y="190335"/>
                </a:lnTo>
                <a:lnTo>
                  <a:pt x="62032" y="193564"/>
                </a:lnTo>
                <a:cubicBezTo>
                  <a:pt x="63112" y="193564"/>
                  <a:pt x="64193" y="194640"/>
                  <a:pt x="64913" y="195717"/>
                </a:cubicBezTo>
                <a:lnTo>
                  <a:pt x="75717" y="213656"/>
                </a:lnTo>
                <a:lnTo>
                  <a:pt x="95884" y="208274"/>
                </a:lnTo>
                <a:cubicBezTo>
                  <a:pt x="96244" y="208274"/>
                  <a:pt x="96604" y="208274"/>
                  <a:pt x="96964" y="208274"/>
                </a:cubicBezTo>
                <a:cubicBezTo>
                  <a:pt x="97685" y="208274"/>
                  <a:pt x="98765" y="208633"/>
                  <a:pt x="99485" y="209350"/>
                </a:cubicBezTo>
                <a:lnTo>
                  <a:pt x="116411" y="221549"/>
                </a:lnTo>
                <a:lnTo>
                  <a:pt x="133337" y="209350"/>
                </a:lnTo>
                <a:cubicBezTo>
                  <a:pt x="134417" y="208274"/>
                  <a:pt x="135498" y="208274"/>
                  <a:pt x="136938" y="208274"/>
                </a:cubicBezTo>
                <a:lnTo>
                  <a:pt x="157105" y="213656"/>
                </a:lnTo>
                <a:lnTo>
                  <a:pt x="167909" y="195717"/>
                </a:lnTo>
                <a:cubicBezTo>
                  <a:pt x="168629" y="194640"/>
                  <a:pt x="169710" y="193564"/>
                  <a:pt x="170790" y="193564"/>
                </a:cubicBezTo>
                <a:lnTo>
                  <a:pt x="191678" y="190335"/>
                </a:lnTo>
                <a:lnTo>
                  <a:pt x="194559" y="169884"/>
                </a:lnTo>
                <a:cubicBezTo>
                  <a:pt x="194559" y="168449"/>
                  <a:pt x="195639" y="167731"/>
                  <a:pt x="196719" y="167014"/>
                </a:cubicBezTo>
                <a:lnTo>
                  <a:pt x="214726" y="156250"/>
                </a:lnTo>
                <a:lnTo>
                  <a:pt x="209684" y="135799"/>
                </a:lnTo>
                <a:cubicBezTo>
                  <a:pt x="209324" y="134723"/>
                  <a:pt x="209684" y="133288"/>
                  <a:pt x="210044" y="132212"/>
                </a:cubicBezTo>
                <a:lnTo>
                  <a:pt x="222648" y="115708"/>
                </a:lnTo>
                <a:lnTo>
                  <a:pt x="210044" y="98845"/>
                </a:lnTo>
                <a:cubicBezTo>
                  <a:pt x="209684" y="97768"/>
                  <a:pt x="209324" y="96333"/>
                  <a:pt x="209684" y="95257"/>
                </a:cubicBezTo>
                <a:lnTo>
                  <a:pt x="214726" y="75165"/>
                </a:lnTo>
                <a:lnTo>
                  <a:pt x="196719" y="64401"/>
                </a:lnTo>
                <a:cubicBezTo>
                  <a:pt x="195639" y="63684"/>
                  <a:pt x="194559" y="62607"/>
                  <a:pt x="194559" y="61531"/>
                </a:cubicBezTo>
                <a:lnTo>
                  <a:pt x="191678" y="40721"/>
                </a:lnTo>
                <a:lnTo>
                  <a:pt x="170790" y="37851"/>
                </a:lnTo>
                <a:cubicBezTo>
                  <a:pt x="169710" y="37492"/>
                  <a:pt x="168629" y="36775"/>
                  <a:pt x="167909" y="35698"/>
                </a:cubicBezTo>
                <a:lnTo>
                  <a:pt x="157105" y="17759"/>
                </a:lnTo>
                <a:lnTo>
                  <a:pt x="136938" y="22782"/>
                </a:lnTo>
                <a:cubicBezTo>
                  <a:pt x="135498" y="23141"/>
                  <a:pt x="134417" y="22782"/>
                  <a:pt x="133337" y="22065"/>
                </a:cubicBezTo>
                <a:lnTo>
                  <a:pt x="116411" y="9866"/>
                </a:lnTo>
                <a:close/>
                <a:moveTo>
                  <a:pt x="113530" y="538"/>
                </a:moveTo>
                <a:cubicBezTo>
                  <a:pt x="115331" y="-180"/>
                  <a:pt x="117492" y="-180"/>
                  <a:pt x="118932" y="538"/>
                </a:cubicBezTo>
                <a:lnTo>
                  <a:pt x="136938" y="13813"/>
                </a:lnTo>
                <a:lnTo>
                  <a:pt x="158186" y="8431"/>
                </a:lnTo>
                <a:cubicBezTo>
                  <a:pt x="159986" y="8072"/>
                  <a:pt x="161787" y="8790"/>
                  <a:pt x="162867" y="10225"/>
                </a:cubicBezTo>
                <a:lnTo>
                  <a:pt x="174392" y="29240"/>
                </a:lnTo>
                <a:lnTo>
                  <a:pt x="195999" y="32469"/>
                </a:lnTo>
                <a:cubicBezTo>
                  <a:pt x="197800" y="32828"/>
                  <a:pt x="199240" y="34263"/>
                  <a:pt x="199960" y="36416"/>
                </a:cubicBezTo>
                <a:lnTo>
                  <a:pt x="202842" y="57943"/>
                </a:lnTo>
                <a:lnTo>
                  <a:pt x="221928" y="69066"/>
                </a:lnTo>
                <a:cubicBezTo>
                  <a:pt x="223369" y="70142"/>
                  <a:pt x="224449" y="72295"/>
                  <a:pt x="224089" y="74088"/>
                </a:cubicBezTo>
                <a:lnTo>
                  <a:pt x="218687" y="95257"/>
                </a:lnTo>
                <a:lnTo>
                  <a:pt x="231652" y="112837"/>
                </a:lnTo>
                <a:cubicBezTo>
                  <a:pt x="232732" y="114631"/>
                  <a:pt x="232732" y="116784"/>
                  <a:pt x="231652" y="118219"/>
                </a:cubicBezTo>
                <a:lnTo>
                  <a:pt x="218687" y="135799"/>
                </a:lnTo>
                <a:lnTo>
                  <a:pt x="224089" y="157327"/>
                </a:lnTo>
                <a:cubicBezTo>
                  <a:pt x="224449" y="159121"/>
                  <a:pt x="223369" y="160914"/>
                  <a:pt x="221928" y="161991"/>
                </a:cubicBezTo>
                <a:lnTo>
                  <a:pt x="202842" y="173113"/>
                </a:lnTo>
                <a:lnTo>
                  <a:pt x="199960" y="194999"/>
                </a:lnTo>
                <a:cubicBezTo>
                  <a:pt x="199240" y="196793"/>
                  <a:pt x="197800" y="198587"/>
                  <a:pt x="195999" y="198587"/>
                </a:cubicBezTo>
                <a:lnTo>
                  <a:pt x="174392" y="201816"/>
                </a:lnTo>
                <a:lnTo>
                  <a:pt x="162867" y="220831"/>
                </a:lnTo>
                <a:cubicBezTo>
                  <a:pt x="161787" y="222267"/>
                  <a:pt x="159986" y="222984"/>
                  <a:pt x="158186" y="222625"/>
                </a:cubicBezTo>
                <a:lnTo>
                  <a:pt x="136938" y="217602"/>
                </a:lnTo>
                <a:lnTo>
                  <a:pt x="118932" y="230519"/>
                </a:lnTo>
                <a:cubicBezTo>
                  <a:pt x="118212" y="231236"/>
                  <a:pt x="117131" y="231236"/>
                  <a:pt x="116411" y="231236"/>
                </a:cubicBezTo>
                <a:cubicBezTo>
                  <a:pt x="115331" y="231236"/>
                  <a:pt x="114610" y="231236"/>
                  <a:pt x="113530" y="230519"/>
                </a:cubicBezTo>
                <a:lnTo>
                  <a:pt x="95884" y="217602"/>
                </a:lnTo>
                <a:lnTo>
                  <a:pt x="74636" y="222625"/>
                </a:lnTo>
                <a:cubicBezTo>
                  <a:pt x="72836" y="222984"/>
                  <a:pt x="70675" y="222267"/>
                  <a:pt x="69595" y="220831"/>
                </a:cubicBezTo>
                <a:lnTo>
                  <a:pt x="58431" y="201816"/>
                </a:lnTo>
                <a:lnTo>
                  <a:pt x="36823" y="198587"/>
                </a:lnTo>
                <a:cubicBezTo>
                  <a:pt x="35022" y="198587"/>
                  <a:pt x="33222" y="196793"/>
                  <a:pt x="32862" y="194999"/>
                </a:cubicBezTo>
                <a:lnTo>
                  <a:pt x="29620" y="173113"/>
                </a:lnTo>
                <a:lnTo>
                  <a:pt x="10534" y="161991"/>
                </a:lnTo>
                <a:cubicBezTo>
                  <a:pt x="9093" y="160914"/>
                  <a:pt x="8373" y="159121"/>
                  <a:pt x="8733" y="157327"/>
                </a:cubicBezTo>
                <a:lnTo>
                  <a:pt x="14135" y="135799"/>
                </a:lnTo>
                <a:lnTo>
                  <a:pt x="810" y="118219"/>
                </a:lnTo>
                <a:cubicBezTo>
                  <a:pt x="-270" y="116784"/>
                  <a:pt x="-270" y="114631"/>
                  <a:pt x="810" y="112837"/>
                </a:cubicBezTo>
                <a:lnTo>
                  <a:pt x="14135" y="95257"/>
                </a:lnTo>
                <a:lnTo>
                  <a:pt x="8733" y="74088"/>
                </a:lnTo>
                <a:cubicBezTo>
                  <a:pt x="8373" y="72295"/>
                  <a:pt x="9093" y="70142"/>
                  <a:pt x="10534" y="69066"/>
                </a:cubicBezTo>
                <a:lnTo>
                  <a:pt x="29620" y="57943"/>
                </a:lnTo>
                <a:lnTo>
                  <a:pt x="32862" y="36416"/>
                </a:lnTo>
                <a:cubicBezTo>
                  <a:pt x="33222" y="34263"/>
                  <a:pt x="35022" y="32828"/>
                  <a:pt x="36823" y="32469"/>
                </a:cubicBezTo>
                <a:lnTo>
                  <a:pt x="58431" y="29240"/>
                </a:lnTo>
                <a:lnTo>
                  <a:pt x="69595" y="10225"/>
                </a:lnTo>
                <a:cubicBezTo>
                  <a:pt x="70675" y="8790"/>
                  <a:pt x="72836" y="8072"/>
                  <a:pt x="74636" y="8431"/>
                </a:cubicBezTo>
                <a:lnTo>
                  <a:pt x="95884" y="13813"/>
                </a:lnTo>
                <a:lnTo>
                  <a:pt x="113530" y="5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675" dirty="0"/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165192" y="173580"/>
            <a:ext cx="8368363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81800" y="3016476"/>
            <a:ext cx="2289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отсутствие единой информационной среды профессионального самоопределения в Иркутской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05569" y="4244401"/>
            <a:ext cx="2624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низкий уровень межведомственного взаимодействия </a:t>
            </a:r>
            <a:endParaRPr lang="ru-RU" sz="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95046" y="3898153"/>
            <a:ext cx="20633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err="1"/>
              <a:t>несформированность</a:t>
            </a:r>
            <a:r>
              <a:rPr lang="ru-RU" sz="900" b="1" dirty="0"/>
              <a:t> в регионе многоуровневой системы координации, мониторинга и оценки результативности деятельности по сопровождению профессионального самоопределения обучающихся</a:t>
            </a:r>
          </a:p>
        </p:txBody>
      </p:sp>
      <p:sp>
        <p:nvSpPr>
          <p:cNvPr id="27" name="Shape 60149">
            <a:extLst>
              <a:ext uri="{FF2B5EF4-FFF2-40B4-BE49-F238E27FC236}">
                <a16:creationId xmlns:a16="http://schemas.microsoft.com/office/drawing/2014/main" xmlns="" id="{756B100A-5521-B544-905A-1BDCEFEC4CEA}"/>
              </a:ext>
            </a:extLst>
          </p:cNvPr>
          <p:cNvSpPr/>
          <p:nvPr/>
        </p:nvSpPr>
        <p:spPr>
          <a:xfrm>
            <a:off x="415421" y="4095750"/>
            <a:ext cx="617220" cy="617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FFFFFF"/>
                </a:solidFill>
              </a:defRPr>
            </a:lvl1pPr>
          </a:lstStyle>
          <a:p>
            <a:endParaRPr sz="2109" dirty="0"/>
          </a:p>
        </p:txBody>
      </p:sp>
      <p:sp>
        <p:nvSpPr>
          <p:cNvPr id="28" name="Shape 60149">
            <a:extLst>
              <a:ext uri="{FF2B5EF4-FFF2-40B4-BE49-F238E27FC236}">
                <a16:creationId xmlns:a16="http://schemas.microsoft.com/office/drawing/2014/main" xmlns="" id="{756B100A-5521-B544-905A-1BDCEFEC4CEA}"/>
              </a:ext>
            </a:extLst>
          </p:cNvPr>
          <p:cNvSpPr/>
          <p:nvPr/>
        </p:nvSpPr>
        <p:spPr>
          <a:xfrm>
            <a:off x="6077402" y="3996512"/>
            <a:ext cx="617220" cy="61722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FFFFFF"/>
                </a:solidFill>
              </a:defRPr>
            </a:lvl1pPr>
          </a:lstStyle>
          <a:p>
            <a:endParaRPr sz="2109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69828" y="169060"/>
            <a:ext cx="2759089" cy="372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ru-RU" b="1" dirty="0"/>
              <a:t>Проблемы и дефициты</a:t>
            </a:r>
          </a:p>
        </p:txBody>
      </p:sp>
    </p:spTree>
    <p:extLst>
      <p:ext uri="{BB962C8B-B14F-4D97-AF65-F5344CB8AC3E}">
        <p14:creationId xmlns:p14="http://schemas.microsoft.com/office/powerpoint/2010/main" val="255845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232EB61-D486-1C4C-84BA-6902028EBFC9}"/>
              </a:ext>
            </a:extLst>
          </p:cNvPr>
          <p:cNvSpPr txBox="1"/>
          <p:nvPr/>
        </p:nvSpPr>
        <p:spPr>
          <a:xfrm>
            <a:off x="3808439" y="101279"/>
            <a:ext cx="920444" cy="419346"/>
          </a:xfrm>
          <a:prstGeom prst="rect">
            <a:avLst/>
          </a:prstGeom>
          <a:noFill/>
        </p:spPr>
        <p:txBody>
          <a:bodyPr wrap="none" lIns="34290" tIns="17145" rIns="34290" bIns="17145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74E68"/>
                </a:solidFill>
                <a:latin typeface="+mj-lt"/>
                <a:cs typeface="Poppins" pitchFamily="2" charset="77"/>
              </a:rPr>
              <a:t>ЦЕЛЬ</a:t>
            </a:r>
            <a:endParaRPr lang="ru-RU" sz="2500" b="1" dirty="0">
              <a:solidFill>
                <a:srgbClr val="174E68"/>
              </a:solidFill>
              <a:latin typeface="+mj-lt"/>
              <a:cs typeface="Poppins" pitchFamily="2" charset="77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97" y="136884"/>
            <a:ext cx="1588382" cy="36818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674399" y="615181"/>
            <a:ext cx="3172652" cy="3244453"/>
            <a:chOff x="7689855" y="3197229"/>
            <a:chExt cx="8997946" cy="899794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6594DB39-407E-AE47-8D9E-97DC7CB03C1B}"/>
                </a:ext>
              </a:extLst>
            </p:cNvPr>
            <p:cNvGrpSpPr/>
            <p:nvPr/>
          </p:nvGrpSpPr>
          <p:grpSpPr>
            <a:xfrm>
              <a:off x="7689855" y="3197229"/>
              <a:ext cx="8997946" cy="8997946"/>
              <a:chOff x="8618984" y="3288158"/>
              <a:chExt cx="7139687" cy="7139687"/>
            </a:xfrm>
          </p:grpSpPr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xmlns="" id="{E2FFA674-8B17-C34B-9993-0093FB5E219D}"/>
                  </a:ext>
                </a:extLst>
              </p:cNvPr>
              <p:cNvSpPr/>
              <p:nvPr/>
            </p:nvSpPr>
            <p:spPr>
              <a:xfrm>
                <a:off x="8618984" y="3288158"/>
                <a:ext cx="4480275" cy="4480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5" y="3165"/>
                    </a:moveTo>
                    <a:cubicBezTo>
                      <a:pt x="1210" y="5119"/>
                      <a:pt x="0" y="7818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ubicBezTo>
                      <a:pt x="7818" y="0"/>
                      <a:pt x="5119" y="1210"/>
                      <a:pt x="3165" y="3165"/>
                    </a:cubicBezTo>
                    <a:close/>
                    <a:moveTo>
                      <a:pt x="5599" y="5599"/>
                    </a:moveTo>
                    <a:cubicBezTo>
                      <a:pt x="6930" y="4268"/>
                      <a:pt x="8769" y="3446"/>
                      <a:pt x="10800" y="3446"/>
                    </a:cubicBezTo>
                    <a:cubicBezTo>
                      <a:pt x="14862" y="3446"/>
                      <a:pt x="18156" y="6740"/>
                      <a:pt x="18156" y="10802"/>
                    </a:cubicBezTo>
                    <a:cubicBezTo>
                      <a:pt x="18156" y="14864"/>
                      <a:pt x="14862" y="18158"/>
                      <a:pt x="10800" y="18158"/>
                    </a:cubicBezTo>
                    <a:cubicBezTo>
                      <a:pt x="6738" y="18158"/>
                      <a:pt x="3444" y="14864"/>
                      <a:pt x="3444" y="10802"/>
                    </a:cubicBezTo>
                    <a:cubicBezTo>
                      <a:pt x="3444" y="8771"/>
                      <a:pt x="4268" y="6930"/>
                      <a:pt x="5599" y="5599"/>
                    </a:cubicBezTo>
                    <a:close/>
                  </a:path>
                </a:pathLst>
              </a:custGeom>
              <a:solidFill>
                <a:srgbClr val="FC9D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900" dirty="0">
                  <a:latin typeface="+mj-lt"/>
                </a:endParaRPr>
              </a:p>
            </p:txBody>
          </p:sp>
          <p:sp>
            <p:nvSpPr>
              <p:cNvPr id="24" name="Shape">
                <a:extLst>
                  <a:ext uri="{FF2B5EF4-FFF2-40B4-BE49-F238E27FC236}">
                    <a16:creationId xmlns:a16="http://schemas.microsoft.com/office/drawing/2014/main" xmlns="" id="{61F7B2E2-1785-F343-8847-25867928B1F1}"/>
                  </a:ext>
                </a:extLst>
              </p:cNvPr>
              <p:cNvSpPr/>
              <p:nvPr/>
            </p:nvSpPr>
            <p:spPr>
              <a:xfrm>
                <a:off x="11278395" y="5947568"/>
                <a:ext cx="4480276" cy="4480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5" y="3165"/>
                    </a:moveTo>
                    <a:cubicBezTo>
                      <a:pt x="1210" y="5119"/>
                      <a:pt x="0" y="7818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ubicBezTo>
                      <a:pt x="7818" y="0"/>
                      <a:pt x="5119" y="1210"/>
                      <a:pt x="3165" y="3165"/>
                    </a:cubicBezTo>
                    <a:close/>
                    <a:moveTo>
                      <a:pt x="5599" y="5599"/>
                    </a:moveTo>
                    <a:cubicBezTo>
                      <a:pt x="6930" y="4268"/>
                      <a:pt x="8769" y="3446"/>
                      <a:pt x="10800" y="3446"/>
                    </a:cubicBezTo>
                    <a:cubicBezTo>
                      <a:pt x="14862" y="3446"/>
                      <a:pt x="18156" y="6740"/>
                      <a:pt x="18156" y="10802"/>
                    </a:cubicBezTo>
                    <a:cubicBezTo>
                      <a:pt x="18156" y="14864"/>
                      <a:pt x="14862" y="18158"/>
                      <a:pt x="10800" y="18158"/>
                    </a:cubicBezTo>
                    <a:cubicBezTo>
                      <a:pt x="6738" y="18158"/>
                      <a:pt x="3444" y="14864"/>
                      <a:pt x="3444" y="10802"/>
                    </a:cubicBezTo>
                    <a:cubicBezTo>
                      <a:pt x="3444" y="8771"/>
                      <a:pt x="4268" y="6930"/>
                      <a:pt x="5599" y="5599"/>
                    </a:cubicBezTo>
                    <a:close/>
                  </a:path>
                </a:pathLst>
              </a:custGeom>
              <a:solidFill>
                <a:srgbClr val="1996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900" dirty="0">
                  <a:latin typeface="+mj-lt"/>
                </a:endParaRPr>
              </a:p>
            </p:txBody>
          </p:sp>
          <p:sp>
            <p:nvSpPr>
              <p:cNvPr id="25" name="Shape">
                <a:extLst>
                  <a:ext uri="{FF2B5EF4-FFF2-40B4-BE49-F238E27FC236}">
                    <a16:creationId xmlns:a16="http://schemas.microsoft.com/office/drawing/2014/main" xmlns="" id="{8CE73DAE-A17F-1C46-8571-600D955352F9}"/>
                  </a:ext>
                </a:extLst>
              </p:cNvPr>
              <p:cNvSpPr/>
              <p:nvPr/>
            </p:nvSpPr>
            <p:spPr>
              <a:xfrm rot="10800000">
                <a:off x="11322269" y="6609394"/>
                <a:ext cx="1110046" cy="1110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7587" y="859"/>
                      <a:pt x="13781" y="2271"/>
                      <a:pt x="10263" y="4152"/>
                    </a:cubicBezTo>
                    <a:cubicBezTo>
                      <a:pt x="6745" y="6033"/>
                      <a:pt x="3515" y="8382"/>
                      <a:pt x="655" y="11116"/>
                    </a:cubicBezTo>
                    <a:cubicBezTo>
                      <a:pt x="542" y="11236"/>
                      <a:pt x="440" y="11362"/>
                      <a:pt x="331" y="11484"/>
                    </a:cubicBezTo>
                    <a:cubicBezTo>
                      <a:pt x="222" y="11606"/>
                      <a:pt x="117" y="11730"/>
                      <a:pt x="0" y="11847"/>
                    </a:cubicBezTo>
                    <a:lnTo>
                      <a:pt x="9758" y="21600"/>
                    </a:lnTo>
                    <a:cubicBezTo>
                      <a:pt x="9871" y="21487"/>
                      <a:pt x="9991" y="21383"/>
                      <a:pt x="10110" y="21275"/>
                    </a:cubicBezTo>
                    <a:cubicBezTo>
                      <a:pt x="10228" y="21168"/>
                      <a:pt x="10351" y="21065"/>
                      <a:pt x="10467" y="20956"/>
                    </a:cubicBezTo>
                    <a:cubicBezTo>
                      <a:pt x="13358" y="17938"/>
                      <a:pt x="15733" y="14610"/>
                      <a:pt x="17589" y="11081"/>
                    </a:cubicBezTo>
                    <a:cubicBezTo>
                      <a:pt x="19445" y="7552"/>
                      <a:pt x="20783" y="3823"/>
                      <a:pt x="21600" y="0"/>
                    </a:cubicBezTo>
                    <a:close/>
                  </a:path>
                </a:pathLst>
              </a:custGeom>
              <a:solidFill>
                <a:srgbClr val="FC9D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900" dirty="0">
                  <a:latin typeface="+mj-lt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591E237-A82C-4C45-B939-4FDBA1AAFBEA}"/>
                </a:ext>
              </a:extLst>
            </p:cNvPr>
            <p:cNvSpPr txBox="1"/>
            <p:nvPr/>
          </p:nvSpPr>
          <p:spPr>
            <a:xfrm>
              <a:off x="11762554" y="8922954"/>
              <a:ext cx="3815230" cy="7682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ru-RU" sz="1200" b="1" dirty="0">
                  <a:solidFill>
                    <a:srgbClr val="199681"/>
                  </a:solidFill>
                  <a:latin typeface="Century Gothic" panose="020B0502020202020204" pitchFamily="34" charset="0"/>
                </a:rPr>
                <a:t>Макроуровень</a:t>
              </a:r>
              <a:endParaRPr lang="ru-RU" sz="1200" dirty="0">
                <a:solidFill>
                  <a:srgbClr val="199681"/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591E237-A82C-4C45-B939-4FDBA1AAFBEA}"/>
                </a:ext>
              </a:extLst>
            </p:cNvPr>
            <p:cNvSpPr txBox="1"/>
            <p:nvPr/>
          </p:nvSpPr>
          <p:spPr>
            <a:xfrm>
              <a:off x="8506554" y="5672766"/>
              <a:ext cx="3792501" cy="7682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ru-RU" sz="1200" b="1" dirty="0">
                  <a:solidFill>
                    <a:srgbClr val="FC9D47"/>
                  </a:solidFill>
                  <a:latin typeface="Century Gothic" panose="020B0502020202020204" pitchFamily="34" charset="0"/>
                </a:rPr>
                <a:t>Микроуровень</a:t>
              </a:r>
              <a:endParaRPr lang="ru-RU" sz="1200" dirty="0">
                <a:solidFill>
                  <a:srgbClr val="FC9D47"/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591E237-A82C-4C45-B939-4FDBA1AAFBEA}"/>
              </a:ext>
            </a:extLst>
          </p:cNvPr>
          <p:cNvSpPr txBox="1"/>
          <p:nvPr/>
        </p:nvSpPr>
        <p:spPr>
          <a:xfrm>
            <a:off x="285824" y="233021"/>
            <a:ext cx="2533575" cy="1696618"/>
          </a:xfrm>
          <a:prstGeom prst="rect">
            <a:avLst/>
          </a:prstGeom>
          <a:noFill/>
        </p:spPr>
        <p:txBody>
          <a:bodyPr wrap="square" lIns="34290" tIns="17145" rIns="34290" bIns="17145" rtlCol="0" anchor="ctr" anchorCtr="0">
            <a:spAutoFit/>
          </a:bodyPr>
          <a:lstStyle/>
          <a:p>
            <a:r>
              <a:rPr lang="ru-RU" sz="900" b="1" dirty="0">
                <a:solidFill>
                  <a:srgbClr val="FC9D47"/>
                </a:solidFill>
                <a:latin typeface="Century Gothic" panose="020B0502020202020204" pitchFamily="34" charset="0"/>
              </a:rPr>
              <a:t>Субъекты</a:t>
            </a:r>
          </a:p>
          <a:p>
            <a:r>
              <a:rPr lang="ru-RU" sz="900" dirty="0">
                <a:latin typeface="Century Gothic" panose="020B0502020202020204" pitchFamily="34" charset="0"/>
              </a:rPr>
              <a:t>обучающийся, находящийся </a:t>
            </a:r>
          </a:p>
          <a:p>
            <a:r>
              <a:rPr lang="ru-RU" sz="900" dirty="0">
                <a:latin typeface="Century Gothic" panose="020B0502020202020204" pitchFamily="34" charset="0"/>
              </a:rPr>
              <a:t>в процессе профессионального </a:t>
            </a:r>
          </a:p>
          <a:p>
            <a:r>
              <a:rPr lang="ru-RU" sz="900" dirty="0">
                <a:latin typeface="Century Gothic" panose="020B0502020202020204" pitchFamily="34" charset="0"/>
              </a:rPr>
              <a:t>самоопределения; родители </a:t>
            </a:r>
          </a:p>
          <a:p>
            <a:r>
              <a:rPr lang="ru-RU" sz="900" dirty="0">
                <a:latin typeface="Century Gothic" panose="020B0502020202020204" pitchFamily="34" charset="0"/>
              </a:rPr>
              <a:t>и другие члены его семьи;</a:t>
            </a:r>
          </a:p>
          <a:p>
            <a:r>
              <a:rPr lang="ru-RU" sz="900" dirty="0">
                <a:latin typeface="Century Gothic" panose="020B0502020202020204" pitchFamily="34" charset="0"/>
              </a:rPr>
              <a:t>специалисты (психологи, педагоги, </a:t>
            </a:r>
          </a:p>
          <a:p>
            <a:r>
              <a:rPr lang="ru-RU" sz="900" dirty="0">
                <a:latin typeface="Century Gothic" panose="020B0502020202020204" pitchFamily="34" charset="0"/>
              </a:rPr>
              <a:t>консультанты и др.), а также </a:t>
            </a:r>
          </a:p>
          <a:p>
            <a:r>
              <a:rPr lang="ru-RU" sz="900" dirty="0">
                <a:latin typeface="Century Gothic" panose="020B0502020202020204" pitchFamily="34" charset="0"/>
              </a:rPr>
              <a:t>волонтеры, непосредственно </a:t>
            </a:r>
          </a:p>
          <a:p>
            <a:r>
              <a:rPr lang="ru-RU" sz="900" dirty="0">
                <a:latin typeface="Century Gothic" panose="020B0502020202020204" pitchFamily="34" charset="0"/>
              </a:rPr>
              <a:t>взаимодействующие </a:t>
            </a:r>
          </a:p>
          <a:p>
            <a:r>
              <a:rPr lang="ru-RU" sz="900" dirty="0">
                <a:latin typeface="Century Gothic" panose="020B0502020202020204" pitchFamily="34" charset="0"/>
              </a:rPr>
              <a:t>с обучающимся и его родителями </a:t>
            </a:r>
          </a:p>
          <a:p>
            <a:r>
              <a:rPr lang="ru-RU" sz="900" dirty="0">
                <a:latin typeface="Century Gothic" panose="020B0502020202020204" pitchFamily="34" charset="0"/>
              </a:rPr>
              <a:t>в процессе решения задач его </a:t>
            </a:r>
          </a:p>
          <a:p>
            <a:r>
              <a:rPr lang="ru-RU" sz="900" dirty="0">
                <a:latin typeface="Century Gothic" panose="020B0502020202020204" pitchFamily="34" charset="0"/>
              </a:rPr>
              <a:t>профессионального самоопределения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591E237-A82C-4C45-B939-4FDBA1AAFBEA}"/>
              </a:ext>
            </a:extLst>
          </p:cNvPr>
          <p:cNvSpPr txBox="1"/>
          <p:nvPr/>
        </p:nvSpPr>
        <p:spPr>
          <a:xfrm>
            <a:off x="146483" y="2015230"/>
            <a:ext cx="2705493" cy="1004121"/>
          </a:xfrm>
          <a:prstGeom prst="rect">
            <a:avLst/>
          </a:prstGeom>
          <a:noFill/>
        </p:spPr>
        <p:txBody>
          <a:bodyPr wrap="square" lIns="34290" tIns="17145" rIns="34290" bIns="17145" rtlCol="0" anchor="ctr" anchorCtr="0">
            <a:spAutoFit/>
          </a:bodyPr>
          <a:lstStyle/>
          <a:p>
            <a:r>
              <a:rPr lang="ru-RU" sz="900" b="1" dirty="0">
                <a:solidFill>
                  <a:srgbClr val="FC9D47"/>
                </a:solidFill>
                <a:latin typeface="Century Gothic" panose="020B0502020202020204" pitchFamily="34" charset="0"/>
              </a:rPr>
              <a:t>Объекты</a:t>
            </a:r>
          </a:p>
          <a:p>
            <a:r>
              <a:rPr lang="ru-RU" sz="900" dirty="0">
                <a:latin typeface="Century Gothic" panose="020B0502020202020204" pitchFamily="34" charset="0"/>
              </a:rPr>
              <a:t>потенциальная способность личности выступать в качестве субъекта профессионального самоопределения, а также условия (внутренние и внешние), обеспечивающие реализацию обозначенной способности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591E237-A82C-4C45-B939-4FDBA1AAFBEA}"/>
              </a:ext>
            </a:extLst>
          </p:cNvPr>
          <p:cNvSpPr txBox="1"/>
          <p:nvPr/>
        </p:nvSpPr>
        <p:spPr>
          <a:xfrm>
            <a:off x="146483" y="3329156"/>
            <a:ext cx="4114242" cy="1050288"/>
          </a:xfrm>
          <a:prstGeom prst="rect">
            <a:avLst/>
          </a:prstGeom>
          <a:noFill/>
        </p:spPr>
        <p:txBody>
          <a:bodyPr wrap="square" lIns="34290" tIns="17145" rIns="34290" bIns="17145" rtlCol="0" anchor="ctr" anchorCtr="0">
            <a:spAutoFit/>
          </a:bodyPr>
          <a:lstStyle/>
          <a:p>
            <a:r>
              <a:rPr lang="ru-RU" sz="1100" b="1" dirty="0" smtClean="0">
                <a:solidFill>
                  <a:srgbClr val="FC9D47"/>
                </a:solidFill>
                <a:latin typeface="Century Gothic" panose="020B0502020202020204" pitchFamily="34" charset="0"/>
              </a:rPr>
              <a:t>Цель</a:t>
            </a:r>
            <a:endParaRPr lang="ru-RU" sz="1100" b="1" dirty="0">
              <a:solidFill>
                <a:srgbClr val="FC9D47"/>
              </a:solidFill>
              <a:latin typeface="Century Gothic" panose="020B0502020202020204" pitchFamily="34" charset="0"/>
            </a:endParaRPr>
          </a:p>
          <a:p>
            <a:r>
              <a:rPr lang="ru-RU" sz="1100" b="1" dirty="0">
                <a:latin typeface="Century Gothic" panose="020B0502020202020204" pitchFamily="34" charset="0"/>
              </a:rPr>
              <a:t>активизация субъекта самоопределения, формирование комплекса профориентационно значимых компетенций, поддержка профессионального (профессионально-образовательного) выбора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591E237-A82C-4C45-B939-4FDBA1AAFBEA}"/>
              </a:ext>
            </a:extLst>
          </p:cNvPr>
          <p:cNvSpPr txBox="1"/>
          <p:nvPr/>
        </p:nvSpPr>
        <p:spPr>
          <a:xfrm>
            <a:off x="5071882" y="479242"/>
            <a:ext cx="4035921" cy="1450397"/>
          </a:xfrm>
          <a:prstGeom prst="rect">
            <a:avLst/>
          </a:prstGeom>
          <a:noFill/>
        </p:spPr>
        <p:txBody>
          <a:bodyPr wrap="square" lIns="34290" tIns="17145" rIns="34290" bIns="17145" rtlCol="0" anchor="ctr" anchorCtr="0">
            <a:spAutoFit/>
          </a:bodyPr>
          <a:lstStyle/>
          <a:p>
            <a:r>
              <a:rPr lang="ru-RU" sz="1100" b="1" dirty="0">
                <a:solidFill>
                  <a:srgbClr val="199681"/>
                </a:solidFill>
                <a:latin typeface="Century Gothic" panose="020B0502020202020204" pitchFamily="34" charset="0"/>
              </a:rPr>
              <a:t>Субъекты</a:t>
            </a:r>
          </a:p>
          <a:p>
            <a:r>
              <a:rPr lang="ru-RU" sz="900" dirty="0">
                <a:latin typeface="Century Gothic" panose="020B0502020202020204" pitchFamily="34" charset="0"/>
              </a:rPr>
              <a:t>социальные институты региона, выступающие заказчиками, участниками и </a:t>
            </a:r>
            <a:r>
              <a:rPr lang="ru-RU" sz="900" dirty="0" err="1">
                <a:latin typeface="Century Gothic" panose="020B0502020202020204" pitchFamily="34" charset="0"/>
              </a:rPr>
              <a:t>благополучателями</a:t>
            </a:r>
            <a:r>
              <a:rPr lang="ru-RU" sz="900" dirty="0">
                <a:latin typeface="Century Gothic" panose="020B0502020202020204" pitchFamily="34" charset="0"/>
              </a:rPr>
              <a:t> </a:t>
            </a:r>
            <a:r>
              <a:rPr lang="ru-RU" sz="900" dirty="0" err="1">
                <a:latin typeface="Century Gothic" panose="020B0502020202020204" pitchFamily="34" charset="0"/>
              </a:rPr>
              <a:t>профориентационной</a:t>
            </a:r>
            <a:r>
              <a:rPr lang="ru-RU" sz="900" dirty="0">
                <a:latin typeface="Century Gothic" panose="020B0502020202020204" pitchFamily="34" charset="0"/>
              </a:rPr>
              <a:t> работы: предприятия-работодатели; население области; образовательные организации; организации и учреждения, а также частные лица, осуществляющие </a:t>
            </a:r>
            <a:r>
              <a:rPr lang="ru-RU" sz="900" dirty="0" err="1">
                <a:latin typeface="Century Gothic" panose="020B0502020202020204" pitchFamily="34" charset="0"/>
              </a:rPr>
              <a:t>профориентационную</a:t>
            </a:r>
            <a:r>
              <a:rPr lang="ru-RU" sz="900" dirty="0">
                <a:latin typeface="Century Gothic" panose="020B0502020202020204" pitchFamily="34" charset="0"/>
              </a:rPr>
              <a:t> деятельность и оказывающие соответствующие услуги населению; органы государственной власти и муниципального самоуправления; общественные организации; средства массовой информации и др.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591E237-A82C-4C45-B939-4FDBA1AAFBEA}"/>
              </a:ext>
            </a:extLst>
          </p:cNvPr>
          <p:cNvSpPr txBox="1"/>
          <p:nvPr/>
        </p:nvSpPr>
        <p:spPr>
          <a:xfrm>
            <a:off x="5715000" y="1809750"/>
            <a:ext cx="3429000" cy="588623"/>
          </a:xfrm>
          <a:prstGeom prst="rect">
            <a:avLst/>
          </a:prstGeom>
          <a:noFill/>
        </p:spPr>
        <p:txBody>
          <a:bodyPr wrap="square" lIns="34290" tIns="17145" rIns="34290" bIns="17145" rtlCol="0" anchor="ctr" anchorCtr="0">
            <a:spAutoFit/>
          </a:bodyPr>
          <a:lstStyle/>
          <a:p>
            <a:r>
              <a:rPr lang="ru-RU" sz="900" b="1" dirty="0">
                <a:solidFill>
                  <a:srgbClr val="199681"/>
                </a:solidFill>
                <a:latin typeface="Century Gothic" panose="020B0502020202020204" pitchFamily="34" charset="0"/>
              </a:rPr>
              <a:t>Объекты</a:t>
            </a:r>
          </a:p>
          <a:p>
            <a:r>
              <a:rPr lang="ru-RU" sz="900" dirty="0">
                <a:latin typeface="Century Gothic" panose="020B0502020202020204" pitchFamily="34" charset="0"/>
              </a:rPr>
              <a:t>человеческий и кадровый потенциал региона;</a:t>
            </a:r>
          </a:p>
          <a:p>
            <a:r>
              <a:rPr lang="ru-RU" sz="900" dirty="0">
                <a:latin typeface="Century Gothic" panose="020B0502020202020204" pitchFamily="34" charset="0"/>
              </a:rPr>
              <a:t>региональная и муниципальная среда профессионального самоопределения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591E237-A82C-4C45-B939-4FDBA1AAFBEA}"/>
              </a:ext>
            </a:extLst>
          </p:cNvPr>
          <p:cNvSpPr txBox="1"/>
          <p:nvPr/>
        </p:nvSpPr>
        <p:spPr>
          <a:xfrm>
            <a:off x="6019800" y="2610445"/>
            <a:ext cx="3088003" cy="2235227"/>
          </a:xfrm>
          <a:prstGeom prst="rect">
            <a:avLst/>
          </a:prstGeom>
          <a:noFill/>
        </p:spPr>
        <p:txBody>
          <a:bodyPr wrap="square" lIns="34290" tIns="17145" rIns="34290" bIns="17145" rtlCol="0" anchor="ctr" anchorCtr="0">
            <a:spAutoFit/>
          </a:bodyPr>
          <a:lstStyle/>
          <a:p>
            <a:r>
              <a:rPr lang="ru-RU" sz="1100" b="1" dirty="0" smtClean="0">
                <a:solidFill>
                  <a:srgbClr val="199681"/>
                </a:solidFill>
                <a:latin typeface="Century Gothic" panose="020B0502020202020204" pitchFamily="34" charset="0"/>
              </a:rPr>
              <a:t>Цель</a:t>
            </a:r>
            <a:endParaRPr lang="ru-RU" sz="1100" b="1" dirty="0">
              <a:solidFill>
                <a:srgbClr val="199681"/>
              </a:solidFill>
              <a:latin typeface="Century Gothic" panose="020B0502020202020204" pitchFamily="34" charset="0"/>
            </a:endParaRPr>
          </a:p>
          <a:p>
            <a:r>
              <a:rPr lang="ru-RU" sz="1100" b="1" dirty="0">
                <a:latin typeface="Century Gothic" panose="020B0502020202020204" pitchFamily="34" charset="0"/>
              </a:rPr>
              <a:t>создание условий, необходимых для успешного взаимодействия всех институциональных субъектов, для достижения результативности на микроуровне; обеспечение современного качества трудовых ресурсов области в соответствии с потребностями экономики в квалифицированных кадрах определенного профиля и уровня подготовки путем достижения баланса интересов всех вовлеченных субъектов</a:t>
            </a:r>
          </a:p>
        </p:txBody>
      </p:sp>
    </p:spTree>
    <p:extLst>
      <p:ext uri="{BB962C8B-B14F-4D97-AF65-F5344CB8AC3E}">
        <p14:creationId xmlns:p14="http://schemas.microsoft.com/office/powerpoint/2010/main" val="8915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lideSalad Theme 6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AAD96"/>
      </a:accent1>
      <a:accent2>
        <a:srgbClr val="A9C370"/>
      </a:accent2>
      <a:accent3>
        <a:srgbClr val="F5AE3B"/>
      </a:accent3>
      <a:accent4>
        <a:srgbClr val="CC4E3D"/>
      </a:accent4>
      <a:accent5>
        <a:srgbClr val="56687C"/>
      </a:accent5>
      <a:accent6>
        <a:srgbClr val="94A4B5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19869</TotalTime>
  <Words>1484</Words>
  <Application>Microsoft Office PowerPoint</Application>
  <PresentationFormat>Экран (16:9)</PresentationFormat>
  <Paragraphs>153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Default Theme</vt:lpstr>
      <vt:lpstr>Презентация PowerPoint</vt:lpstr>
      <vt:lpstr>Презентация PowerPoint</vt:lpstr>
      <vt:lpstr>Основные понятия и термины:</vt:lpstr>
      <vt:lpstr>Презентация PowerPoint</vt:lpstr>
      <vt:lpstr>Презентация PowerPoint</vt:lpstr>
      <vt:lpstr>Профориентационные ресурсы</vt:lpstr>
      <vt:lpstr>Концепция развития системы сопровождения профессионального самоопределения детей и молодёжи Иркутской области до 2020 года</vt:lpstr>
      <vt:lpstr>Презентация PowerPoint</vt:lpstr>
      <vt:lpstr>Презентация PowerPoint</vt:lpstr>
      <vt:lpstr>Презентация PowerPoint</vt:lpstr>
      <vt:lpstr>Содержание работ по реализации концепции  организационно-педагогическое сопровождение детей и молодёжи в регионе</vt:lpstr>
      <vt:lpstr>Комплексные региональные проекты</vt:lpstr>
      <vt:lpstr>Презентация PowerPoint</vt:lpstr>
      <vt:lpstr>Механизмы реализации Концепции</vt:lpstr>
      <vt:lpstr>Презентация PowerPoint</vt:lpstr>
      <vt:lpstr>Социально-экономические эффекты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User</cp:lastModifiedBy>
  <cp:revision>2041</cp:revision>
  <dcterms:created xsi:type="dcterms:W3CDTF">2015-09-08T18:46:55Z</dcterms:created>
  <dcterms:modified xsi:type="dcterms:W3CDTF">2021-03-03T01:15:08Z</dcterms:modified>
</cp:coreProperties>
</file>