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42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8" r:id="rId1"/>
    <p:sldMasterId id="2147483648" r:id="rId2"/>
    <p:sldMasterId id="2147483660" r:id="rId3"/>
    <p:sldMasterId id="2147483802" r:id="rId4"/>
    <p:sldMasterId id="2147483696" r:id="rId5"/>
    <p:sldMasterId id="2147483708" r:id="rId6"/>
    <p:sldMasterId id="2147483803" r:id="rId7"/>
  </p:sldMasterIdLst>
  <p:notesMasterIdLst>
    <p:notesMasterId r:id="rId29"/>
  </p:notesMasterIdLst>
  <p:sldIdLst>
    <p:sldId id="286" r:id="rId8"/>
    <p:sldId id="3036" r:id="rId9"/>
    <p:sldId id="3035" r:id="rId10"/>
    <p:sldId id="3037" r:id="rId11"/>
    <p:sldId id="3026" r:id="rId12"/>
    <p:sldId id="3027" r:id="rId13"/>
    <p:sldId id="3041" r:id="rId14"/>
    <p:sldId id="3050" r:id="rId15"/>
    <p:sldId id="3051" r:id="rId16"/>
    <p:sldId id="3052" r:id="rId17"/>
    <p:sldId id="3058" r:id="rId18"/>
    <p:sldId id="3038" r:id="rId19"/>
    <p:sldId id="3059" r:id="rId20"/>
    <p:sldId id="3060" r:id="rId21"/>
    <p:sldId id="3061" r:id="rId22"/>
    <p:sldId id="3040" r:id="rId23"/>
    <p:sldId id="3045" r:id="rId24"/>
    <p:sldId id="3046" r:id="rId25"/>
    <p:sldId id="3039" r:id="rId26"/>
    <p:sldId id="1226" r:id="rId27"/>
    <p:sldId id="1227" r:id="rId28"/>
  </p:sldIdLst>
  <p:sldSz cx="12168188" cy="6840538"/>
  <p:notesSz cx="6797675" cy="9926638"/>
  <p:defaultTextStyle>
    <a:defPPr>
      <a:defRPr lang="ru-RU"/>
    </a:defPPr>
    <a:lvl1pPr marL="0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0920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36850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193415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49345" algn="l" defTabSz="912495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0E2AEFA-368D-414F-8B1C-5A26E8B5CA26}">
          <p14:sldIdLst>
            <p14:sldId id="286"/>
            <p14:sldId id="3036"/>
            <p14:sldId id="3035"/>
            <p14:sldId id="3037"/>
            <p14:sldId id="3026"/>
            <p14:sldId id="3027"/>
            <p14:sldId id="3041"/>
            <p14:sldId id="3050"/>
            <p14:sldId id="3051"/>
            <p14:sldId id="3052"/>
            <p14:sldId id="3058"/>
            <p14:sldId id="3038"/>
            <p14:sldId id="3059"/>
            <p14:sldId id="3060"/>
            <p14:sldId id="3061"/>
            <p14:sldId id="3040"/>
            <p14:sldId id="3045"/>
            <p14:sldId id="3046"/>
            <p14:sldId id="3039"/>
            <p14:sldId id="1226"/>
            <p14:sldId id="12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19C"/>
    <a:srgbClr val="6F5C18"/>
    <a:srgbClr val="6E5B17"/>
    <a:srgbClr val="B0B9C2"/>
    <a:srgbClr val="0594B4"/>
    <a:srgbClr val="0070C0"/>
    <a:srgbClr val="DEE5EF"/>
    <a:srgbClr val="CB9186"/>
    <a:srgbClr val="B74919"/>
    <a:srgbClr val="A24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6473" autoAdjust="0"/>
  </p:normalViewPr>
  <p:slideViewPr>
    <p:cSldViewPr snapToGrid="0">
      <p:cViewPr varScale="1">
        <p:scale>
          <a:sx n="55" d="100"/>
          <a:sy n="55" d="100"/>
        </p:scale>
        <p:origin x="1114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80541-13BC-4165-9196-A37D734648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9BA6694-9DF7-4556-95ED-E58D51BDADC0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Область </a:t>
          </a:r>
          <a:r>
            <a:rPr lang="ru-RU" sz="1600" dirty="0" err="1">
              <a:latin typeface="Cambria" panose="02040503050406030204" pitchFamily="18" charset="0"/>
            </a:rPr>
            <a:t>профессиональ</a:t>
          </a:r>
          <a:r>
            <a:rPr lang="ru-RU" sz="1600" dirty="0">
              <a:latin typeface="Cambria" panose="02040503050406030204" pitchFamily="18" charset="0"/>
            </a:rPr>
            <a:t>-ной деятельности</a:t>
          </a:r>
        </a:p>
      </dgm:t>
    </dgm:pt>
    <dgm:pt modelId="{2E20CC09-79E7-4F7D-89C8-9338D09A18E9}" type="parTrans" cxnId="{DE5303D3-F2E7-4E8D-8A06-B63BEDEA67B0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FE0ACB49-A2C5-4869-8AD3-C7764D6C38C3}" type="sibTrans" cxnId="{DE5303D3-F2E7-4E8D-8A06-B63BEDEA67B0}">
      <dgm:prSet custT="1"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B92C2172-CEA4-4870-95F0-830ADFA28CD7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Этап жизненного цикла \ бизнес-процесс</a:t>
          </a:r>
        </a:p>
      </dgm:t>
    </dgm:pt>
    <dgm:pt modelId="{393A88BA-95BF-4844-B28A-BA7CB5CC6C0A}" type="parTrans" cxnId="{E308AA06-170D-4CD4-B246-890C9C093ED1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A1F3BB24-A0B1-4E71-8DC6-6342EF04C9FD}" type="sibTrans" cxnId="{E308AA06-170D-4CD4-B246-890C9C093ED1}">
      <dgm:prSet custT="1"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E32EC73E-34A3-4A46-9568-005748513D9A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Трудовые функции (повторяющиеся задачи)</a:t>
          </a:r>
        </a:p>
      </dgm:t>
    </dgm:pt>
    <dgm:pt modelId="{E6A04653-A41B-46E8-9C63-4814BFC2FC93}" type="parTrans" cxnId="{A545F854-25D4-4910-B7F3-F6544F6D85C0}">
      <dgm:prSet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871A0AA1-9277-4ABA-A899-4718F5681F57}" type="sibTrans" cxnId="{A545F854-25D4-4910-B7F3-F6544F6D85C0}">
      <dgm:prSet custT="1"/>
      <dgm:spPr/>
      <dgm:t>
        <a:bodyPr/>
        <a:lstStyle/>
        <a:p>
          <a:endParaRPr lang="ru-RU" sz="1600">
            <a:latin typeface="Cambria" panose="02040503050406030204" pitchFamily="18" charset="0"/>
          </a:endParaRPr>
        </a:p>
      </dgm:t>
    </dgm:pt>
    <dgm:pt modelId="{B0ADEFA8-E40F-46E1-BE95-D4EA4B760E3F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Квалификации определенного уровня</a:t>
          </a:r>
        </a:p>
      </dgm:t>
    </dgm:pt>
    <dgm:pt modelId="{F2872EF5-57DC-4202-AEC6-B477959B55EC}" type="parTrans" cxnId="{3C916B03-6B55-4252-85D2-792ADB8E883A}">
      <dgm:prSet/>
      <dgm:spPr/>
      <dgm:t>
        <a:bodyPr/>
        <a:lstStyle/>
        <a:p>
          <a:endParaRPr lang="ru-RU" sz="1600"/>
        </a:p>
      </dgm:t>
    </dgm:pt>
    <dgm:pt modelId="{6A1F670B-28E7-48C4-9D9A-24924247CDA9}" type="sibTrans" cxnId="{3C916B03-6B55-4252-85D2-792ADB8E883A}">
      <dgm:prSet/>
      <dgm:spPr/>
      <dgm:t>
        <a:bodyPr/>
        <a:lstStyle/>
        <a:p>
          <a:endParaRPr lang="ru-RU" sz="1600"/>
        </a:p>
      </dgm:t>
    </dgm:pt>
    <dgm:pt modelId="{BB5F7E70-E843-44AD-8D1A-32E3D2AACD23}">
      <dgm:prSet phldrT="[Текст]" custT="1"/>
      <dgm:spPr/>
      <dgm:t>
        <a:bodyPr/>
        <a:lstStyle/>
        <a:p>
          <a:r>
            <a:rPr lang="ru-RU" sz="1600" dirty="0">
              <a:latin typeface="Cambria" panose="02040503050406030204" pitchFamily="18" charset="0"/>
            </a:rPr>
            <a:t>Вид </a:t>
          </a:r>
          <a:r>
            <a:rPr lang="ru-RU" sz="1600" dirty="0" err="1">
              <a:latin typeface="Cambria" panose="02040503050406030204" pitchFamily="18" charset="0"/>
            </a:rPr>
            <a:t>профессиональ</a:t>
          </a:r>
          <a:r>
            <a:rPr lang="ru-RU" sz="1600" dirty="0">
              <a:latin typeface="Cambria" panose="02040503050406030204" pitchFamily="18" charset="0"/>
            </a:rPr>
            <a:t>-ной деятельности</a:t>
          </a:r>
        </a:p>
      </dgm:t>
    </dgm:pt>
    <dgm:pt modelId="{EC69338D-4805-48D7-ADA6-92F5B5D02682}" type="parTrans" cxnId="{AA943BEC-A50A-41AD-A0A8-7B59CBEC97DB}">
      <dgm:prSet/>
      <dgm:spPr/>
      <dgm:t>
        <a:bodyPr/>
        <a:lstStyle/>
        <a:p>
          <a:endParaRPr lang="ru-RU"/>
        </a:p>
      </dgm:t>
    </dgm:pt>
    <dgm:pt modelId="{61D6FF94-DB8B-4C4A-B9ED-EBBC9D55CDB5}" type="sibTrans" cxnId="{AA943BEC-A50A-41AD-A0A8-7B59CBEC97DB}">
      <dgm:prSet/>
      <dgm:spPr/>
      <dgm:t>
        <a:bodyPr/>
        <a:lstStyle/>
        <a:p>
          <a:endParaRPr lang="ru-RU"/>
        </a:p>
      </dgm:t>
    </dgm:pt>
    <dgm:pt modelId="{0E9CB62E-1BCC-4406-A83B-2ACE6C74CD38}" type="pres">
      <dgm:prSet presAssocID="{AFB80541-13BC-4165-9196-A37D73464873}" presName="Name0" presStyleCnt="0">
        <dgm:presLayoutVars>
          <dgm:dir/>
          <dgm:resizeHandles val="exact"/>
        </dgm:presLayoutVars>
      </dgm:prSet>
      <dgm:spPr/>
    </dgm:pt>
    <dgm:pt modelId="{D25EFC4E-86E9-4CED-9436-FB7CA97E5211}" type="pres">
      <dgm:prSet presAssocID="{39BA6694-9DF7-4556-95ED-E58D51BDADC0}" presName="node" presStyleLbl="node1" presStyleIdx="0" presStyleCnt="5">
        <dgm:presLayoutVars>
          <dgm:bulletEnabled val="1"/>
        </dgm:presLayoutVars>
      </dgm:prSet>
      <dgm:spPr/>
    </dgm:pt>
    <dgm:pt modelId="{AAC1BA30-79AD-4252-B2CF-D3CC3F5562BD}" type="pres">
      <dgm:prSet presAssocID="{FE0ACB49-A2C5-4869-8AD3-C7764D6C38C3}" presName="sibTrans" presStyleLbl="sibTrans2D1" presStyleIdx="0" presStyleCnt="4"/>
      <dgm:spPr/>
    </dgm:pt>
    <dgm:pt modelId="{F49F9E48-312A-4524-9797-4942CA8CBF0B}" type="pres">
      <dgm:prSet presAssocID="{FE0ACB49-A2C5-4869-8AD3-C7764D6C38C3}" presName="connectorText" presStyleLbl="sibTrans2D1" presStyleIdx="0" presStyleCnt="4"/>
      <dgm:spPr/>
    </dgm:pt>
    <dgm:pt modelId="{D03D7A9C-A0BB-457F-869C-9644405E3B61}" type="pres">
      <dgm:prSet presAssocID="{B92C2172-CEA4-4870-95F0-830ADFA28CD7}" presName="node" presStyleLbl="node1" presStyleIdx="1" presStyleCnt="5">
        <dgm:presLayoutVars>
          <dgm:bulletEnabled val="1"/>
        </dgm:presLayoutVars>
      </dgm:prSet>
      <dgm:spPr/>
    </dgm:pt>
    <dgm:pt modelId="{EC3AAB0F-0E98-447E-B78B-935A5B948720}" type="pres">
      <dgm:prSet presAssocID="{A1F3BB24-A0B1-4E71-8DC6-6342EF04C9FD}" presName="sibTrans" presStyleLbl="sibTrans2D1" presStyleIdx="1" presStyleCnt="4"/>
      <dgm:spPr/>
    </dgm:pt>
    <dgm:pt modelId="{92167454-8A96-403E-8335-277EFE18E398}" type="pres">
      <dgm:prSet presAssocID="{A1F3BB24-A0B1-4E71-8DC6-6342EF04C9FD}" presName="connectorText" presStyleLbl="sibTrans2D1" presStyleIdx="1" presStyleCnt="4"/>
      <dgm:spPr/>
    </dgm:pt>
    <dgm:pt modelId="{0EAF3A4B-6AD1-46B6-9FDB-0236E676BC27}" type="pres">
      <dgm:prSet presAssocID="{BB5F7E70-E843-44AD-8D1A-32E3D2AACD23}" presName="node" presStyleLbl="node1" presStyleIdx="2" presStyleCnt="5">
        <dgm:presLayoutVars>
          <dgm:bulletEnabled val="1"/>
        </dgm:presLayoutVars>
      </dgm:prSet>
      <dgm:spPr/>
    </dgm:pt>
    <dgm:pt modelId="{5600043B-D989-4841-B7D6-4ED9F286619A}" type="pres">
      <dgm:prSet presAssocID="{61D6FF94-DB8B-4C4A-B9ED-EBBC9D55CDB5}" presName="sibTrans" presStyleLbl="sibTrans2D1" presStyleIdx="2" presStyleCnt="4"/>
      <dgm:spPr/>
    </dgm:pt>
    <dgm:pt modelId="{9A37C32F-C2DA-487C-BDBE-2E055747AE6F}" type="pres">
      <dgm:prSet presAssocID="{61D6FF94-DB8B-4C4A-B9ED-EBBC9D55CDB5}" presName="connectorText" presStyleLbl="sibTrans2D1" presStyleIdx="2" presStyleCnt="4"/>
      <dgm:spPr/>
    </dgm:pt>
    <dgm:pt modelId="{8AD2E673-EFF0-4189-9402-1AF1647A1FE4}" type="pres">
      <dgm:prSet presAssocID="{E32EC73E-34A3-4A46-9568-005748513D9A}" presName="node" presStyleLbl="node1" presStyleIdx="3" presStyleCnt="5" custScaleX="102463">
        <dgm:presLayoutVars>
          <dgm:bulletEnabled val="1"/>
        </dgm:presLayoutVars>
      </dgm:prSet>
      <dgm:spPr/>
    </dgm:pt>
    <dgm:pt modelId="{D0EBA741-669B-4D74-8E2C-9BFCF80E5C8F}" type="pres">
      <dgm:prSet presAssocID="{871A0AA1-9277-4ABA-A899-4718F5681F57}" presName="sibTrans" presStyleLbl="sibTrans2D1" presStyleIdx="3" presStyleCnt="4"/>
      <dgm:spPr/>
    </dgm:pt>
    <dgm:pt modelId="{0B6B36D3-F48C-4B7C-B3BC-F55A2BB409DB}" type="pres">
      <dgm:prSet presAssocID="{871A0AA1-9277-4ABA-A899-4718F5681F57}" presName="connectorText" presStyleLbl="sibTrans2D1" presStyleIdx="3" presStyleCnt="4"/>
      <dgm:spPr/>
    </dgm:pt>
    <dgm:pt modelId="{2B805325-E831-42B8-B0E9-A59EDE9A519D}" type="pres">
      <dgm:prSet presAssocID="{B0ADEFA8-E40F-46E1-BE95-D4EA4B760E3F}" presName="node" presStyleLbl="node1" presStyleIdx="4" presStyleCnt="5">
        <dgm:presLayoutVars>
          <dgm:bulletEnabled val="1"/>
        </dgm:presLayoutVars>
      </dgm:prSet>
      <dgm:spPr/>
    </dgm:pt>
  </dgm:ptLst>
  <dgm:cxnLst>
    <dgm:cxn modelId="{3C916B03-6B55-4252-85D2-792ADB8E883A}" srcId="{AFB80541-13BC-4165-9196-A37D73464873}" destId="{B0ADEFA8-E40F-46E1-BE95-D4EA4B760E3F}" srcOrd="4" destOrd="0" parTransId="{F2872EF5-57DC-4202-AEC6-B477959B55EC}" sibTransId="{6A1F670B-28E7-48C4-9D9A-24924247CDA9}"/>
    <dgm:cxn modelId="{E308AA06-170D-4CD4-B246-890C9C093ED1}" srcId="{AFB80541-13BC-4165-9196-A37D73464873}" destId="{B92C2172-CEA4-4870-95F0-830ADFA28CD7}" srcOrd="1" destOrd="0" parTransId="{393A88BA-95BF-4844-B28A-BA7CB5CC6C0A}" sibTransId="{A1F3BB24-A0B1-4E71-8DC6-6342EF04C9FD}"/>
    <dgm:cxn modelId="{2CA0501F-3E7E-46D1-B844-0FC22B0C0B8C}" type="presOf" srcId="{871A0AA1-9277-4ABA-A899-4718F5681F57}" destId="{D0EBA741-669B-4D74-8E2C-9BFCF80E5C8F}" srcOrd="0" destOrd="0" presId="urn:microsoft.com/office/officeart/2005/8/layout/process1"/>
    <dgm:cxn modelId="{F1058F5E-F60F-431F-9FC6-12350C6B4D19}" type="presOf" srcId="{AFB80541-13BC-4165-9196-A37D73464873}" destId="{0E9CB62E-1BCC-4406-A83B-2ACE6C74CD38}" srcOrd="0" destOrd="0" presId="urn:microsoft.com/office/officeart/2005/8/layout/process1"/>
    <dgm:cxn modelId="{1440B662-A4DD-454F-B7C3-3ACA0C25E044}" type="presOf" srcId="{39BA6694-9DF7-4556-95ED-E58D51BDADC0}" destId="{D25EFC4E-86E9-4CED-9436-FB7CA97E5211}" srcOrd="0" destOrd="0" presId="urn:microsoft.com/office/officeart/2005/8/layout/process1"/>
    <dgm:cxn modelId="{68715546-6C6C-448C-9894-0A7F33AF395B}" type="presOf" srcId="{61D6FF94-DB8B-4C4A-B9ED-EBBC9D55CDB5}" destId="{9A37C32F-C2DA-487C-BDBE-2E055747AE6F}" srcOrd="1" destOrd="0" presId="urn:microsoft.com/office/officeart/2005/8/layout/process1"/>
    <dgm:cxn modelId="{FBE48C6F-09BE-467B-A601-F7BB21DE0D6B}" type="presOf" srcId="{A1F3BB24-A0B1-4E71-8DC6-6342EF04C9FD}" destId="{EC3AAB0F-0E98-447E-B78B-935A5B948720}" srcOrd="0" destOrd="0" presId="urn:microsoft.com/office/officeart/2005/8/layout/process1"/>
    <dgm:cxn modelId="{F1DEB551-1833-492B-AD7E-E44E9AC2BE5E}" type="presOf" srcId="{B92C2172-CEA4-4870-95F0-830ADFA28CD7}" destId="{D03D7A9C-A0BB-457F-869C-9644405E3B61}" srcOrd="0" destOrd="0" presId="urn:microsoft.com/office/officeart/2005/8/layout/process1"/>
    <dgm:cxn modelId="{58992573-7619-4E04-BA5E-99F795795A81}" type="presOf" srcId="{61D6FF94-DB8B-4C4A-B9ED-EBBC9D55CDB5}" destId="{5600043B-D989-4841-B7D6-4ED9F286619A}" srcOrd="0" destOrd="0" presId="urn:microsoft.com/office/officeart/2005/8/layout/process1"/>
    <dgm:cxn modelId="{A545F854-25D4-4910-B7F3-F6544F6D85C0}" srcId="{AFB80541-13BC-4165-9196-A37D73464873}" destId="{E32EC73E-34A3-4A46-9568-005748513D9A}" srcOrd="3" destOrd="0" parTransId="{E6A04653-A41B-46E8-9C63-4814BFC2FC93}" sibTransId="{871A0AA1-9277-4ABA-A899-4718F5681F57}"/>
    <dgm:cxn modelId="{C32BE180-FEC5-47F5-8265-C97441D99F41}" type="presOf" srcId="{FE0ACB49-A2C5-4869-8AD3-C7764D6C38C3}" destId="{F49F9E48-312A-4524-9797-4942CA8CBF0B}" srcOrd="1" destOrd="0" presId="urn:microsoft.com/office/officeart/2005/8/layout/process1"/>
    <dgm:cxn modelId="{9EC36281-7BF6-4C93-88A5-2D732691AB8F}" type="presOf" srcId="{FE0ACB49-A2C5-4869-8AD3-C7764D6C38C3}" destId="{AAC1BA30-79AD-4252-B2CF-D3CC3F5562BD}" srcOrd="0" destOrd="0" presId="urn:microsoft.com/office/officeart/2005/8/layout/process1"/>
    <dgm:cxn modelId="{0743F8B6-8C3A-4185-A211-DC94E1F7081F}" type="presOf" srcId="{BB5F7E70-E843-44AD-8D1A-32E3D2AACD23}" destId="{0EAF3A4B-6AD1-46B6-9FDB-0236E676BC27}" srcOrd="0" destOrd="0" presId="urn:microsoft.com/office/officeart/2005/8/layout/process1"/>
    <dgm:cxn modelId="{DE5303D3-F2E7-4E8D-8A06-B63BEDEA67B0}" srcId="{AFB80541-13BC-4165-9196-A37D73464873}" destId="{39BA6694-9DF7-4556-95ED-E58D51BDADC0}" srcOrd="0" destOrd="0" parTransId="{2E20CC09-79E7-4F7D-89C8-9338D09A18E9}" sibTransId="{FE0ACB49-A2C5-4869-8AD3-C7764D6C38C3}"/>
    <dgm:cxn modelId="{EB9338DB-F4B5-461C-A655-0F751574DB80}" type="presOf" srcId="{E32EC73E-34A3-4A46-9568-005748513D9A}" destId="{8AD2E673-EFF0-4189-9402-1AF1647A1FE4}" srcOrd="0" destOrd="0" presId="urn:microsoft.com/office/officeart/2005/8/layout/process1"/>
    <dgm:cxn modelId="{F4A78DE5-9EB8-48B9-A389-4D104F5781E9}" type="presOf" srcId="{B0ADEFA8-E40F-46E1-BE95-D4EA4B760E3F}" destId="{2B805325-E831-42B8-B0E9-A59EDE9A519D}" srcOrd="0" destOrd="0" presId="urn:microsoft.com/office/officeart/2005/8/layout/process1"/>
    <dgm:cxn modelId="{AA943BEC-A50A-41AD-A0A8-7B59CBEC97DB}" srcId="{AFB80541-13BC-4165-9196-A37D73464873}" destId="{BB5F7E70-E843-44AD-8D1A-32E3D2AACD23}" srcOrd="2" destOrd="0" parTransId="{EC69338D-4805-48D7-ADA6-92F5B5D02682}" sibTransId="{61D6FF94-DB8B-4C4A-B9ED-EBBC9D55CDB5}"/>
    <dgm:cxn modelId="{3D0580F7-BD62-4A6C-A21E-5DF903F79120}" type="presOf" srcId="{A1F3BB24-A0B1-4E71-8DC6-6342EF04C9FD}" destId="{92167454-8A96-403E-8335-277EFE18E398}" srcOrd="1" destOrd="0" presId="urn:microsoft.com/office/officeart/2005/8/layout/process1"/>
    <dgm:cxn modelId="{0ABE0DFB-8F03-4817-BC03-CD271B44DE89}" type="presOf" srcId="{871A0AA1-9277-4ABA-A899-4718F5681F57}" destId="{0B6B36D3-F48C-4B7C-B3BC-F55A2BB409DB}" srcOrd="1" destOrd="0" presId="urn:microsoft.com/office/officeart/2005/8/layout/process1"/>
    <dgm:cxn modelId="{59287900-F3CE-4441-8944-47737ECD6EB5}" type="presParOf" srcId="{0E9CB62E-1BCC-4406-A83B-2ACE6C74CD38}" destId="{D25EFC4E-86E9-4CED-9436-FB7CA97E5211}" srcOrd="0" destOrd="0" presId="urn:microsoft.com/office/officeart/2005/8/layout/process1"/>
    <dgm:cxn modelId="{49CA533E-782C-4C87-AB0C-40845EA24A3C}" type="presParOf" srcId="{0E9CB62E-1BCC-4406-A83B-2ACE6C74CD38}" destId="{AAC1BA30-79AD-4252-B2CF-D3CC3F5562BD}" srcOrd="1" destOrd="0" presId="urn:microsoft.com/office/officeart/2005/8/layout/process1"/>
    <dgm:cxn modelId="{6DE1E031-D377-4DCB-BAF9-2841F0D44EA9}" type="presParOf" srcId="{AAC1BA30-79AD-4252-B2CF-D3CC3F5562BD}" destId="{F49F9E48-312A-4524-9797-4942CA8CBF0B}" srcOrd="0" destOrd="0" presId="urn:microsoft.com/office/officeart/2005/8/layout/process1"/>
    <dgm:cxn modelId="{E1F600F4-6312-44C5-8F11-78B784F0318F}" type="presParOf" srcId="{0E9CB62E-1BCC-4406-A83B-2ACE6C74CD38}" destId="{D03D7A9C-A0BB-457F-869C-9644405E3B61}" srcOrd="2" destOrd="0" presId="urn:microsoft.com/office/officeart/2005/8/layout/process1"/>
    <dgm:cxn modelId="{536C8DAE-BD29-42A7-A444-90E3E3C2D23B}" type="presParOf" srcId="{0E9CB62E-1BCC-4406-A83B-2ACE6C74CD38}" destId="{EC3AAB0F-0E98-447E-B78B-935A5B948720}" srcOrd="3" destOrd="0" presId="urn:microsoft.com/office/officeart/2005/8/layout/process1"/>
    <dgm:cxn modelId="{0D26C2AF-BF70-44C7-AA29-307C69740F46}" type="presParOf" srcId="{EC3AAB0F-0E98-447E-B78B-935A5B948720}" destId="{92167454-8A96-403E-8335-277EFE18E398}" srcOrd="0" destOrd="0" presId="urn:microsoft.com/office/officeart/2005/8/layout/process1"/>
    <dgm:cxn modelId="{D92BB74B-2BE9-43CD-A44C-31728084CB8D}" type="presParOf" srcId="{0E9CB62E-1BCC-4406-A83B-2ACE6C74CD38}" destId="{0EAF3A4B-6AD1-46B6-9FDB-0236E676BC27}" srcOrd="4" destOrd="0" presId="urn:microsoft.com/office/officeart/2005/8/layout/process1"/>
    <dgm:cxn modelId="{B2085455-9FE3-4974-80FD-4C990128BAB9}" type="presParOf" srcId="{0E9CB62E-1BCC-4406-A83B-2ACE6C74CD38}" destId="{5600043B-D989-4841-B7D6-4ED9F286619A}" srcOrd="5" destOrd="0" presId="urn:microsoft.com/office/officeart/2005/8/layout/process1"/>
    <dgm:cxn modelId="{EFB8E60C-649C-4F76-B53D-DC887F73E7EA}" type="presParOf" srcId="{5600043B-D989-4841-B7D6-4ED9F286619A}" destId="{9A37C32F-C2DA-487C-BDBE-2E055747AE6F}" srcOrd="0" destOrd="0" presId="urn:microsoft.com/office/officeart/2005/8/layout/process1"/>
    <dgm:cxn modelId="{EAF24515-D5C0-4DBC-9866-A8201702AA24}" type="presParOf" srcId="{0E9CB62E-1BCC-4406-A83B-2ACE6C74CD38}" destId="{8AD2E673-EFF0-4189-9402-1AF1647A1FE4}" srcOrd="6" destOrd="0" presId="urn:microsoft.com/office/officeart/2005/8/layout/process1"/>
    <dgm:cxn modelId="{51555914-91A4-431E-953C-9015F7A20217}" type="presParOf" srcId="{0E9CB62E-1BCC-4406-A83B-2ACE6C74CD38}" destId="{D0EBA741-669B-4D74-8E2C-9BFCF80E5C8F}" srcOrd="7" destOrd="0" presId="urn:microsoft.com/office/officeart/2005/8/layout/process1"/>
    <dgm:cxn modelId="{C5E12B25-FEFF-4174-BA59-0284ED3D831E}" type="presParOf" srcId="{D0EBA741-669B-4D74-8E2C-9BFCF80E5C8F}" destId="{0B6B36D3-F48C-4B7C-B3BC-F55A2BB409DB}" srcOrd="0" destOrd="0" presId="urn:microsoft.com/office/officeart/2005/8/layout/process1"/>
    <dgm:cxn modelId="{E87EB8FB-8B42-4B8D-8767-A5A7C3DD221F}" type="presParOf" srcId="{0E9CB62E-1BCC-4406-A83B-2ACE6C74CD38}" destId="{2B805325-E831-42B8-B0E9-A59EDE9A519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EFC4E-86E9-4CED-9436-FB7CA97E5211}">
      <dsp:nvSpPr>
        <dsp:cNvPr id="0" name=""/>
        <dsp:cNvSpPr/>
      </dsp:nvSpPr>
      <dsp:spPr>
        <a:xfrm>
          <a:off x="2828" y="95481"/>
          <a:ext cx="1766998" cy="10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mbria" panose="02040503050406030204" pitchFamily="18" charset="0"/>
            </a:rPr>
            <a:t>Область </a:t>
          </a:r>
          <a:r>
            <a:rPr lang="ru-RU" sz="1600" kern="1200" dirty="0" err="1">
              <a:latin typeface="Cambria" panose="02040503050406030204" pitchFamily="18" charset="0"/>
            </a:rPr>
            <a:t>профессиональ</a:t>
          </a:r>
          <a:r>
            <a:rPr lang="ru-RU" sz="1600" kern="1200" dirty="0">
              <a:latin typeface="Cambria" panose="02040503050406030204" pitchFamily="18" charset="0"/>
            </a:rPr>
            <a:t>-ной деятельности</a:t>
          </a:r>
        </a:p>
      </dsp:txBody>
      <dsp:txXfrm>
        <a:off x="33880" y="126533"/>
        <a:ext cx="1704894" cy="998095"/>
      </dsp:txXfrm>
    </dsp:sp>
    <dsp:sp modelId="{AAC1BA30-79AD-4252-B2CF-D3CC3F5562BD}">
      <dsp:nvSpPr>
        <dsp:cNvPr id="0" name=""/>
        <dsp:cNvSpPr/>
      </dsp:nvSpPr>
      <dsp:spPr>
        <a:xfrm>
          <a:off x="1946526" y="406473"/>
          <a:ext cx="374603" cy="438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Cambria" panose="02040503050406030204" pitchFamily="18" charset="0"/>
          </a:endParaRPr>
        </a:p>
      </dsp:txBody>
      <dsp:txXfrm>
        <a:off x="1946526" y="494116"/>
        <a:ext cx="262222" cy="262929"/>
      </dsp:txXfrm>
    </dsp:sp>
    <dsp:sp modelId="{D03D7A9C-A0BB-457F-869C-9644405E3B61}">
      <dsp:nvSpPr>
        <dsp:cNvPr id="0" name=""/>
        <dsp:cNvSpPr/>
      </dsp:nvSpPr>
      <dsp:spPr>
        <a:xfrm>
          <a:off x="2476626" y="95481"/>
          <a:ext cx="1766998" cy="10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mbria" panose="02040503050406030204" pitchFamily="18" charset="0"/>
            </a:rPr>
            <a:t>Этап жизненного цикла \ бизнес-процесс</a:t>
          </a:r>
        </a:p>
      </dsp:txBody>
      <dsp:txXfrm>
        <a:off x="2507678" y="126533"/>
        <a:ext cx="1704894" cy="998095"/>
      </dsp:txXfrm>
    </dsp:sp>
    <dsp:sp modelId="{EC3AAB0F-0E98-447E-B78B-935A5B948720}">
      <dsp:nvSpPr>
        <dsp:cNvPr id="0" name=""/>
        <dsp:cNvSpPr/>
      </dsp:nvSpPr>
      <dsp:spPr>
        <a:xfrm>
          <a:off x="4420324" y="406473"/>
          <a:ext cx="374603" cy="438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Cambria" panose="02040503050406030204" pitchFamily="18" charset="0"/>
          </a:endParaRPr>
        </a:p>
      </dsp:txBody>
      <dsp:txXfrm>
        <a:off x="4420324" y="494116"/>
        <a:ext cx="262222" cy="262929"/>
      </dsp:txXfrm>
    </dsp:sp>
    <dsp:sp modelId="{0EAF3A4B-6AD1-46B6-9FDB-0236E676BC27}">
      <dsp:nvSpPr>
        <dsp:cNvPr id="0" name=""/>
        <dsp:cNvSpPr/>
      </dsp:nvSpPr>
      <dsp:spPr>
        <a:xfrm>
          <a:off x="4950424" y="95481"/>
          <a:ext cx="1766998" cy="10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mbria" panose="02040503050406030204" pitchFamily="18" charset="0"/>
            </a:rPr>
            <a:t>Вид </a:t>
          </a:r>
          <a:r>
            <a:rPr lang="ru-RU" sz="1600" kern="1200" dirty="0" err="1">
              <a:latin typeface="Cambria" panose="02040503050406030204" pitchFamily="18" charset="0"/>
            </a:rPr>
            <a:t>профессиональ</a:t>
          </a:r>
          <a:r>
            <a:rPr lang="ru-RU" sz="1600" kern="1200" dirty="0">
              <a:latin typeface="Cambria" panose="02040503050406030204" pitchFamily="18" charset="0"/>
            </a:rPr>
            <a:t>-ной деятельности</a:t>
          </a:r>
        </a:p>
      </dsp:txBody>
      <dsp:txXfrm>
        <a:off x="4981476" y="126533"/>
        <a:ext cx="1704894" cy="998095"/>
      </dsp:txXfrm>
    </dsp:sp>
    <dsp:sp modelId="{5600043B-D989-4841-B7D6-4ED9F286619A}">
      <dsp:nvSpPr>
        <dsp:cNvPr id="0" name=""/>
        <dsp:cNvSpPr/>
      </dsp:nvSpPr>
      <dsp:spPr>
        <a:xfrm>
          <a:off x="6894122" y="406473"/>
          <a:ext cx="374603" cy="438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6894122" y="494116"/>
        <a:ext cx="262222" cy="262929"/>
      </dsp:txXfrm>
    </dsp:sp>
    <dsp:sp modelId="{8AD2E673-EFF0-4189-9402-1AF1647A1FE4}">
      <dsp:nvSpPr>
        <dsp:cNvPr id="0" name=""/>
        <dsp:cNvSpPr/>
      </dsp:nvSpPr>
      <dsp:spPr>
        <a:xfrm>
          <a:off x="7424221" y="95481"/>
          <a:ext cx="1810519" cy="10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mbria" panose="02040503050406030204" pitchFamily="18" charset="0"/>
            </a:rPr>
            <a:t>Трудовые функции (повторяющиеся задачи)</a:t>
          </a:r>
        </a:p>
      </dsp:txBody>
      <dsp:txXfrm>
        <a:off x="7455273" y="126533"/>
        <a:ext cx="1748415" cy="998095"/>
      </dsp:txXfrm>
    </dsp:sp>
    <dsp:sp modelId="{D0EBA741-669B-4D74-8E2C-9BFCF80E5C8F}">
      <dsp:nvSpPr>
        <dsp:cNvPr id="0" name=""/>
        <dsp:cNvSpPr/>
      </dsp:nvSpPr>
      <dsp:spPr>
        <a:xfrm>
          <a:off x="9411441" y="406473"/>
          <a:ext cx="374603" cy="4382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Cambria" panose="02040503050406030204" pitchFamily="18" charset="0"/>
          </a:endParaRPr>
        </a:p>
      </dsp:txBody>
      <dsp:txXfrm>
        <a:off x="9411441" y="494116"/>
        <a:ext cx="262222" cy="262929"/>
      </dsp:txXfrm>
    </dsp:sp>
    <dsp:sp modelId="{2B805325-E831-42B8-B0E9-A59EDE9A519D}">
      <dsp:nvSpPr>
        <dsp:cNvPr id="0" name=""/>
        <dsp:cNvSpPr/>
      </dsp:nvSpPr>
      <dsp:spPr>
        <a:xfrm>
          <a:off x="9941540" y="95481"/>
          <a:ext cx="1766998" cy="1060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mbria" panose="02040503050406030204" pitchFamily="18" charset="0"/>
            </a:rPr>
            <a:t>Квалификации определенного уровня</a:t>
          </a:r>
        </a:p>
      </dsp:txBody>
      <dsp:txXfrm>
        <a:off x="9972592" y="126533"/>
        <a:ext cx="1704894" cy="998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6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32633222-B8A7-4B79-B7CF-07F958AD7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8900" y="744538"/>
            <a:ext cx="66198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03DB222A-1EAC-4E20-A4A3-10B79193E2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3000"/>
            <a:ext cx="54895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33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>
            <a:extLst>
              <a:ext uri="{FF2B5EF4-FFF2-40B4-BE49-F238E27FC236}">
                <a16:creationId xmlns:a16="http://schemas.microsoft.com/office/drawing/2014/main" id="{E9E67A17-0DFA-43CA-83C5-261C5F438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780"/>
            <a:ext cx="12168188" cy="327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7064B965-2097-47FB-AD1F-DD53A24A4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512" y="3542196"/>
            <a:ext cx="4228279" cy="329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Изображение" descr="Изображение">
            <a:extLst>
              <a:ext uri="{FF2B5EF4-FFF2-40B4-BE49-F238E27FC236}">
                <a16:creationId xmlns:a16="http://schemas.microsoft.com/office/drawing/2014/main" id="{7FA8D102-8398-4765-A2D8-23E031C20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0" y="188433"/>
            <a:ext cx="12098456" cy="6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Изображение" descr="Изображение">
            <a:extLst>
              <a:ext uri="{FF2B5EF4-FFF2-40B4-BE49-F238E27FC236}">
                <a16:creationId xmlns:a16="http://schemas.microsoft.com/office/drawing/2014/main" id="{1B290F52-C8EF-4753-A09D-0A1AF46B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28" y="989662"/>
            <a:ext cx="4285332" cy="6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7F1BF351-035D-4EE0-9F5A-AF68207292F0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49052E64-DA3B-4CFA-81E9-222676ECDDFF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3391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2015" y="1119766"/>
            <a:ext cx="9132090" cy="2382076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1749">
              <a:lnSpc>
                <a:spcPct val="90000"/>
              </a:lnSpc>
              <a:defRPr sz="5885"/>
            </a:lvl1pPr>
          </a:lstStyle>
          <a:p>
            <a:r>
              <a:t>Текст заголовка</a:t>
            </a:r>
          </a:p>
        </p:txBody>
      </p:sp>
      <p:sp>
        <p:nvSpPr>
          <p:cNvPr id="13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2015" y="3593699"/>
            <a:ext cx="9132090" cy="165193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1pPr>
            <a:lvl2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2pPr>
            <a:lvl3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3pPr>
            <a:lvl4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4pPr>
            <a:lvl5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4FFD2DBA-2195-453E-B991-EB2D8FC9644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A8B2194D-C868-4728-82F9-796886036782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676032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14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8" y="1821398"/>
            <a:ext cx="1050190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88E95836-7C62-401C-A6B6-C208AC0C3B0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538A4ED7-0268-44E4-B67E-EE33E7DAC6E5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6957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0767" y="1705778"/>
            <a:ext cx="10501905" cy="284613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5885"/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0767" y="4578838"/>
            <a:ext cx="10501905" cy="149671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B37F81A0-51EC-4A33-B5DE-82BB28CED79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B96F0877-3511-492E-9E99-7CE4291F32C0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385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108" y="1821398"/>
            <a:ext cx="517485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982517DB-9829-41D4-85D4-84B79C08C8D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452D7677-3A6A-4D05-9C50-D42A524F1867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35930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5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695" y="1677270"/>
            <a:ext cx="5151071" cy="822006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Текст 4"/>
          <p:cNvSpPr>
            <a:spLocks noGrp="1"/>
          </p:cNvSpPr>
          <p:nvPr>
            <p:ph type="body" sz="quarter" idx="13"/>
          </p:nvPr>
        </p:nvSpPr>
        <p:spPr>
          <a:xfrm>
            <a:off x="6164159" y="1677270"/>
            <a:ext cx="5176441" cy="82200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C6B84142-4F6B-4D2D-BB7B-6723A6DE4CC0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159F8918-7AC0-471D-B8E8-1AEF8AF37B31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33702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403111CE-F5A9-469C-B7C8-C6413AB9149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BE5E4B9A-ED16-42B3-84E9-011EABDB068E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98101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3092"/>
            </a:lvl1pPr>
            <a:lvl2pPr marL="717581" indent="-261704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2pPr>
            <a:lvl3pPr marL="1218967" indent="-307220" defTabSz="911749">
              <a:lnSpc>
                <a:spcPct val="90000"/>
              </a:lnSpc>
              <a:spcBef>
                <a:spcPts val="998"/>
              </a:spcBef>
              <a:defRPr sz="3092"/>
            </a:lvl3pPr>
            <a:lvl4pPr marL="1739519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4pPr>
            <a:lvl5pPr marL="2195396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Текст 3"/>
          <p:cNvSpPr>
            <a:spLocks noGrp="1"/>
          </p:cNvSpPr>
          <p:nvPr>
            <p:ph type="body" sz="quarter" idx="13"/>
          </p:nvPr>
        </p:nvSpPr>
        <p:spPr>
          <a:xfrm>
            <a:off x="838693" y="2052633"/>
            <a:ext cx="3927120" cy="3802771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B6AD475-F059-4942-A854-1183A8526748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DF036922-B953-44C2-B3BB-16228941F283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92029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203" name="Рисунок 2"/>
          <p:cNvSpPr>
            <a:spLocks noGrp="1"/>
          </p:cNvSpPr>
          <p:nvPr>
            <p:ph type="pic" sz="half" idx="13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694" y="2052634"/>
            <a:ext cx="3927118" cy="380276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FEC622B0-B3DB-4F2F-A381-5A3D875592D5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9632C802-8362-4AB5-A1BE-230C31EFA536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17811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8" y="1821398"/>
            <a:ext cx="1050190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0F6F4B02-E5B9-437B-8C89-1BC519FE575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7DEA7912-A476-406C-8845-AAA91D2E9FBE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3367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13533" y="364279"/>
            <a:ext cx="2625479" cy="579838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2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9" y="364279"/>
            <a:ext cx="7724227" cy="5798382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BECA1236-3DA0-41EF-B0DF-5DF71122622C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EF95660E-3BAA-4E94-8D6C-849474F4434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6997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">
            <a:extLst>
              <a:ext uri="{FF2B5EF4-FFF2-40B4-BE49-F238E27FC236}">
                <a16:creationId xmlns:a16="http://schemas.microsoft.com/office/drawing/2014/main" id="{C41F76EC-E934-4736-87A9-669B0D5EC4E6}"/>
              </a:ext>
            </a:extLst>
          </p:cNvPr>
          <p:cNvGrpSpPr>
            <a:grpSpLocks/>
          </p:cNvGrpSpPr>
          <p:nvPr/>
        </p:nvGrpSpPr>
        <p:grpSpPr bwMode="auto">
          <a:xfrm>
            <a:off x="-17433" y="1584"/>
            <a:ext cx="12203055" cy="6889625"/>
            <a:chOff x="-1" y="-1"/>
            <a:chExt cx="12214458" cy="6907304"/>
          </a:xfrm>
        </p:grpSpPr>
        <p:sp>
          <p:nvSpPr>
            <p:cNvPr id="3" name="Прямоугольник">
              <a:extLst>
                <a:ext uri="{FF2B5EF4-FFF2-40B4-BE49-F238E27FC236}">
                  <a16:creationId xmlns:a16="http://schemas.microsoft.com/office/drawing/2014/main" id="{F78E40B3-2BE2-427A-9869-7079F06E3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8" y="-1"/>
              <a:ext cx="12170041" cy="68549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45718" tIns="45718" rIns="45718" bIns="45718" anchor="ctr"/>
            <a:lstStyle>
              <a:lvl1pPr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ru-RU" altLang="ru-RU" sz="179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4" name="Прямоугольник">
              <a:extLst>
                <a:ext uri="{FF2B5EF4-FFF2-40B4-BE49-F238E27FC236}">
                  <a16:creationId xmlns:a16="http://schemas.microsoft.com/office/drawing/2014/main" id="{7F1A1DA5-20DF-4044-B81F-B1C5A60226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6310395"/>
              <a:ext cx="12214458" cy="554045"/>
            </a:xfrm>
            <a:prstGeom prst="rect">
              <a:avLst/>
            </a:prstGeom>
            <a:solidFill>
              <a:srgbClr val="083E7B"/>
            </a:solidFill>
            <a:ln>
              <a:noFill/>
            </a:ln>
          </p:spPr>
          <p:txBody>
            <a:bodyPr lIns="45718" tIns="45718" rIns="45718" bIns="45718" anchor="ctr"/>
            <a:lstStyle>
              <a:lvl1pPr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defTabSz="1135063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11350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endParaRPr lang="ru-RU" altLang="ru-RU" sz="179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5" name="Изображение" descr="Изображение">
              <a:extLst>
                <a:ext uri="{FF2B5EF4-FFF2-40B4-BE49-F238E27FC236}">
                  <a16:creationId xmlns:a16="http://schemas.microsoft.com/office/drawing/2014/main" id="{B37361A6-D3D7-492C-B0DA-3EB23AEE8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9263" y="6266791"/>
              <a:ext cx="821177" cy="64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6" name="Изображение" descr="Изображение">
              <a:extLst>
                <a:ext uri="{FF2B5EF4-FFF2-40B4-BE49-F238E27FC236}">
                  <a16:creationId xmlns:a16="http://schemas.microsoft.com/office/drawing/2014/main" id="{689038C1-0705-4D0F-92DE-FC3C6D638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83" y="195009"/>
              <a:ext cx="11329491" cy="572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85925B0A-FB76-4F81-A35B-BB3F90B3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292" y="280273"/>
            <a:ext cx="2575319" cy="3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B4BA42AB-ECB7-44B0-BD71-634294F157B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39F87B48-33AF-4D39-A797-8D0FF64DE787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014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2015" y="3593699"/>
            <a:ext cx="9132090" cy="165193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1pPr>
            <a:lvl2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2pPr>
            <a:lvl3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3pPr>
            <a:lvl4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4pPr>
            <a:lvl5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>
            <a:extLst>
              <a:ext uri="{FF2B5EF4-FFF2-40B4-BE49-F238E27FC236}">
                <a16:creationId xmlns:a16="http://schemas.microsoft.com/office/drawing/2014/main" id="{FEA1FB63-4BE5-4A7C-916C-74CCA54A84DF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8378903" y="6167569"/>
            <a:ext cx="342319" cy="345194"/>
          </a:xfrm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4E674997-FFDB-4522-9D1F-1CF3108A988D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75318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3209" y="2125506"/>
            <a:ext cx="10349703" cy="1466625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6419" y="3877202"/>
            <a:ext cx="8523284" cy="174854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1pPr>
            <a:lvl2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2pPr>
            <a:lvl3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3pPr>
            <a:lvl4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4pPr>
            <a:lvl5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9A868029-EDDE-491F-8C96-E88A2013A41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50C4D3D8-F744-47AE-987E-501007E68F53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9248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965" y="274001"/>
            <a:ext cx="10958192" cy="1140358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2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965" y="1596497"/>
            <a:ext cx="10958192" cy="4515484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998"/>
              </a:spcBef>
              <a:defRPr sz="4190"/>
            </a:lvl1pPr>
            <a:lvl2pPr marL="1037580" indent="-429564" defTabSz="912114">
              <a:spcBef>
                <a:spcPts val="998"/>
              </a:spcBef>
              <a:defRPr sz="4190"/>
            </a:lvl2pPr>
            <a:lvl3pPr marL="1625766" indent="-409736" defTabSz="912114">
              <a:spcBef>
                <a:spcPts val="998"/>
              </a:spcBef>
              <a:defRPr sz="4190"/>
            </a:lvl3pPr>
            <a:lvl4pPr marL="2312577" indent="-488530" defTabSz="912114">
              <a:spcBef>
                <a:spcPts val="998"/>
              </a:spcBef>
              <a:defRPr sz="4190"/>
            </a:lvl4pPr>
            <a:lvl5pPr marL="2920591" indent="-488530" defTabSz="912114">
              <a:spcBef>
                <a:spcPts val="998"/>
              </a:spcBef>
              <a:defRPr sz="419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3B4C714E-E98F-476B-BB12-ED8CD34D442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D6A12496-D322-4E32-8812-E3117FC74054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55639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1830" y="4396700"/>
            <a:ext cx="10349702" cy="1358922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2114">
              <a:defRPr sz="5287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1830" y="2899984"/>
            <a:ext cx="10349702" cy="1496717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1pPr>
            <a:lvl2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2pPr>
            <a:lvl3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3pPr>
            <a:lvl4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4pPr>
            <a:lvl5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B5324E12-7ADC-493A-A729-E4734934112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5C2BD792-0556-4E6A-9EDA-032848750C8F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2771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965" y="274001"/>
            <a:ext cx="10958192" cy="1140358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8806" y="1596497"/>
            <a:ext cx="5377788" cy="4515486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798"/>
              </a:spcBef>
              <a:defRPr sz="3691"/>
            </a:lvl1pPr>
            <a:lvl2pPr marL="1059684" indent="-451670" defTabSz="912114">
              <a:spcBef>
                <a:spcPts val="798"/>
              </a:spcBef>
              <a:defRPr sz="3691"/>
            </a:lvl2pPr>
            <a:lvl3pPr marL="1646404" indent="-430371" defTabSz="912114">
              <a:spcBef>
                <a:spcPts val="798"/>
              </a:spcBef>
              <a:defRPr sz="3691"/>
            </a:lvl3pPr>
            <a:lvl4pPr marL="2310555" indent="-486508" defTabSz="912114">
              <a:spcBef>
                <a:spcPts val="798"/>
              </a:spcBef>
              <a:defRPr sz="3691"/>
            </a:lvl4pPr>
            <a:lvl5pPr marL="2918569" indent="-486508" defTabSz="912114">
              <a:spcBef>
                <a:spcPts val="798"/>
              </a:spcBef>
              <a:defRPr sz="369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D4C84B88-F5FC-4042-9E69-62E7F2C21D2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6944968A-5066-4687-9768-94558316BB3A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00836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965" y="274001"/>
            <a:ext cx="10958192" cy="1140358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8806" y="1531558"/>
            <a:ext cx="5379903" cy="63828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2114">
              <a:spcBef>
                <a:spcPts val="698"/>
              </a:spcBef>
              <a:buSzTx/>
              <a:buFontTx/>
              <a:buNone/>
              <a:defRPr sz="3092" b="1"/>
            </a:lvl1pPr>
            <a:lvl2pPr marL="0" indent="0" defTabSz="912114">
              <a:spcBef>
                <a:spcPts val="698"/>
              </a:spcBef>
              <a:buSzTx/>
              <a:buFontTx/>
              <a:buNone/>
              <a:defRPr sz="3092" b="1"/>
            </a:lvl2pPr>
            <a:lvl3pPr marL="0" indent="0" defTabSz="912114">
              <a:spcBef>
                <a:spcPts val="698"/>
              </a:spcBef>
              <a:buSzTx/>
              <a:buFontTx/>
              <a:buNone/>
              <a:defRPr sz="3092" b="1"/>
            </a:lvl3pPr>
            <a:lvl4pPr marL="0" indent="0" defTabSz="912114">
              <a:spcBef>
                <a:spcPts val="698"/>
              </a:spcBef>
              <a:buSzTx/>
              <a:buFontTx/>
              <a:buNone/>
              <a:defRPr sz="3092" b="1"/>
            </a:lvl4pPr>
            <a:lvl5pPr marL="0" indent="0" defTabSz="912114">
              <a:spcBef>
                <a:spcPts val="698"/>
              </a:spcBef>
              <a:buSzTx/>
              <a:buFontTx/>
              <a:buNone/>
              <a:defRPr sz="309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Текст 4"/>
          <p:cNvSpPr>
            <a:spLocks noGrp="1"/>
          </p:cNvSpPr>
          <p:nvPr>
            <p:ph type="body" sz="quarter" idx="13"/>
          </p:nvPr>
        </p:nvSpPr>
        <p:spPr>
          <a:xfrm>
            <a:off x="6185310" y="1531557"/>
            <a:ext cx="5382018" cy="63828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C90741A6-3610-47D7-AB76-B5A9AA9B4CF3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FC81C16B-FB3B-4DB9-9C12-6CE6900A33B7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86841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CF5202B1-A935-4D82-B2CB-BCE9B151CBB5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CCCD17AC-8026-4F33-A75A-3AC09DE91702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82259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828" y="272418"/>
            <a:ext cx="4005859" cy="115936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2114">
              <a:lnSpc>
                <a:spcPct val="120000"/>
              </a:lnSpc>
              <a:defRPr sz="1496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0525" y="272433"/>
            <a:ext cx="6806791" cy="5839564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998"/>
              </a:spcBef>
              <a:defRPr sz="4190"/>
            </a:lvl1pPr>
            <a:lvl2pPr marL="1037580" indent="-429564" defTabSz="912114">
              <a:spcBef>
                <a:spcPts val="998"/>
              </a:spcBef>
              <a:defRPr sz="4190"/>
            </a:lvl2pPr>
            <a:lvl3pPr marL="1625766" indent="-409736" defTabSz="912114">
              <a:spcBef>
                <a:spcPts val="998"/>
              </a:spcBef>
              <a:defRPr sz="4190"/>
            </a:lvl3pPr>
            <a:lvl4pPr marL="2312577" indent="-488530" defTabSz="912114">
              <a:spcBef>
                <a:spcPts val="998"/>
              </a:spcBef>
              <a:defRPr sz="4190"/>
            </a:lvl4pPr>
            <a:lvl5pPr marL="2920591" indent="-488530" defTabSz="912114">
              <a:spcBef>
                <a:spcPts val="998"/>
              </a:spcBef>
              <a:defRPr sz="419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Текст 3"/>
          <p:cNvSpPr>
            <a:spLocks noGrp="1"/>
          </p:cNvSpPr>
          <p:nvPr>
            <p:ph type="body" sz="half" idx="13"/>
          </p:nvPr>
        </p:nvSpPr>
        <p:spPr>
          <a:xfrm>
            <a:off x="608828" y="1431778"/>
            <a:ext cx="4005859" cy="4680210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9119E08F-2819-4A0C-BB64-BB75E38154CA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58D4C726-3C77-46C1-B652-993F9C8E63DF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295708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6605" y="4789487"/>
            <a:ext cx="7305672" cy="56543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2114">
              <a:lnSpc>
                <a:spcPct val="120000"/>
              </a:lnSpc>
              <a:defRPr sz="1496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Рисунок 2"/>
          <p:cNvSpPr>
            <a:spLocks noGrp="1"/>
          </p:cNvSpPr>
          <p:nvPr>
            <p:ph type="pic" sz="half" idx="13"/>
          </p:nvPr>
        </p:nvSpPr>
        <p:spPr>
          <a:xfrm>
            <a:off x="2386605" y="611356"/>
            <a:ext cx="7305672" cy="4105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3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6605" y="5354926"/>
            <a:ext cx="7305672" cy="80300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2114">
              <a:spcBef>
                <a:spcPts val="399"/>
              </a:spcBef>
              <a:buSzTx/>
              <a:buFontTx/>
              <a:buNone/>
              <a:defRPr sz="1795"/>
            </a:lvl1pPr>
            <a:lvl2pPr marL="0" indent="0" defTabSz="912114">
              <a:spcBef>
                <a:spcPts val="399"/>
              </a:spcBef>
              <a:buSzTx/>
              <a:buFontTx/>
              <a:buNone/>
              <a:defRPr sz="1795"/>
            </a:lvl2pPr>
            <a:lvl3pPr marL="0" indent="0" defTabSz="912114">
              <a:spcBef>
                <a:spcPts val="399"/>
              </a:spcBef>
              <a:buSzTx/>
              <a:buFontTx/>
              <a:buNone/>
              <a:defRPr sz="1795"/>
            </a:lvl3pPr>
            <a:lvl4pPr marL="0" indent="0" defTabSz="912114">
              <a:spcBef>
                <a:spcPts val="399"/>
              </a:spcBef>
              <a:buSzTx/>
              <a:buFontTx/>
              <a:buNone/>
              <a:defRPr sz="1795"/>
            </a:lvl4pPr>
            <a:lvl5pPr marL="0" indent="0" defTabSz="912114">
              <a:spcBef>
                <a:spcPts val="399"/>
              </a:spcBef>
              <a:buSzTx/>
              <a:buFontTx/>
              <a:buNone/>
              <a:defRPr sz="179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F0EA7781-B461-441D-8FAE-E462753D832D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F1677EE7-D2BE-4C24-BDF8-48D797428E17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7950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965" y="274001"/>
            <a:ext cx="10958192" cy="1140358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965" y="1596497"/>
            <a:ext cx="10958192" cy="4515484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998"/>
              </a:spcBef>
              <a:defRPr sz="4190"/>
            </a:lvl1pPr>
            <a:lvl2pPr marL="1037580" indent="-429564" defTabSz="912114">
              <a:spcBef>
                <a:spcPts val="998"/>
              </a:spcBef>
              <a:defRPr sz="4190"/>
            </a:lvl2pPr>
            <a:lvl3pPr marL="1625766" indent="-409736" defTabSz="912114">
              <a:spcBef>
                <a:spcPts val="998"/>
              </a:spcBef>
              <a:defRPr sz="4190"/>
            </a:lvl3pPr>
            <a:lvl4pPr marL="2312577" indent="-488530" defTabSz="912114">
              <a:spcBef>
                <a:spcPts val="998"/>
              </a:spcBef>
              <a:defRPr sz="4190"/>
            </a:lvl4pPr>
            <a:lvl5pPr marL="2920591" indent="-488530" defTabSz="912114">
              <a:spcBef>
                <a:spcPts val="998"/>
              </a:spcBef>
              <a:defRPr sz="419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7419FF80-0EF2-4DE6-AC9C-6177BE8A568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2E20464D-AF9D-48AF-9F3C-6C50CDE295DE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33557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1830" y="4396703"/>
            <a:ext cx="10349702" cy="1358926"/>
          </a:xfrm>
          <a:prstGeom prst="rect">
            <a:avLst/>
          </a:prstGeom>
        </p:spPr>
        <p:txBody>
          <a:bodyPr anchor="t"/>
          <a:lstStyle>
            <a:lvl1pPr algn="l">
              <a:defRPr sz="4988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1830" y="2899980"/>
            <a:ext cx="10349702" cy="14967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1pPr>
            <a:lvl2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2pPr>
            <a:lvl3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3pPr>
            <a:lvl4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4pPr>
            <a:lvl5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5E682A3C-1417-482D-81FA-679A77E406F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24A83D6F-FBC7-4F65-A68D-5B6D26D328F1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350344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27683" y="274003"/>
            <a:ext cx="2739632" cy="5837981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3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806" y="274003"/>
            <a:ext cx="8015947" cy="5837981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998"/>
              </a:spcBef>
              <a:defRPr sz="4190"/>
            </a:lvl1pPr>
            <a:lvl2pPr marL="1037580" indent="-429564" defTabSz="912114">
              <a:spcBef>
                <a:spcPts val="998"/>
              </a:spcBef>
              <a:defRPr sz="4190"/>
            </a:lvl2pPr>
            <a:lvl3pPr marL="1625766" indent="-409736" defTabSz="912114">
              <a:spcBef>
                <a:spcPts val="998"/>
              </a:spcBef>
              <a:defRPr sz="4190"/>
            </a:lvl3pPr>
            <a:lvl4pPr marL="2312577" indent="-488530" defTabSz="912114">
              <a:spcBef>
                <a:spcPts val="998"/>
              </a:spcBef>
              <a:defRPr sz="4190"/>
            </a:lvl4pPr>
            <a:lvl5pPr marL="2920591" indent="-488530" defTabSz="912114">
              <a:spcBef>
                <a:spcPts val="998"/>
              </a:spcBef>
              <a:defRPr sz="419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BFF1B4D1-32BD-4948-BF53-04E28A47E82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234734" y="6354417"/>
            <a:ext cx="332811" cy="338860"/>
          </a:xfr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A53CA19D-79ED-4E97-BBDE-249F47DD3CD8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054793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2015" y="1119766"/>
            <a:ext cx="9132090" cy="2382076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1749">
              <a:lnSpc>
                <a:spcPct val="90000"/>
              </a:lnSpc>
              <a:defRPr sz="5885"/>
            </a:lvl1pPr>
          </a:lstStyle>
          <a:p>
            <a:r>
              <a:t>Текст заголовка</a:t>
            </a:r>
          </a:p>
        </p:txBody>
      </p:sp>
      <p:sp>
        <p:nvSpPr>
          <p:cNvPr id="3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2015" y="3593699"/>
            <a:ext cx="9132090" cy="165193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1pPr>
            <a:lvl2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2pPr>
            <a:lvl3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3pPr>
            <a:lvl4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4pPr>
            <a:lvl5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52A6608B-4A6D-470D-B901-7F03D5ED2E60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B87C6DC4-CFD3-4F21-89B7-D223F9FD24B1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8686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3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8" y="1821398"/>
            <a:ext cx="1050190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9ADEEFD6-E063-4F15-8327-AE91D60B97B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FA88EFA8-8DEE-4613-8921-DDF28D51D997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17046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0767" y="1705778"/>
            <a:ext cx="10501905" cy="284613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5885"/>
            </a:lvl1pPr>
          </a:lstStyle>
          <a:p>
            <a:r>
              <a:t>Текст заголовка</a:t>
            </a: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0767" y="4578838"/>
            <a:ext cx="10501905" cy="149671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D696B7ED-8D45-4A04-992D-47991378AFE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06ABDF96-92F1-4E26-9D1D-BA4EA8B6614F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18834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108" y="1821398"/>
            <a:ext cx="517485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8503206A-D601-4037-AFCD-CA9ECAA26773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36D1EDF4-5D35-40AD-858F-F2105217F881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81191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5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3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695" y="1677270"/>
            <a:ext cx="5151071" cy="822006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Текст 4"/>
          <p:cNvSpPr>
            <a:spLocks noGrp="1"/>
          </p:cNvSpPr>
          <p:nvPr>
            <p:ph type="body" sz="quarter" idx="13"/>
          </p:nvPr>
        </p:nvSpPr>
        <p:spPr>
          <a:xfrm>
            <a:off x="6164159" y="1677270"/>
            <a:ext cx="5176441" cy="82200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5928ECA4-E5B8-4937-9EB0-E7BE54D621DC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6F5F3D91-2B2C-43CF-8B2C-3132A3FD454B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34141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id="{0558D065-6D98-4928-81C5-029E5DFF4CF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E6F11F8F-80B5-4EF6-A6F3-4BB3B3438B91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550619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3092"/>
            </a:lvl1pPr>
            <a:lvl2pPr marL="717581" indent="-261704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2pPr>
            <a:lvl3pPr marL="1218967" indent="-307220" defTabSz="911749">
              <a:lnSpc>
                <a:spcPct val="90000"/>
              </a:lnSpc>
              <a:spcBef>
                <a:spcPts val="998"/>
              </a:spcBef>
              <a:defRPr sz="3092"/>
            </a:lvl3pPr>
            <a:lvl4pPr marL="1739519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4pPr>
            <a:lvl5pPr marL="2195396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0" name="Текст 3"/>
          <p:cNvSpPr>
            <a:spLocks noGrp="1"/>
          </p:cNvSpPr>
          <p:nvPr>
            <p:ph type="body" sz="quarter" idx="13"/>
          </p:nvPr>
        </p:nvSpPr>
        <p:spPr>
          <a:xfrm>
            <a:off x="838693" y="2052633"/>
            <a:ext cx="3927120" cy="3802771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AC519EF-BC88-46A4-AA34-95F4E8BADE4A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65B5D8F6-F872-4E01-80EA-030788BD9222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577533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409" name="Рисунок 2"/>
          <p:cNvSpPr>
            <a:spLocks noGrp="1"/>
          </p:cNvSpPr>
          <p:nvPr>
            <p:ph type="pic" sz="half" idx="13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694" y="2052634"/>
            <a:ext cx="3927118" cy="380276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3934FAB0-177D-4892-83F1-D253EAE3228C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D0ECEF14-2A1B-4A2E-8CE6-E1CE0C9F313A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01520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вертикальный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4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8" y="1821398"/>
            <a:ext cx="1050190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4035F44C-EBC0-4A37-8F90-177FF78112A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40C84752-F63A-4593-899B-D0F3BE474494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4546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8809" y="1596500"/>
            <a:ext cx="5377788" cy="4515486"/>
          </a:xfrm>
          <a:prstGeom prst="rect">
            <a:avLst/>
          </a:prstGeom>
        </p:spPr>
        <p:txBody>
          <a:bodyPr/>
          <a:lstStyle>
            <a:lvl1pPr>
              <a:spcBef>
                <a:spcPts val="798"/>
              </a:spcBef>
              <a:defRPr sz="3491"/>
            </a:lvl1pPr>
            <a:lvl2pPr marL="979275" indent="-412945">
              <a:spcBef>
                <a:spcPts val="798"/>
              </a:spcBef>
              <a:defRPr sz="3491"/>
            </a:lvl2pPr>
            <a:lvl3pPr marL="1529084" indent="-396429">
              <a:spcBef>
                <a:spcPts val="798"/>
              </a:spcBef>
              <a:defRPr sz="3491"/>
            </a:lvl3pPr>
            <a:lvl4pPr marL="2149464" indent="-450488">
              <a:spcBef>
                <a:spcPts val="798"/>
              </a:spcBef>
              <a:defRPr sz="3491"/>
            </a:lvl4pPr>
            <a:lvl5pPr marL="2715795" indent="-450488">
              <a:spcBef>
                <a:spcPts val="798"/>
              </a:spcBef>
              <a:defRPr sz="349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08F6620E-D86F-4DBF-B85E-968749AC9D2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344B42AB-8F81-4479-9A1A-6712C22B8AF7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16587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13533" y="364279"/>
            <a:ext cx="2625479" cy="579838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4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9" y="364279"/>
            <a:ext cx="7724227" cy="5798382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343F2449-6E78-4934-B83E-0A57DD72ACF9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1065159" y="6386086"/>
            <a:ext cx="274173" cy="275522"/>
          </a:xfr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FF66E5EE-27F2-4388-8BB8-FA29E3E08C98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1639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">
            <a:extLst>
              <a:ext uri="{FF2B5EF4-FFF2-40B4-BE49-F238E27FC236}">
                <a16:creationId xmlns:a16="http://schemas.microsoft.com/office/drawing/2014/main" id="{2BD72A33-09C3-4344-B28B-F7205C8D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" y="1584"/>
            <a:ext cx="12158679" cy="6837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45602" tIns="45602" rIns="45602" bIns="45602" anchor="ctr"/>
          <a:lstStyle>
            <a:lvl1pPr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ru-RU" altLang="ru-RU" sz="179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9DBC1D2F-C05C-4DF9-AA88-8FF9DFF7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17" y="-12667"/>
            <a:ext cx="12206223" cy="3950728"/>
          </a:xfrm>
          <a:prstGeom prst="rect">
            <a:avLst/>
          </a:prstGeom>
          <a:solidFill>
            <a:srgbClr val="023E79"/>
          </a:solidFill>
          <a:ln>
            <a:noFill/>
          </a:ln>
        </p:spPr>
        <p:txBody>
          <a:bodyPr lIns="45602" tIns="45602" rIns="45602" bIns="45602" anchor="ctr"/>
          <a:lstStyle>
            <a:lvl1pPr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135063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135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defRPr/>
            </a:pPr>
            <a:endParaRPr lang="ru-RU" altLang="ru-RU" sz="1791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" name="Изображение" descr="Изображение">
            <a:extLst>
              <a:ext uri="{FF2B5EF4-FFF2-40B4-BE49-F238E27FC236}">
                <a16:creationId xmlns:a16="http://schemas.microsoft.com/office/drawing/2014/main" id="{F31A599A-C0CC-441F-9665-68C5CFD4F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3" y="-20585"/>
            <a:ext cx="5098341" cy="396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Изображение" descr="Изображение">
            <a:extLst>
              <a:ext uri="{FF2B5EF4-FFF2-40B4-BE49-F238E27FC236}">
                <a16:creationId xmlns:a16="http://schemas.microsoft.com/office/drawing/2014/main" id="{E8477061-4353-4510-AE8C-D220E2066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0" y="5128821"/>
            <a:ext cx="12098456" cy="66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Изображение" descr="Изображение">
            <a:extLst>
              <a:ext uri="{FF2B5EF4-FFF2-40B4-BE49-F238E27FC236}">
                <a16:creationId xmlns:a16="http://schemas.microsoft.com/office/drawing/2014/main" id="{52BF0172-48F9-4EF8-A20B-C2F89E0C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91" y="4916638"/>
            <a:ext cx="4285332" cy="60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5324021" y="1229676"/>
            <a:ext cx="6551386" cy="1466625"/>
          </a:xfrm>
          <a:prstGeom prst="rect">
            <a:avLst/>
          </a:prstGeom>
        </p:spPr>
        <p:txBody>
          <a:bodyPr/>
          <a:lstStyle>
            <a:lvl1pPr algn="r" defTabSz="456046">
              <a:defRPr sz="2294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DBA6EB25-44FF-4BA7-AEA8-7B4F7D005FA4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24D7AEDA-6CF4-4B21-BD6B-474B250B9869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039279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63" y="1192"/>
            <a:ext cx="12203315" cy="6889718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2650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5"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2650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5"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2448" y="279597"/>
            <a:ext cx="2575909" cy="36447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63" y="1192"/>
            <a:ext cx="12203315" cy="6889718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2650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5"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2650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5"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2449" y="279597"/>
            <a:ext cx="2575908" cy="36447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40907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Хэд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24" y="195712"/>
            <a:ext cx="11319146" cy="571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Изображение" descr="Изображение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52449" y="279597"/>
            <a:ext cx="2575908" cy="364475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43133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3034-45A3-486C-9A5E-9F7FC8992486}" type="datetime1">
              <a:rPr lang="ru-RU" altLang="ru-RU" smtClean="0"/>
              <a:pPr>
                <a:defRPr/>
              </a:pPr>
              <a:t>03.03.2021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3DEF-B717-4345-BB42-9F861A3BDD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3248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325A5-C792-4FD7-989C-98BC1481C00A}" type="datetime1">
              <a:rPr lang="ru-RU" altLang="ru-RU" smtClean="0"/>
              <a:pPr>
                <a:defRPr/>
              </a:pPr>
              <a:t>03.03.2021</a:t>
            </a:fld>
            <a:endParaRPr lang="ru-RU" alt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613E-1CDE-4C61-B533-31D78C58BC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55439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8F432-3494-4322-B91C-918F56240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3153"/>
            <a:ext cx="12168188" cy="3276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016" y="3542689"/>
            <a:ext cx="4228430" cy="3291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2" y="189132"/>
            <a:ext cx="12098292" cy="667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832" y="988986"/>
            <a:ext cx="4284524" cy="606232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037229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"/>
          <p:cNvGrpSpPr/>
          <p:nvPr/>
        </p:nvGrpSpPr>
        <p:grpSpPr>
          <a:xfrm>
            <a:off x="-17563" y="1192"/>
            <a:ext cx="12203315" cy="6889718"/>
            <a:chOff x="-1" y="-1"/>
            <a:chExt cx="12214458" cy="6907304"/>
          </a:xfrm>
        </p:grpSpPr>
        <p:sp>
          <p:nvSpPr>
            <p:cNvPr id="35" name="Прямоугольник"/>
            <p:cNvSpPr/>
            <p:nvPr/>
          </p:nvSpPr>
          <p:spPr>
            <a:xfrm>
              <a:off x="22857" y="-2"/>
              <a:ext cx="12168743" cy="685560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2650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5"/>
            </a:p>
          </p:txBody>
        </p:sp>
        <p:sp>
          <p:nvSpPr>
            <p:cNvPr id="36" name="Прямоугольник"/>
            <p:cNvSpPr/>
            <p:nvPr/>
          </p:nvSpPr>
          <p:spPr>
            <a:xfrm>
              <a:off x="-2" y="6310298"/>
              <a:ext cx="12214459" cy="553499"/>
            </a:xfrm>
            <a:prstGeom prst="rect">
              <a:avLst/>
            </a:prstGeom>
            <a:solidFill>
              <a:srgbClr val="083E7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indent="0" algn="l" defTabSz="1132650">
                <a:lnSpc>
                  <a:spcPct val="120000"/>
                </a:lnSpc>
                <a:defRPr sz="1800">
                  <a:solidFill>
                    <a:srgbClr val="FFFFFF"/>
                  </a:solidFill>
                  <a:effectLst/>
                  <a:latin typeface="Gill Sans"/>
                  <a:ea typeface="Gill Sans"/>
                  <a:cs typeface="Gill Sans"/>
                  <a:sym typeface="Gill Sans"/>
                </a:defRPr>
              </a:pPr>
              <a:endParaRPr sz="1795"/>
            </a:p>
          </p:txBody>
        </p:sp>
        <p:pic>
          <p:nvPicPr>
            <p:cNvPr id="37" name="Изображение" descr="Изображение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9263" y="6266791"/>
              <a:ext cx="821177" cy="640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83" y="195009"/>
              <a:ext cx="11329491" cy="5727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" name="Изображение" descr="Изображение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52449" y="279597"/>
            <a:ext cx="2575908" cy="36447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22612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8812" y="1531560"/>
            <a:ext cx="5379901" cy="63828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98"/>
              </a:spcBef>
              <a:buSzTx/>
              <a:buFontTx/>
              <a:buNone/>
              <a:defRPr sz="2993" b="1"/>
            </a:lvl1pPr>
            <a:lvl2pPr marL="0" indent="0">
              <a:spcBef>
                <a:spcPts val="698"/>
              </a:spcBef>
              <a:buSzTx/>
              <a:buFontTx/>
              <a:buNone/>
              <a:defRPr sz="2993" b="1"/>
            </a:lvl2pPr>
            <a:lvl3pPr marL="0" indent="0">
              <a:spcBef>
                <a:spcPts val="698"/>
              </a:spcBef>
              <a:buSzTx/>
              <a:buFontTx/>
              <a:buNone/>
              <a:defRPr sz="2993" b="1"/>
            </a:lvl3pPr>
            <a:lvl4pPr marL="0" indent="0">
              <a:spcBef>
                <a:spcPts val="698"/>
              </a:spcBef>
              <a:buSzTx/>
              <a:buFontTx/>
              <a:buNone/>
              <a:defRPr sz="2993" b="1"/>
            </a:lvl4pPr>
            <a:lvl5pPr marL="0" indent="0">
              <a:spcBef>
                <a:spcPts val="698"/>
              </a:spcBef>
              <a:buSzTx/>
              <a:buFontTx/>
              <a:buNone/>
              <a:defRPr sz="2993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13"/>
          </p:nvPr>
        </p:nvSpPr>
        <p:spPr>
          <a:xfrm>
            <a:off x="6185299" y="1531560"/>
            <a:ext cx="5382018" cy="63828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CAD19173-1444-4291-B236-B7117A64988C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EEB0DB33-2BAE-4270-9471-97DD1E4D8609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953219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1830" y="4396703"/>
            <a:ext cx="10349702" cy="1358926"/>
          </a:xfrm>
          <a:prstGeom prst="rect">
            <a:avLst/>
          </a:prstGeom>
        </p:spPr>
        <p:txBody>
          <a:bodyPr anchor="t"/>
          <a:lstStyle>
            <a:lvl1pPr algn="l">
              <a:defRPr sz="4988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1830" y="2899980"/>
            <a:ext cx="10349702" cy="14967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1pPr>
            <a:lvl2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2pPr>
            <a:lvl3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3pPr>
            <a:lvl4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4pPr>
            <a:lvl5pPr marL="0" indent="0">
              <a:spcBef>
                <a:spcPts val="599"/>
              </a:spcBef>
              <a:buSzTx/>
              <a:buFontTx/>
              <a:buNone/>
              <a:defRPr sz="24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403681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8809" y="1596500"/>
            <a:ext cx="5377788" cy="4515486"/>
          </a:xfrm>
          <a:prstGeom prst="rect">
            <a:avLst/>
          </a:prstGeom>
        </p:spPr>
        <p:txBody>
          <a:bodyPr/>
          <a:lstStyle>
            <a:lvl1pPr>
              <a:spcBef>
                <a:spcPts val="798"/>
              </a:spcBef>
              <a:defRPr sz="3491"/>
            </a:lvl1pPr>
            <a:lvl2pPr marL="979275" indent="-412945">
              <a:spcBef>
                <a:spcPts val="798"/>
              </a:spcBef>
              <a:defRPr sz="3491"/>
            </a:lvl2pPr>
            <a:lvl3pPr marL="1529084" indent="-396429">
              <a:spcBef>
                <a:spcPts val="798"/>
              </a:spcBef>
              <a:defRPr sz="3491"/>
            </a:lvl3pPr>
            <a:lvl4pPr marL="2149464" indent="-450488">
              <a:spcBef>
                <a:spcPts val="798"/>
              </a:spcBef>
              <a:defRPr sz="3491"/>
            </a:lvl4pPr>
            <a:lvl5pPr marL="2715795" indent="-450488">
              <a:spcBef>
                <a:spcPts val="798"/>
              </a:spcBef>
              <a:defRPr sz="349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07559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8811" y="1531560"/>
            <a:ext cx="5379901" cy="63828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98"/>
              </a:spcBef>
              <a:buSzTx/>
              <a:buFontTx/>
              <a:buNone/>
              <a:defRPr sz="2993" b="1"/>
            </a:lvl1pPr>
            <a:lvl2pPr marL="0" indent="0">
              <a:spcBef>
                <a:spcPts val="698"/>
              </a:spcBef>
              <a:buSzTx/>
              <a:buFontTx/>
              <a:buNone/>
              <a:defRPr sz="2993" b="1"/>
            </a:lvl2pPr>
            <a:lvl3pPr marL="0" indent="0">
              <a:spcBef>
                <a:spcPts val="698"/>
              </a:spcBef>
              <a:buSzTx/>
              <a:buFontTx/>
              <a:buNone/>
              <a:defRPr sz="2993" b="1"/>
            </a:lvl3pPr>
            <a:lvl4pPr marL="0" indent="0">
              <a:spcBef>
                <a:spcPts val="698"/>
              </a:spcBef>
              <a:buSzTx/>
              <a:buFontTx/>
              <a:buNone/>
              <a:defRPr sz="2993" b="1"/>
            </a:lvl4pPr>
            <a:lvl5pPr marL="0" indent="0">
              <a:spcBef>
                <a:spcPts val="698"/>
              </a:spcBef>
              <a:buSzTx/>
              <a:buFontTx/>
              <a:buNone/>
              <a:defRPr sz="2993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Текст 4"/>
          <p:cNvSpPr>
            <a:spLocks noGrp="1"/>
          </p:cNvSpPr>
          <p:nvPr>
            <p:ph type="body" sz="quarter" idx="13"/>
          </p:nvPr>
        </p:nvSpPr>
        <p:spPr>
          <a:xfrm>
            <a:off x="6185299" y="1531560"/>
            <a:ext cx="5382018" cy="638282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288251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814" y="272419"/>
            <a:ext cx="4005859" cy="1159359"/>
          </a:xfrm>
          <a:prstGeom prst="rect">
            <a:avLst/>
          </a:prstGeom>
        </p:spPr>
        <p:txBody>
          <a:bodyPr anchor="b"/>
          <a:lstStyle>
            <a:lvl1pPr algn="l">
              <a:defRPr sz="2494" b="1"/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0526" y="272419"/>
            <a:ext cx="6806790" cy="583956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Текст 3"/>
          <p:cNvSpPr>
            <a:spLocks noGrp="1"/>
          </p:cNvSpPr>
          <p:nvPr>
            <p:ph type="body" sz="half" idx="13"/>
          </p:nvPr>
        </p:nvSpPr>
        <p:spPr>
          <a:xfrm>
            <a:off x="608814" y="1431780"/>
            <a:ext cx="4005859" cy="468021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45561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20026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27688" y="274007"/>
            <a:ext cx="2739627" cy="583798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806" y="274007"/>
            <a:ext cx="8015947" cy="583798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64972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0767" y="1705778"/>
            <a:ext cx="10501905" cy="284613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5885"/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0767" y="4578838"/>
            <a:ext cx="10501905" cy="149671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205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109" y="1821398"/>
            <a:ext cx="5174854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928956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658078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19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3092"/>
            </a:lvl1pPr>
            <a:lvl2pPr marL="717581" indent="-261704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2pPr>
            <a:lvl3pPr marL="1218967" indent="-307220" defTabSz="911749">
              <a:lnSpc>
                <a:spcPct val="90000"/>
              </a:lnSpc>
              <a:spcBef>
                <a:spcPts val="998"/>
              </a:spcBef>
              <a:defRPr sz="3092"/>
            </a:lvl3pPr>
            <a:lvl4pPr marL="1739519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4pPr>
            <a:lvl5pPr marL="2195396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4" name="Текст 3"/>
          <p:cNvSpPr>
            <a:spLocks noGrp="1"/>
          </p:cNvSpPr>
          <p:nvPr>
            <p:ph type="body" sz="quarter" idx="13"/>
          </p:nvPr>
        </p:nvSpPr>
        <p:spPr>
          <a:xfrm>
            <a:off x="838693" y="2052633"/>
            <a:ext cx="3927120" cy="3802771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61255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814" y="272419"/>
            <a:ext cx="4005859" cy="1159359"/>
          </a:xfrm>
          <a:prstGeom prst="rect">
            <a:avLst/>
          </a:prstGeom>
        </p:spPr>
        <p:txBody>
          <a:bodyPr anchor="b"/>
          <a:lstStyle>
            <a:lvl1pPr algn="l">
              <a:defRPr sz="2494" b="1"/>
            </a:lvl1pPr>
          </a:lstStyle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0526" y="272419"/>
            <a:ext cx="6806790" cy="583956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Текст 3"/>
          <p:cNvSpPr>
            <a:spLocks noGrp="1"/>
          </p:cNvSpPr>
          <p:nvPr>
            <p:ph type="body" sz="half" idx="13"/>
          </p:nvPr>
        </p:nvSpPr>
        <p:spPr>
          <a:xfrm>
            <a:off x="608814" y="1431780"/>
            <a:ext cx="4005859" cy="468021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A0ACCAD2-4755-47E5-95C3-016947EEE735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E87B8EFD-6FE8-4679-9944-6FD6A1186FAE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7949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203" name="Рисунок 2"/>
          <p:cNvSpPr>
            <a:spLocks noGrp="1"/>
          </p:cNvSpPr>
          <p:nvPr>
            <p:ph type="pic" sz="half" idx="13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694" y="2052634"/>
            <a:ext cx="3927118" cy="380276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60768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21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8" y="1821398"/>
            <a:ext cx="1050190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60051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13534" y="364279"/>
            <a:ext cx="2625479" cy="579838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22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9" y="364279"/>
            <a:ext cx="7724227" cy="5798382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454860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2015" y="3593699"/>
            <a:ext cx="9132090" cy="165193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1pPr>
            <a:lvl2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2pPr>
            <a:lvl3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3pPr>
            <a:lvl4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4pPr>
            <a:lvl5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8923" y="6167864"/>
            <a:ext cx="341613" cy="344607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73786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3209" y="2125506"/>
            <a:ext cx="10349703" cy="1466625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2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6419" y="3877202"/>
            <a:ext cx="8523284" cy="1748546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1pPr>
            <a:lvl2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2pPr>
            <a:lvl3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3pPr>
            <a:lvl4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4pPr>
            <a:lvl5pPr marL="0" indent="0" algn="ctr" defTabSz="912114">
              <a:spcBef>
                <a:spcPts val="998"/>
              </a:spcBef>
              <a:buSzTx/>
              <a:buFontTx/>
              <a:buNone/>
              <a:defRPr sz="419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925578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1830" y="4396700"/>
            <a:ext cx="10349702" cy="1358922"/>
          </a:xfrm>
          <a:prstGeom prst="rect">
            <a:avLst/>
          </a:prstGeom>
        </p:spPr>
        <p:txBody>
          <a:bodyPr lIns="45718" tIns="45718" rIns="45718" bIns="45718" anchor="t"/>
          <a:lstStyle>
            <a:lvl1pPr algn="l" defTabSz="912114">
              <a:defRPr sz="5287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1830" y="2899984"/>
            <a:ext cx="10349702" cy="1496717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1pPr>
            <a:lvl2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2pPr>
            <a:lvl3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3pPr>
            <a:lvl4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4pPr>
            <a:lvl5pPr marL="0" indent="0" defTabSz="912114">
              <a:spcBef>
                <a:spcPts val="599"/>
              </a:spcBef>
              <a:buSzTx/>
              <a:buFontTx/>
              <a:buNone/>
              <a:defRPr sz="25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67255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964" y="274001"/>
            <a:ext cx="10958192" cy="1140358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26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8806" y="1596497"/>
            <a:ext cx="5377788" cy="4515486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798"/>
              </a:spcBef>
              <a:defRPr sz="3691"/>
            </a:lvl1pPr>
            <a:lvl2pPr marL="1059684" indent="-451670" defTabSz="912114">
              <a:spcBef>
                <a:spcPts val="798"/>
              </a:spcBef>
              <a:defRPr sz="3691"/>
            </a:lvl2pPr>
            <a:lvl3pPr marL="1646404" indent="-430371" defTabSz="912114">
              <a:spcBef>
                <a:spcPts val="798"/>
              </a:spcBef>
              <a:defRPr sz="3691"/>
            </a:lvl3pPr>
            <a:lvl4pPr marL="2310555" indent="-486508" defTabSz="912114">
              <a:spcBef>
                <a:spcPts val="798"/>
              </a:spcBef>
              <a:defRPr sz="3691"/>
            </a:lvl4pPr>
            <a:lvl5pPr marL="2918569" indent="-486508" defTabSz="912114">
              <a:spcBef>
                <a:spcPts val="798"/>
              </a:spcBef>
              <a:defRPr sz="369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89957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964" y="274001"/>
            <a:ext cx="10958192" cy="1140358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2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8805" y="1531558"/>
            <a:ext cx="5379903" cy="638285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2114">
              <a:spcBef>
                <a:spcPts val="698"/>
              </a:spcBef>
              <a:buSzTx/>
              <a:buFontTx/>
              <a:buNone/>
              <a:defRPr sz="3092" b="1"/>
            </a:lvl1pPr>
            <a:lvl2pPr marL="0" indent="0" defTabSz="912114">
              <a:spcBef>
                <a:spcPts val="698"/>
              </a:spcBef>
              <a:buSzTx/>
              <a:buFontTx/>
              <a:buNone/>
              <a:defRPr sz="3092" b="1"/>
            </a:lvl2pPr>
            <a:lvl3pPr marL="0" indent="0" defTabSz="912114">
              <a:spcBef>
                <a:spcPts val="698"/>
              </a:spcBef>
              <a:buSzTx/>
              <a:buFontTx/>
              <a:buNone/>
              <a:defRPr sz="3092" b="1"/>
            </a:lvl3pPr>
            <a:lvl4pPr marL="0" indent="0" defTabSz="912114">
              <a:spcBef>
                <a:spcPts val="698"/>
              </a:spcBef>
              <a:buSzTx/>
              <a:buFontTx/>
              <a:buNone/>
              <a:defRPr sz="3092" b="1"/>
            </a:lvl4pPr>
            <a:lvl5pPr marL="0" indent="0" defTabSz="912114">
              <a:spcBef>
                <a:spcPts val="698"/>
              </a:spcBef>
              <a:buSzTx/>
              <a:buFontTx/>
              <a:buNone/>
              <a:defRPr sz="3092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6" name="Текст 4"/>
          <p:cNvSpPr>
            <a:spLocks noGrp="1"/>
          </p:cNvSpPr>
          <p:nvPr>
            <p:ph type="body" sz="quarter" idx="13"/>
          </p:nvPr>
        </p:nvSpPr>
        <p:spPr>
          <a:xfrm>
            <a:off x="6185310" y="1531557"/>
            <a:ext cx="5382018" cy="638287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27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5230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116346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828" y="272418"/>
            <a:ext cx="4005859" cy="1159362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2114">
              <a:lnSpc>
                <a:spcPct val="120000"/>
              </a:lnSpc>
              <a:defRPr sz="1496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0524" y="272433"/>
            <a:ext cx="6806791" cy="5839564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998"/>
              </a:spcBef>
              <a:defRPr sz="4190"/>
            </a:lvl1pPr>
            <a:lvl2pPr marL="1037580" indent="-429564" defTabSz="912114">
              <a:spcBef>
                <a:spcPts val="998"/>
              </a:spcBef>
              <a:defRPr sz="4190"/>
            </a:lvl2pPr>
            <a:lvl3pPr marL="1625766" indent="-409736" defTabSz="912114">
              <a:spcBef>
                <a:spcPts val="998"/>
              </a:spcBef>
              <a:defRPr sz="4190"/>
            </a:lvl3pPr>
            <a:lvl4pPr marL="2312577" indent="-488530" defTabSz="912114">
              <a:spcBef>
                <a:spcPts val="998"/>
              </a:spcBef>
              <a:defRPr sz="4190"/>
            </a:lvl4pPr>
            <a:lvl5pPr marL="2920591" indent="-488530" defTabSz="912114">
              <a:spcBef>
                <a:spcPts val="998"/>
              </a:spcBef>
              <a:defRPr sz="419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Текст 3"/>
          <p:cNvSpPr>
            <a:spLocks noGrp="1"/>
          </p:cNvSpPr>
          <p:nvPr>
            <p:ph type="body" sz="half" idx="13"/>
          </p:nvPr>
        </p:nvSpPr>
        <p:spPr>
          <a:xfrm>
            <a:off x="608828" y="1431778"/>
            <a:ext cx="4005859" cy="4680210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19540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6610" y="4789486"/>
            <a:ext cx="7305672" cy="565430"/>
          </a:xfrm>
          <a:prstGeom prst="rect">
            <a:avLst/>
          </a:prstGeom>
        </p:spPr>
        <p:txBody>
          <a:bodyPr anchor="b"/>
          <a:lstStyle>
            <a:lvl1pPr algn="l">
              <a:defRPr sz="2494" b="1"/>
            </a:lvl1pPr>
          </a:lstStyle>
          <a:p>
            <a:r>
              <a:t>Текст заголовка</a:t>
            </a:r>
          </a:p>
        </p:txBody>
      </p:sp>
      <p:sp>
        <p:nvSpPr>
          <p:cNvPr id="104" name="Рисунок 2"/>
          <p:cNvSpPr>
            <a:spLocks noGrp="1"/>
          </p:cNvSpPr>
          <p:nvPr>
            <p:ph type="pic" sz="half" idx="13"/>
          </p:nvPr>
        </p:nvSpPr>
        <p:spPr>
          <a:xfrm>
            <a:off x="2386610" y="611356"/>
            <a:ext cx="7305672" cy="41052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6610" y="5354910"/>
            <a:ext cx="7305672" cy="8030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99"/>
              </a:spcBef>
              <a:buSzTx/>
              <a:buFontTx/>
              <a:buNone/>
              <a:defRPr sz="1596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indent="0">
              <a:spcBef>
                <a:spcPts val="399"/>
              </a:spcBef>
              <a:buSzTx/>
              <a:buFontTx/>
              <a:buNone/>
              <a:defRPr sz="1596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indent="0">
              <a:spcBef>
                <a:spcPts val="399"/>
              </a:spcBef>
              <a:buSzTx/>
              <a:buFontTx/>
              <a:buNone/>
              <a:defRPr sz="1596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indent="0">
              <a:spcBef>
                <a:spcPts val="399"/>
              </a:spcBef>
              <a:buSzTx/>
              <a:buFontTx/>
              <a:buNone/>
              <a:defRPr sz="1596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indent="0">
              <a:spcBef>
                <a:spcPts val="399"/>
              </a:spcBef>
              <a:buSzTx/>
              <a:buFontTx/>
              <a:buNone/>
              <a:defRPr sz="1596">
                <a:solidFill>
                  <a:srgbClr val="53535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C000EAA5-ECAE-4166-A6F7-117BA894BC1F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473E7DC2-38BD-49CF-B865-448DE146C213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5496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6605" y="4789487"/>
            <a:ext cx="7305671" cy="565431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2114">
              <a:lnSpc>
                <a:spcPct val="120000"/>
              </a:lnSpc>
              <a:defRPr sz="1496" b="1" cap="all">
                <a:solidFill>
                  <a:srgbClr val="535353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Рисунок 2"/>
          <p:cNvSpPr>
            <a:spLocks noGrp="1"/>
          </p:cNvSpPr>
          <p:nvPr>
            <p:ph type="pic" sz="half" idx="13"/>
          </p:nvPr>
        </p:nvSpPr>
        <p:spPr>
          <a:xfrm>
            <a:off x="2386605" y="611356"/>
            <a:ext cx="7305671" cy="4105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6605" y="5354926"/>
            <a:ext cx="7305671" cy="80300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2114">
              <a:spcBef>
                <a:spcPts val="399"/>
              </a:spcBef>
              <a:buSzTx/>
              <a:buFontTx/>
              <a:buNone/>
              <a:defRPr sz="1795"/>
            </a:lvl1pPr>
            <a:lvl2pPr marL="0" indent="0" defTabSz="912114">
              <a:spcBef>
                <a:spcPts val="399"/>
              </a:spcBef>
              <a:buSzTx/>
              <a:buFontTx/>
              <a:buNone/>
              <a:defRPr sz="1795"/>
            </a:lvl2pPr>
            <a:lvl3pPr marL="0" indent="0" defTabSz="912114">
              <a:spcBef>
                <a:spcPts val="399"/>
              </a:spcBef>
              <a:buSzTx/>
              <a:buFontTx/>
              <a:buNone/>
              <a:defRPr sz="1795"/>
            </a:lvl3pPr>
            <a:lvl4pPr marL="0" indent="0" defTabSz="912114">
              <a:spcBef>
                <a:spcPts val="399"/>
              </a:spcBef>
              <a:buSzTx/>
              <a:buFontTx/>
              <a:buNone/>
              <a:defRPr sz="1795"/>
            </a:lvl4pPr>
            <a:lvl5pPr marL="0" indent="0" defTabSz="912114">
              <a:spcBef>
                <a:spcPts val="399"/>
              </a:spcBef>
              <a:buSzTx/>
              <a:buFontTx/>
              <a:buNone/>
              <a:defRPr sz="179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459921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964" y="274001"/>
            <a:ext cx="10958192" cy="1140358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964" y="1596497"/>
            <a:ext cx="10958192" cy="4515484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998"/>
              </a:spcBef>
              <a:defRPr sz="4190"/>
            </a:lvl1pPr>
            <a:lvl2pPr marL="1037580" indent="-429564" defTabSz="912114">
              <a:spcBef>
                <a:spcPts val="998"/>
              </a:spcBef>
              <a:defRPr sz="4190"/>
            </a:lvl2pPr>
            <a:lvl3pPr marL="1625766" indent="-409736" defTabSz="912114">
              <a:spcBef>
                <a:spcPts val="998"/>
              </a:spcBef>
              <a:defRPr sz="4190"/>
            </a:lvl3pPr>
            <a:lvl4pPr marL="2312577" indent="-488530" defTabSz="912114">
              <a:spcBef>
                <a:spcPts val="998"/>
              </a:spcBef>
              <a:defRPr sz="4190"/>
            </a:lvl4pPr>
            <a:lvl5pPr marL="2920591" indent="-488530" defTabSz="912114">
              <a:spcBef>
                <a:spcPts val="998"/>
              </a:spcBef>
              <a:defRPr sz="419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93674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27684" y="274003"/>
            <a:ext cx="2739631" cy="5837981"/>
          </a:xfrm>
          <a:prstGeom prst="rect">
            <a:avLst/>
          </a:prstGeom>
        </p:spPr>
        <p:txBody>
          <a:bodyPr lIns="45718" tIns="45718" rIns="45718" bIns="45718"/>
          <a:lstStyle>
            <a:lvl1pPr defTabSz="912114">
              <a:defRPr sz="5686"/>
            </a:lvl1pPr>
          </a:lstStyle>
          <a:p>
            <a:r>
              <a:t>Текст заголовка</a:t>
            </a:r>
          </a:p>
        </p:txBody>
      </p:sp>
      <p:sp>
        <p:nvSpPr>
          <p:cNvPr id="3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806" y="274003"/>
            <a:ext cx="8015947" cy="5837981"/>
          </a:xfrm>
          <a:prstGeom prst="rect">
            <a:avLst/>
          </a:prstGeom>
        </p:spPr>
        <p:txBody>
          <a:bodyPr lIns="45718" tIns="45718" rIns="45718" bIns="45718"/>
          <a:lstStyle>
            <a:lvl1pPr marL="454428" indent="-454428" defTabSz="912114">
              <a:spcBef>
                <a:spcPts val="998"/>
              </a:spcBef>
              <a:defRPr sz="4190"/>
            </a:lvl1pPr>
            <a:lvl2pPr marL="1037580" indent="-429564" defTabSz="912114">
              <a:spcBef>
                <a:spcPts val="998"/>
              </a:spcBef>
              <a:defRPr sz="4190"/>
            </a:lvl2pPr>
            <a:lvl3pPr marL="1625766" indent="-409736" defTabSz="912114">
              <a:spcBef>
                <a:spcPts val="998"/>
              </a:spcBef>
              <a:defRPr sz="4190"/>
            </a:lvl3pPr>
            <a:lvl4pPr marL="2312577" indent="-488530" defTabSz="912114">
              <a:spcBef>
                <a:spcPts val="998"/>
              </a:spcBef>
              <a:defRPr sz="4190"/>
            </a:lvl4pPr>
            <a:lvl5pPr marL="2920591" indent="-488530" defTabSz="912114">
              <a:spcBef>
                <a:spcPts val="998"/>
              </a:spcBef>
              <a:defRPr sz="419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5028" y="6354930"/>
            <a:ext cx="332130" cy="33768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596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673973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2015" y="1119766"/>
            <a:ext cx="9132090" cy="2382076"/>
          </a:xfrm>
          <a:prstGeom prst="rect">
            <a:avLst/>
          </a:prstGeom>
        </p:spPr>
        <p:txBody>
          <a:bodyPr lIns="45718" tIns="45718" rIns="45718" bIns="45718" anchor="b"/>
          <a:lstStyle>
            <a:lvl1pPr defTabSz="911749">
              <a:lnSpc>
                <a:spcPct val="90000"/>
              </a:lnSpc>
              <a:defRPr sz="5885"/>
            </a:lvl1pPr>
          </a:lstStyle>
          <a:p>
            <a:r>
              <a:t>Текст заголовка</a:t>
            </a:r>
          </a:p>
        </p:txBody>
      </p:sp>
      <p:sp>
        <p:nvSpPr>
          <p:cNvPr id="3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2015" y="3593699"/>
            <a:ext cx="9132090" cy="1651932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1pPr>
            <a:lvl2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2pPr>
            <a:lvl3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3pPr>
            <a:lvl4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4pPr>
            <a:lvl5pPr marL="0" indent="0" algn="ctr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957690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34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8" y="1821398"/>
            <a:ext cx="1050190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4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657429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раздел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0767" y="1705778"/>
            <a:ext cx="10501905" cy="284613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5885"/>
            </a:lvl1pPr>
          </a:lstStyle>
          <a:p>
            <a:r>
              <a:t>Текст заголовка</a:t>
            </a:r>
          </a:p>
        </p:txBody>
      </p:sp>
      <p:sp>
        <p:nvSpPr>
          <p:cNvPr id="3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0767" y="4578838"/>
            <a:ext cx="10501905" cy="1496713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92652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Два объекта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36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7109" y="1821398"/>
            <a:ext cx="5174854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927336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Сравнение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5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37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695" y="1677270"/>
            <a:ext cx="5151071" cy="822006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2294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5" name="Текст 4"/>
          <p:cNvSpPr>
            <a:spLocks noGrp="1"/>
          </p:cNvSpPr>
          <p:nvPr>
            <p:ph type="body" sz="quarter" idx="13"/>
          </p:nvPr>
        </p:nvSpPr>
        <p:spPr>
          <a:xfrm>
            <a:off x="6164159" y="1677270"/>
            <a:ext cx="5176441" cy="822006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3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108510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олько 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678611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Пусто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944032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AA91FFFC-D678-4117-8A3D-BA574A68A7F6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8CE75841-2B81-47CA-BC9B-48F31E9FF832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164120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Объект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39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3092"/>
            </a:lvl1pPr>
            <a:lvl2pPr marL="717581" indent="-261704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2pPr>
            <a:lvl3pPr marL="1218967" indent="-307220" defTabSz="911749">
              <a:lnSpc>
                <a:spcPct val="90000"/>
              </a:lnSpc>
              <a:spcBef>
                <a:spcPts val="998"/>
              </a:spcBef>
              <a:defRPr sz="3092"/>
            </a:lvl3pPr>
            <a:lvl4pPr marL="1739519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4pPr>
            <a:lvl5pPr marL="2195396" indent="-371896" defTabSz="911749">
              <a:lnSpc>
                <a:spcPct val="90000"/>
              </a:lnSpc>
              <a:spcBef>
                <a:spcPts val="998"/>
              </a:spcBef>
              <a:buChar char="•"/>
              <a:defRPr sz="3092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0" name="Текст 3"/>
          <p:cNvSpPr>
            <a:spLocks noGrp="1"/>
          </p:cNvSpPr>
          <p:nvPr>
            <p:ph type="body" sz="quarter" idx="13"/>
          </p:nvPr>
        </p:nvSpPr>
        <p:spPr>
          <a:xfrm>
            <a:off x="838693" y="2052633"/>
            <a:ext cx="3927120" cy="3802771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51841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Рисунок с подписью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694" y="456141"/>
            <a:ext cx="3927118" cy="1596497"/>
          </a:xfrm>
          <a:prstGeom prst="rect">
            <a:avLst/>
          </a:prstGeom>
        </p:spPr>
        <p:txBody>
          <a:bodyPr lIns="45718" tIns="45718" rIns="45718" bIns="45718" anchor="b"/>
          <a:lstStyle>
            <a:lvl1pPr algn="l" defTabSz="911749">
              <a:lnSpc>
                <a:spcPct val="90000"/>
              </a:lnSpc>
              <a:defRPr sz="3092"/>
            </a:lvl1pPr>
          </a:lstStyle>
          <a:p>
            <a:r>
              <a:t>Текст заголовка</a:t>
            </a:r>
          </a:p>
        </p:txBody>
      </p:sp>
      <p:sp>
        <p:nvSpPr>
          <p:cNvPr id="409" name="Рисунок 2"/>
          <p:cNvSpPr>
            <a:spLocks noGrp="1"/>
          </p:cNvSpPr>
          <p:nvPr>
            <p:ph type="pic" sz="half" idx="13"/>
          </p:nvPr>
        </p:nvSpPr>
        <p:spPr>
          <a:xfrm>
            <a:off x="5176436" y="985137"/>
            <a:ext cx="6164162" cy="486234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694" y="2052634"/>
            <a:ext cx="3927118" cy="3802769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1pPr>
            <a:lvl2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2pPr>
            <a:lvl3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3pPr>
            <a:lvl4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4pPr>
            <a:lvl5pPr marL="0" indent="0" defTabSz="911749">
              <a:lnSpc>
                <a:spcPct val="90000"/>
              </a:lnSpc>
              <a:spcBef>
                <a:spcPts val="998"/>
              </a:spcBef>
              <a:buSzTx/>
              <a:buFontTx/>
              <a:buNone/>
              <a:defRPr sz="1496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9687674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Заголовок и вертикальный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7108" y="364279"/>
            <a:ext cx="10501905" cy="1322496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4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8" y="1821398"/>
            <a:ext cx="10501905" cy="4341266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866097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Вертикальный заголовок и текст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713534" y="364279"/>
            <a:ext cx="2625479" cy="5798382"/>
          </a:xfrm>
          <a:prstGeom prst="rect">
            <a:avLst/>
          </a:prstGeom>
        </p:spPr>
        <p:txBody>
          <a:bodyPr lIns="45718" tIns="45718" rIns="45718" bIns="45718"/>
          <a:lstStyle>
            <a:lvl1pPr algn="l" defTabSz="911749">
              <a:lnSpc>
                <a:spcPct val="90000"/>
              </a:lnSpc>
              <a:defRPr sz="4289"/>
            </a:lvl1pPr>
          </a:lstStyle>
          <a:p>
            <a:r>
              <a:t>Текст заголовка</a:t>
            </a:r>
          </a:p>
        </p:txBody>
      </p:sp>
      <p:sp>
        <p:nvSpPr>
          <p:cNvPr id="42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7109" y="364279"/>
            <a:ext cx="7724227" cy="5798382"/>
          </a:xfrm>
          <a:prstGeom prst="rect">
            <a:avLst/>
          </a:prstGeom>
        </p:spPr>
        <p:txBody>
          <a:bodyPr lIns="45718" tIns="45718" rIns="45718" bIns="45718"/>
          <a:lstStyle>
            <a:lvl1pPr marL="227936" indent="-227936" defTabSz="911749">
              <a:lnSpc>
                <a:spcPct val="90000"/>
              </a:lnSpc>
              <a:spcBef>
                <a:spcPts val="998"/>
              </a:spcBef>
              <a:defRPr sz="2693"/>
            </a:lvl1pPr>
            <a:lvl2pPr marL="723453" indent="-267578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2pPr>
            <a:lvl3pPr marL="1235660" indent="-323911" defTabSz="911749">
              <a:lnSpc>
                <a:spcPct val="90000"/>
              </a:lnSpc>
              <a:spcBef>
                <a:spcPts val="998"/>
              </a:spcBef>
              <a:defRPr sz="2693"/>
            </a:lvl3pPr>
            <a:lvl4pPr marL="1729639" indent="-362019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4pPr>
            <a:lvl5pPr marL="2185516" indent="-362016" defTabSz="911749">
              <a:lnSpc>
                <a:spcPct val="90000"/>
              </a:lnSpc>
              <a:spcBef>
                <a:spcPts val="998"/>
              </a:spcBef>
              <a:buChar char="•"/>
              <a:defRPr sz="2693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64478" y="6385630"/>
            <a:ext cx="274535" cy="276290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197"/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951730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17CCF-11C2-48C3-AA28-FB0ADD10148B}" type="datetime1">
              <a:rPr lang="ru-RU" altLang="ru-RU" smtClean="0"/>
              <a:pPr>
                <a:defRPr/>
              </a:pPr>
              <a:t>03.03.2021</a:t>
            </a:fld>
            <a:endParaRPr lang="ru-RU" alt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25345" y="6351476"/>
            <a:ext cx="341970" cy="34460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EB63E-DC68-42FB-9ECA-8AF6C9A29F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775337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FE5A4-799A-419F-B51F-EA0E8A570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CF09E7-C490-4517-8025-08FB3B96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564" y="6340168"/>
            <a:ext cx="2737843" cy="364195"/>
          </a:xfrm>
          <a:prstGeom prst="rect">
            <a:avLst/>
          </a:prstGeom>
        </p:spPr>
        <p:txBody>
          <a:bodyPr/>
          <a:lstStyle/>
          <a:p>
            <a:fld id="{75F37FC7-FF1B-4C92-9905-D529E0F734C1}" type="datetime1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F7C05-CBE0-456A-93F6-5FDAE950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0713" y="6340168"/>
            <a:ext cx="4106763" cy="36419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0E48B1-CDE6-46A2-90DB-26F98C41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346" y="6351476"/>
            <a:ext cx="341969" cy="344607"/>
          </a:xfrm>
        </p:spPr>
        <p:txBody>
          <a:bodyPr/>
          <a:lstStyle/>
          <a:p>
            <a:fld id="{26A838AF-C3A0-412D-93B1-31BCCACB84B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D8732C4D-0047-4013-961D-055F815C1C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1491" y="3767047"/>
            <a:ext cx="912615" cy="91207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7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27141" y="6429397"/>
            <a:ext cx="217582" cy="155543"/>
          </a:xfrm>
        </p:spPr>
        <p:txBody>
          <a:bodyPr lIns="0" tIns="0" rIns="0" bIns="0"/>
          <a:lstStyle>
            <a:lvl1pPr>
              <a:defRPr sz="1197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005">
              <a:lnSpc>
                <a:spcPts val="1237"/>
              </a:lnSpc>
            </a:pPr>
            <a:fld id="{81D60167-4931-47E6-BA6A-407CBD079E47}" type="slidenum">
              <a:rPr lang="ru-RU" smtClean="0"/>
              <a:pPr marL="38005">
                <a:lnSpc>
                  <a:spcPts val="1237"/>
                </a:lnSpc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70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27687" y="274007"/>
            <a:ext cx="2739628" cy="583798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806" y="274007"/>
            <a:ext cx="8015947" cy="583798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3C8845E6-0E27-4209-B64B-F1F2FFA611A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>
                <a:effectLst/>
              </a:defRPr>
            </a:pPr>
            <a:fld id="{E0ADC0C2-458F-4163-90A6-FE75FDF8E38C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7653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Текст заголовка">
            <a:extLst>
              <a:ext uri="{FF2B5EF4-FFF2-40B4-BE49-F238E27FC236}">
                <a16:creationId xmlns:a16="http://schemas.microsoft.com/office/drawing/2014/main" id="{1ADCE485-EFCF-4302-8A7F-2699E0BB06E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8568" y="273939"/>
            <a:ext cx="10958977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73" tIns="56773" rIns="56773" bIns="567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" panose="020F0502020204030204" pitchFamily="34" charset="0"/>
              </a:rPr>
              <a:t>Текст заголовка</a:t>
            </a:r>
          </a:p>
        </p:txBody>
      </p:sp>
      <p:sp>
        <p:nvSpPr>
          <p:cNvPr id="7171" name="Уровень текста 1…">
            <a:extLst>
              <a:ext uri="{FF2B5EF4-FFF2-40B4-BE49-F238E27FC236}">
                <a16:creationId xmlns:a16="http://schemas.microsoft.com/office/drawing/2014/main" id="{160C6EC0-3DB4-4B9F-A692-F1FEECFEDDE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8568" y="1596125"/>
            <a:ext cx="10958977" cy="451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6773" tIns="56773" rIns="56773" bIns="5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Calibri" panose="020F0502020204030204" pitchFamily="34" charset="0"/>
              </a:rPr>
              <a:t>Уровень текста 1</a:t>
            </a:r>
          </a:p>
          <a:p>
            <a:pPr lvl="1"/>
            <a:r>
              <a:rPr lang="ru-RU" altLang="ru-RU">
                <a:sym typeface="Calibri" panose="020F0502020204030204" pitchFamily="34" charset="0"/>
              </a:rPr>
              <a:t>Уровень текста 2</a:t>
            </a:r>
          </a:p>
          <a:p>
            <a:pPr lvl="2"/>
            <a:r>
              <a:rPr lang="ru-RU" altLang="ru-RU">
                <a:sym typeface="Calibri" panose="020F0502020204030204" pitchFamily="34" charset="0"/>
              </a:rPr>
              <a:t>Уровень текста 3</a:t>
            </a:r>
          </a:p>
          <a:p>
            <a:pPr lvl="3"/>
            <a:r>
              <a:rPr lang="ru-RU" altLang="ru-RU">
                <a:sym typeface="Calibri" panose="020F0502020204030204" pitchFamily="34" charset="0"/>
              </a:rPr>
              <a:t>Уровень текста 4</a:t>
            </a:r>
          </a:p>
          <a:p>
            <a:pPr lvl="4"/>
            <a:r>
              <a:rPr lang="ru-RU" altLang="ru-RU">
                <a:sym typeface="Calibri" panose="020F0502020204030204" pitchFamily="34" charset="0"/>
              </a:rPr>
              <a:t>Уровень текста 5</a:t>
            </a:r>
          </a:p>
        </p:txBody>
      </p:sp>
      <p:sp>
        <p:nvSpPr>
          <p:cNvPr id="4" name="Номер слайда">
            <a:extLst>
              <a:ext uri="{FF2B5EF4-FFF2-40B4-BE49-F238E27FC236}">
                <a16:creationId xmlns:a16="http://schemas.microsoft.com/office/drawing/2014/main" id="{26B1FB67-B2F4-4ACB-A57B-B666C275CF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225225" y="6351250"/>
            <a:ext cx="342319" cy="345194"/>
          </a:xfrm>
          <a:prstGeom prst="rect">
            <a:avLst/>
          </a:prstGeom>
          <a:ln w="12700">
            <a:miter lim="400000"/>
          </a:ln>
        </p:spPr>
        <p:txBody>
          <a:bodyPr wrap="none" lIns="56773" tIns="56773" rIns="56773" bIns="56773" anchor="ctr">
            <a:spAutoFit/>
          </a:bodyPr>
          <a:lstStyle>
            <a:lvl1pPr marL="0" indent="0" algn="r" defTabSz="1132650">
              <a:defRPr sz="1496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071DEA2B-C9B2-4B2C-95D4-13C1017DAE9B}" type="slidenum">
              <a:rPr/>
              <a:pPr>
                <a:defRPr>
                  <a:effectLst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53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  <p:sldLayoutId id="2147483792" r:id="rId34"/>
    <p:sldLayoutId id="2147483793" r:id="rId35"/>
    <p:sldLayoutId id="2147483794" r:id="rId36"/>
    <p:sldLayoutId id="2147483795" r:id="rId37"/>
    <p:sldLayoutId id="2147483796" r:id="rId38"/>
    <p:sldLayoutId id="2147483797" r:id="rId39"/>
    <p:sldLayoutId id="2147483798" r:id="rId40"/>
    <p:sldLayoutId id="2147483799" r:id="rId41"/>
  </p:sldLayoutIdLst>
  <p:transition spd="med"/>
  <p:txStyles>
    <p:titleStyle>
      <a:lvl1pPr algn="ctr" defTabSz="1132225" rtl="0" eaLnBrk="0" fontAlgn="base" hangingPunct="0">
        <a:spcBef>
          <a:spcPct val="0"/>
        </a:spcBef>
        <a:spcAft>
          <a:spcPct val="0"/>
        </a:spcAft>
        <a:defRPr sz="5486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defTabSz="1132225" rtl="0" eaLnBrk="0" fontAlgn="base" hangingPunct="0">
        <a:spcBef>
          <a:spcPct val="0"/>
        </a:spcBef>
        <a:spcAft>
          <a:spcPct val="0"/>
        </a:spcAft>
        <a:defRPr sz="5486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algn="ctr" defTabSz="1132225" rtl="0" eaLnBrk="0" fontAlgn="base" hangingPunct="0">
        <a:spcBef>
          <a:spcPct val="0"/>
        </a:spcBef>
        <a:spcAft>
          <a:spcPct val="0"/>
        </a:spcAft>
        <a:defRPr sz="5486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algn="ctr" defTabSz="1132225" rtl="0" eaLnBrk="0" fontAlgn="base" hangingPunct="0">
        <a:spcBef>
          <a:spcPct val="0"/>
        </a:spcBef>
        <a:spcAft>
          <a:spcPct val="0"/>
        </a:spcAft>
        <a:defRPr sz="5486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algn="ctr" defTabSz="1132225" rtl="0" eaLnBrk="0" fontAlgn="base" hangingPunct="0">
        <a:spcBef>
          <a:spcPct val="0"/>
        </a:spcBef>
        <a:spcAft>
          <a:spcPct val="0"/>
        </a:spcAft>
        <a:defRPr sz="5486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4386" indent="-424386" algn="l" defTabSz="1132225" rtl="0" eaLnBrk="0" fontAlgn="base" hangingPunct="0">
        <a:spcBef>
          <a:spcPts val="898"/>
        </a:spcBef>
        <a:spcAft>
          <a:spcPct val="0"/>
        </a:spcAft>
        <a:buSzPct val="100000"/>
        <a:buFont typeface="Arial" panose="020B0604020202020204" pitchFamily="34" charset="0"/>
        <a:buChar char="•"/>
        <a:defRPr sz="399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70705" indent="-403801" algn="l" defTabSz="1132225" rtl="0" eaLnBrk="0" fontAlgn="base" hangingPunct="0">
        <a:spcBef>
          <a:spcPts val="898"/>
        </a:spcBef>
        <a:spcAft>
          <a:spcPct val="0"/>
        </a:spcAft>
        <a:buSzPct val="100000"/>
        <a:buFont typeface="Arial" panose="020B0604020202020204" pitchFamily="34" charset="0"/>
        <a:buChar char="–"/>
        <a:defRPr sz="399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509106" indent="-376880" algn="l" defTabSz="1132225" rtl="0" eaLnBrk="0" fontAlgn="base" hangingPunct="0">
        <a:spcBef>
          <a:spcPts val="898"/>
        </a:spcBef>
        <a:spcAft>
          <a:spcPct val="0"/>
        </a:spcAft>
        <a:buSzPct val="100000"/>
        <a:buFont typeface="Arial" panose="020B0604020202020204" pitchFamily="34" charset="0"/>
        <a:buChar char="•"/>
        <a:defRPr sz="399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2152019" indent="-452890" algn="l" defTabSz="1132225" rtl="0" eaLnBrk="0" fontAlgn="base" hangingPunct="0">
        <a:spcBef>
          <a:spcPts val="898"/>
        </a:spcBef>
        <a:spcAft>
          <a:spcPct val="0"/>
        </a:spcAft>
        <a:buSzPct val="100000"/>
        <a:buFont typeface="Arial" panose="020B0604020202020204" pitchFamily="34" charset="0"/>
        <a:buChar char="–"/>
        <a:defRPr sz="399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717340" indent="-452890" algn="l" defTabSz="1132225" rtl="0" eaLnBrk="0" fontAlgn="base" hangingPunct="0">
        <a:spcBef>
          <a:spcPts val="898"/>
        </a:spcBef>
        <a:spcAft>
          <a:spcPct val="0"/>
        </a:spcAft>
        <a:buSzPct val="100000"/>
        <a:buFont typeface="Arial" panose="020B0604020202020204" pitchFamily="34" charset="0"/>
        <a:buChar char="»"/>
        <a:defRPr sz="3990">
          <a:solidFill>
            <a:srgbClr val="00000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3284696" marR="0" indent="-453063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51022" marR="0" indent="-453062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17350" marR="0" indent="-453062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83679" marR="0" indent="-453062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811" y="274000"/>
            <a:ext cx="10958509" cy="114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811" y="1596499"/>
            <a:ext cx="10958509" cy="451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48255" y="6236260"/>
            <a:ext cx="319060" cy="575037"/>
          </a:xfrm>
          <a:prstGeom prst="rect">
            <a:avLst/>
          </a:prstGeom>
          <a:ln w="12700">
            <a:miter lim="400000"/>
          </a:ln>
        </p:spPr>
        <p:txBody>
          <a:bodyPr wrap="square" lIns="56773" tIns="56773" rIns="56773" bIns="56773" anchor="ctr">
            <a:spAutoFit/>
          </a:bodyPr>
          <a:lstStyle>
            <a:lvl1pPr marL="0" indent="0" algn="r" defTabSz="1132650">
              <a:defRPr sz="1496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ransition spd="med"/>
  <p:txStyles>
    <p:titleStyle>
      <a:lvl1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5810" marR="0" indent="-425810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3280" marR="0" indent="-405532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13991" marR="0" indent="-3784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57434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25183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92928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60674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28421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96169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812" y="274001"/>
            <a:ext cx="10958508" cy="114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812" y="1596500"/>
            <a:ext cx="10958508" cy="451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6773" tIns="56773" rIns="56773" bIns="56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25702" y="6351476"/>
            <a:ext cx="341613" cy="344607"/>
          </a:xfrm>
          <a:prstGeom prst="rect">
            <a:avLst/>
          </a:prstGeom>
          <a:ln w="12700">
            <a:miter lim="400000"/>
          </a:ln>
        </p:spPr>
        <p:txBody>
          <a:bodyPr wrap="square" lIns="56773" tIns="56773" rIns="56773" bIns="56773" anchor="ctr">
            <a:spAutoFit/>
          </a:bodyPr>
          <a:lstStyle>
            <a:lvl1pPr marL="0" indent="0" algn="r" defTabSz="1132650">
              <a:defRPr sz="1496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88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/>
  <p:txStyles>
    <p:titleStyle>
      <a:lvl1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5810" marR="0" indent="-425810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3280" marR="0" indent="-405532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13991" marR="0" indent="-3784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57434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–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25183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»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92928" marR="0" indent="-454198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60674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28421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96169" marR="0" indent="-454197" algn="l" defTabSz="1135489" rtl="0" latinLnBrk="0">
        <a:lnSpc>
          <a:spcPct val="10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7017" algn="r" defTabSz="11354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D2C14-003A-489F-BBE5-C4EF7DF2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563" y="364196"/>
            <a:ext cx="104950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DFB55-9EE0-43A0-9177-731F98A71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563" y="1820976"/>
            <a:ext cx="104950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4979D-D242-413B-BD87-083FA3691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563" y="6340166"/>
            <a:ext cx="27378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FF7B8-0942-4F43-B069-498931B15930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E92A25-B403-494C-B8B1-EF6022F3D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0713" y="6340166"/>
            <a:ext cx="41067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489E3-B28A-480B-B357-8589B5371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783" y="6340166"/>
            <a:ext cx="27378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0B54-6638-4583-8A73-6BFBB2A6C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0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8569" y="273939"/>
            <a:ext cx="10951052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  <a:endParaRPr lang="ru-RU" alt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8569" y="1596127"/>
            <a:ext cx="10951052" cy="451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  <a:endParaRPr lang="ru-RU" alt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569" y="6340167"/>
            <a:ext cx="2838399" cy="3641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196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EAD29F9-A60F-4956-ABB4-BFB4FD7FB0F8}" type="datetime1">
              <a:rPr lang="ru-RU" altLang="ru-RU" smtClean="0"/>
              <a:pPr>
                <a:defRPr/>
              </a:pPr>
              <a:t>03.03.2021</a:t>
            </a:fld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6963" y="6340167"/>
            <a:ext cx="38542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19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222" y="6340167"/>
            <a:ext cx="2838398" cy="3641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196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D58C282-266F-4DD1-B6E2-5F52A36111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5123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2" r:id="rId2"/>
  </p:sldLayoutIdLst>
  <p:hf hdr="0" ftr="0" dt="0"/>
  <p:txStyles>
    <p:titleStyle>
      <a:lvl1pPr algn="ctr" defTabSz="456834" rtl="0" eaLnBrk="0" fontAlgn="base" hangingPunct="0">
        <a:spcBef>
          <a:spcPct val="0"/>
        </a:spcBef>
        <a:spcAft>
          <a:spcPct val="0"/>
        </a:spcAft>
        <a:defRPr kumimoji="1" sz="4396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defTabSz="456834" rtl="0" eaLnBrk="0" fontAlgn="base" hangingPunct="0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2pPr>
      <a:lvl3pPr algn="ctr" defTabSz="456834" rtl="0" eaLnBrk="0" fontAlgn="base" hangingPunct="0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3pPr>
      <a:lvl4pPr algn="ctr" defTabSz="456834" rtl="0" eaLnBrk="0" fontAlgn="base" hangingPunct="0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4pPr>
      <a:lvl5pPr algn="ctr" defTabSz="456834" rtl="0" eaLnBrk="0" fontAlgn="base" hangingPunct="0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5pPr>
      <a:lvl6pPr marL="456834" algn="ctr" defTabSz="456834" rtl="0" fontAlgn="base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6pPr>
      <a:lvl7pPr marL="913668" algn="ctr" defTabSz="456834" rtl="0" fontAlgn="base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7pPr>
      <a:lvl8pPr marL="1370503" algn="ctr" defTabSz="456834" rtl="0" fontAlgn="base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8pPr>
      <a:lvl9pPr marL="1827337" algn="ctr" defTabSz="456834" rtl="0" fontAlgn="base">
        <a:spcBef>
          <a:spcPct val="0"/>
        </a:spcBef>
        <a:spcAft>
          <a:spcPct val="0"/>
        </a:spcAft>
        <a:defRPr kumimoji="1" sz="4396">
          <a:solidFill>
            <a:schemeClr val="tx1"/>
          </a:solidFill>
          <a:latin typeface="Calibri" charset="0"/>
          <a:ea typeface="Arial" charset="0"/>
          <a:cs typeface="Arial" charset="0"/>
        </a:defRPr>
      </a:lvl9pPr>
    </p:titleStyle>
    <p:bodyStyle>
      <a:lvl1pPr marL="342626" indent="-342626" algn="l" defTabSz="456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197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356" indent="-285521" algn="l" defTabSz="456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798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2086" indent="-228417" algn="l" defTabSz="456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398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598920" indent="-228417" algn="l" defTabSz="456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998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5754" indent="-228417" algn="l" defTabSz="45683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998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2588" indent="-228417" algn="l" defTabSz="45683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423" indent="-228417" algn="l" defTabSz="45683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257" indent="-228417" algn="l" defTabSz="45683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091" indent="-228417" algn="l" defTabSz="45683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834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668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503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337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171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005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4674" algn="l" defTabSz="4568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3939"/>
            <a:ext cx="10951369" cy="1140090"/>
          </a:xfrm>
          <a:prstGeom prst="rect">
            <a:avLst/>
          </a:prstGeom>
        </p:spPr>
        <p:txBody>
          <a:bodyPr vert="horz" lIns="108832" tIns="54416" rIns="108832" bIns="544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96128"/>
            <a:ext cx="10951369" cy="4514439"/>
          </a:xfrm>
          <a:prstGeom prst="rect">
            <a:avLst/>
          </a:prstGeom>
        </p:spPr>
        <p:txBody>
          <a:bodyPr vert="horz" lIns="108832" tIns="54416" rIns="108832" bIns="544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11" y="6340167"/>
            <a:ext cx="2839244" cy="364195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l">
              <a:defRPr sz="13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5" y="6340167"/>
            <a:ext cx="3853260" cy="364195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ctr">
              <a:defRPr sz="13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6" y="6340167"/>
            <a:ext cx="2839244" cy="364195"/>
          </a:xfrm>
          <a:prstGeom prst="rect">
            <a:avLst/>
          </a:prstGeom>
        </p:spPr>
        <p:txBody>
          <a:bodyPr vert="horz" lIns="108832" tIns="54416" rIns="108832" bIns="54416" rtlCol="0" anchor="ctr"/>
          <a:lstStyle>
            <a:lvl1pPr algn="r">
              <a:defRPr sz="13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8F432-3494-4322-B91C-918F562403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 dt="0"/>
  <p:txStyles>
    <p:titleStyle>
      <a:lvl1pPr algn="ctr" defTabSz="1087231" rtl="0" eaLnBrk="1" latinLnBrk="0" hangingPunct="1">
        <a:spcBef>
          <a:spcPct val="0"/>
        </a:spcBef>
        <a:buNone/>
        <a:defRPr sz="51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12" indent="-407712" algn="l" defTabSz="1087231" rtl="0" eaLnBrk="1" latinLnBrk="0" hangingPunct="1">
        <a:spcBef>
          <a:spcPct val="20000"/>
        </a:spcBef>
        <a:buFont typeface="Arial" pitchFamily="34" charset="0"/>
        <a:buChar char="•"/>
        <a:defRPr sz="3796" kern="1200">
          <a:solidFill>
            <a:schemeClr val="tx1"/>
          </a:solidFill>
          <a:latin typeface="+mn-lt"/>
          <a:ea typeface="+mn-ea"/>
          <a:cs typeface="+mn-cs"/>
        </a:defRPr>
      </a:lvl1pPr>
      <a:lvl2pPr marL="883375" indent="-339760" algn="l" defTabSz="1087231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9039" indent="-271808" algn="l" defTabSz="1087231" rtl="0" eaLnBrk="1" latinLnBrk="0" hangingPunct="1">
        <a:spcBef>
          <a:spcPct val="20000"/>
        </a:spcBef>
        <a:buFont typeface="Arial" pitchFamily="34" charset="0"/>
        <a:buChar char="•"/>
        <a:defRPr sz="2897" kern="1200">
          <a:solidFill>
            <a:schemeClr val="tx1"/>
          </a:solidFill>
          <a:latin typeface="+mn-lt"/>
          <a:ea typeface="+mn-ea"/>
          <a:cs typeface="+mn-cs"/>
        </a:defRPr>
      </a:lvl3pPr>
      <a:lvl4pPr marL="1902654" indent="-271808" algn="l" defTabSz="1087231" rtl="0" eaLnBrk="1" latinLnBrk="0" hangingPunct="1">
        <a:spcBef>
          <a:spcPct val="20000"/>
        </a:spcBef>
        <a:buFont typeface="Arial" pitchFamily="34" charset="0"/>
        <a:buChar char="–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46268" indent="-271808" algn="l" defTabSz="1087231" rtl="0" eaLnBrk="1" latinLnBrk="0" hangingPunct="1">
        <a:spcBef>
          <a:spcPct val="20000"/>
        </a:spcBef>
        <a:buFont typeface="Arial" pitchFamily="34" charset="0"/>
        <a:buChar char="»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2989884" indent="-271808" algn="l" defTabSz="1087231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3500" indent="-271808" algn="l" defTabSz="1087231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77116" indent="-271808" algn="l" defTabSz="1087231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0730" indent="-271808" algn="l" defTabSz="1087231" rtl="0" eaLnBrk="1" latinLnBrk="0" hangingPunct="1">
        <a:spcBef>
          <a:spcPct val="20000"/>
        </a:spcBef>
        <a:buFont typeface="Arial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43615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87231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30846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74462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718077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261693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805307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348923" algn="l" defTabSz="1087231" rtl="0" eaLnBrk="1" latinLnBrk="0" hangingPunct="1">
        <a:defRPr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8812" y="274001"/>
            <a:ext cx="10958508" cy="114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8812" y="1596500"/>
            <a:ext cx="10958508" cy="4515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6773" tIns="56773" rIns="56773" bIns="56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25702" y="6351476"/>
            <a:ext cx="341613" cy="344607"/>
          </a:xfrm>
          <a:prstGeom prst="rect">
            <a:avLst/>
          </a:prstGeom>
          <a:ln w="12700">
            <a:miter lim="400000"/>
          </a:ln>
        </p:spPr>
        <p:txBody>
          <a:bodyPr wrap="none" lIns="56773" tIns="56773" rIns="56773" bIns="56773" anchor="ctr">
            <a:spAutoFit/>
          </a:bodyPr>
          <a:lstStyle>
            <a:lvl1pPr marL="0" indent="0" algn="r" defTabSz="1132650">
              <a:defRPr sz="1496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40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  <p:sldLayoutId id="2147483822" r:id="rId19"/>
    <p:sldLayoutId id="2147483823" r:id="rId20"/>
    <p:sldLayoutId id="2147483824" r:id="rId21"/>
    <p:sldLayoutId id="2147483825" r:id="rId22"/>
    <p:sldLayoutId id="2147483826" r:id="rId23"/>
    <p:sldLayoutId id="2147483827" r:id="rId24"/>
    <p:sldLayoutId id="2147483828" r:id="rId25"/>
    <p:sldLayoutId id="2147483829" r:id="rId26"/>
    <p:sldLayoutId id="2147483830" r:id="rId27"/>
    <p:sldLayoutId id="2147483831" r:id="rId28"/>
    <p:sldLayoutId id="2147483832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</p:sldLayoutIdLst>
  <p:transition spd="med"/>
  <p:txStyles>
    <p:titleStyle>
      <a:lvl1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86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24745" marR="0" indent="-424745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970847" marR="0" indent="-404518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–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510206" marR="0" indent="-377552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152040" marR="0" indent="-453063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–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718370" marR="0" indent="-453063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»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284696" marR="0" indent="-453063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851022" marR="0" indent="-453062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417350" marR="0" indent="-453062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983679" marR="0" indent="-453062" algn="l" defTabSz="1132650" rtl="0" latinLnBrk="0">
        <a:lnSpc>
          <a:spcPct val="100000"/>
        </a:lnSpc>
        <a:spcBef>
          <a:spcPts val="898"/>
        </a:spcBef>
        <a:spcAft>
          <a:spcPts val="0"/>
        </a:spcAft>
        <a:buClrTx/>
        <a:buSzPct val="100000"/>
        <a:buFont typeface="Arial"/>
        <a:buChar char="•"/>
        <a:tabLst/>
        <a:defRPr sz="399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55874" algn="r" defTabSz="11326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9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4.jpe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0.png"/><Relationship Id="rId5" Type="http://schemas.microsoft.com/office/2007/relationships/hdphoto" Target="../media/hdphoto3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6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3A813-170F-4035-992B-ECDB268FB353}"/>
              </a:ext>
            </a:extLst>
          </p:cNvPr>
          <p:cNvSpPr/>
          <p:nvPr/>
        </p:nvSpPr>
        <p:spPr>
          <a:xfrm>
            <a:off x="4616388" y="609076"/>
            <a:ext cx="74071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5874" indent="-455874" algn="ctr" defTabSz="455874" hangingPunct="0">
              <a:defRPr/>
            </a:pPr>
            <a:r>
              <a:rPr lang="ru-RU" sz="2800" b="1" cap="all" dirty="0">
                <a:solidFill>
                  <a:schemeClr val="bg1"/>
                </a:solidFill>
                <a:latin typeface="Pancetta Serif Pro SemiBold"/>
              </a:rPr>
              <a:t>ИНФОРМАЦИОННЫЙ РЕСУРС</a:t>
            </a:r>
          </a:p>
          <a:p>
            <a:pPr marL="455874" indent="-455874" algn="ctr" defTabSz="455874" hangingPunct="0">
              <a:defRPr/>
            </a:pPr>
            <a:r>
              <a:rPr lang="ru-RU" sz="2800" b="1" cap="all" dirty="0">
                <a:solidFill>
                  <a:schemeClr val="bg1"/>
                </a:solidFill>
                <a:latin typeface="Pancetta Serif Pro SemiBold"/>
              </a:rPr>
              <a:t>«ОТРАСЛЕВАЯ РАМКА КВАЛИФИКАЦИЙ».</a:t>
            </a:r>
          </a:p>
          <a:p>
            <a:pPr marL="455874" indent="-455874" algn="ctr" defTabSz="455874" hangingPunct="0">
              <a:defRPr/>
            </a:pPr>
            <a:r>
              <a:rPr lang="ru-RU" sz="2800" b="1" cap="all" dirty="0">
                <a:solidFill>
                  <a:schemeClr val="bg1"/>
                </a:solidFill>
                <a:latin typeface="Pancetta Serif Pro SemiBold"/>
              </a:rPr>
              <a:t> СОЗДАНИЕ РАМКИ КВАЛИФИКАЦИЙ ПРЕДПРИЯТИЯ КАК ИНСТРУМЕНТА КАДРОВОГО ОБЕСПЕЧЕНИЯ</a:t>
            </a:r>
            <a:endParaRPr lang="ru-RU" sz="2800" b="1" cap="all" dirty="0">
              <a:solidFill>
                <a:schemeClr val="bg1"/>
              </a:solidFill>
              <a:latin typeface="Pancetta Serif Pro SemiBold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9104640-A8F8-4E84-8F68-D4CB768D4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50039"/>
              </p:ext>
            </p:extLst>
          </p:nvPr>
        </p:nvGraphicFramePr>
        <p:xfrm>
          <a:off x="208228" y="809785"/>
          <a:ext cx="11706681" cy="5717055"/>
        </p:xfrm>
        <a:graphic>
          <a:graphicData uri="http://schemas.openxmlformats.org/drawingml/2006/table">
            <a:tbl>
              <a:tblPr firstRow="1" firstCol="1" bandRow="1"/>
              <a:tblGrid>
                <a:gridCol w="4294499">
                  <a:extLst>
                    <a:ext uri="{9D8B030D-6E8A-4147-A177-3AD203B41FA5}">
                      <a16:colId xmlns:a16="http://schemas.microsoft.com/office/drawing/2014/main" val="1983598856"/>
                    </a:ext>
                  </a:extLst>
                </a:gridCol>
                <a:gridCol w="4492311">
                  <a:extLst>
                    <a:ext uri="{9D8B030D-6E8A-4147-A177-3AD203B41FA5}">
                      <a16:colId xmlns:a16="http://schemas.microsoft.com/office/drawing/2014/main" val="668157556"/>
                    </a:ext>
                  </a:extLst>
                </a:gridCol>
                <a:gridCol w="2919871">
                  <a:extLst>
                    <a:ext uri="{9D8B030D-6E8A-4147-A177-3AD203B41FA5}">
                      <a16:colId xmlns:a16="http://schemas.microsoft.com/office/drawing/2014/main" val="1558998295"/>
                    </a:ext>
                  </a:extLst>
                </a:gridCol>
              </a:tblGrid>
              <a:tr h="248666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243444"/>
                  </a:ext>
                </a:extLst>
              </a:tr>
              <a:tr h="24866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Маркетинговые исследования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Исследования в медицине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163920"/>
                  </a:ext>
                </a:extLst>
              </a:tr>
              <a:tr h="107938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Проектирование продукта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технологий: возделывания с/х культур, производства с/х продукции, хранения и переработки с/х продукции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медицинских технологий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732512"/>
                  </a:ext>
                </a:extLst>
              </a:tr>
              <a:tr h="76918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 и разработка процессов, технологическая подготовка производства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Мелиорация, подготовительная агротехника, подготовка производства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здравоохранения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184234"/>
                  </a:ext>
                </a:extLst>
              </a:tr>
              <a:tr h="50892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 материалов и комплектующих, заготовка, поставка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 материалов и оборудования, заготовка, поставка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Закупка медикаментов, материалов, приборов и оборудования, поставка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234331"/>
                  </a:ext>
                </a:extLst>
              </a:tr>
              <a:tr h="22013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ПРОИЗВОДСТВО ИЛИ ОБСЛУЖИВАНИЕ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С/Х ПРОИЗВОДСТВО, агрономия, ветеринария, зоотехния 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ЛЕЧЕБНАЯ ПРАКТИКА, оказание услуг в здравоохранении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46778"/>
                  </a:ext>
                </a:extLst>
              </a:tr>
              <a:tr h="50892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Проверка, контроль качества, испытания, тестирование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 качества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Медицинская диагностика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863688"/>
                  </a:ext>
                </a:extLst>
              </a:tr>
              <a:tr h="50892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Упаковка, хранение, выпуск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Упаковка, хранение, выпуск с/х продукции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712790"/>
                  </a:ext>
                </a:extLst>
              </a:tr>
              <a:tr h="248666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Сбыт, распределение, поставки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Сбыт, распределение, поставки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251785"/>
                  </a:ext>
                </a:extLst>
              </a:tr>
              <a:tr h="50892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Техническая поддержка и обслуживание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с/х машин, агрегатов, технологических линий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медицинского оборудования</a:t>
                      </a:r>
                    </a:p>
                  </a:txBody>
                  <a:tcPr marL="68405" marR="684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7515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2757E5B-82C9-4DFD-B3C2-66566EE4AC04}"/>
              </a:ext>
            </a:extLst>
          </p:cNvPr>
          <p:cNvSpPr txBox="1"/>
          <p:nvPr/>
        </p:nvSpPr>
        <p:spPr>
          <a:xfrm>
            <a:off x="208228" y="158621"/>
            <a:ext cx="8644852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ru-RU" sz="1795" dirty="0">
                <a:solidFill>
                  <a:schemeClr val="accent1">
                    <a:lumMod val="75000"/>
                  </a:schemeClr>
                </a:solidFill>
                <a:effectLst/>
              </a:rPr>
              <a:t>Примеры маркирования ВПД по этапам полного жизненного цикла продукции/услуги </a:t>
            </a:r>
          </a:p>
        </p:txBody>
      </p:sp>
    </p:spTree>
    <p:extLst>
      <p:ext uri="{BB962C8B-B14F-4D97-AF65-F5344CB8AC3E}">
        <p14:creationId xmlns:p14="http://schemas.microsoft.com/office/powerpoint/2010/main" val="160371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623B3-81DD-4682-A00C-C26F088AB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5"/>
          <a:stretch/>
        </p:blipFill>
        <p:spPr>
          <a:xfrm>
            <a:off x="316644" y="1066006"/>
            <a:ext cx="9728764" cy="48029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91B750-8EB1-419D-9D7D-75DB801098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0121" y="1072136"/>
            <a:ext cx="1509483" cy="760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CFD4DC-2DD6-4103-953A-F82DC521DD0C}"/>
              </a:ext>
            </a:extLst>
          </p:cNvPr>
          <p:cNvSpPr txBox="1"/>
          <p:nvPr/>
        </p:nvSpPr>
        <p:spPr>
          <a:xfrm>
            <a:off x="1739947" y="1877826"/>
            <a:ext cx="3848732" cy="828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6057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788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 panose="020B0604020202020204" pitchFamily="34" charset="0"/>
              </a:rPr>
              <a:t>ПК = </a:t>
            </a:r>
            <a:r>
              <a:rPr lang="ru-RU" sz="4788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 panose="020B0604020202020204" pitchFamily="34" charset="0"/>
                <a:sym typeface="Symbol" panose="05050102010706020507" pitchFamily="18" charset="2"/>
              </a:rPr>
              <a:t></a:t>
            </a:r>
            <a:r>
              <a:rPr lang="ru-RU" sz="4788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cs typeface="Arial" panose="020B0604020202020204" pitchFamily="34" charset="0"/>
              </a:rPr>
              <a:t>ТФ</a:t>
            </a:r>
            <a:endParaRPr kumimoji="1" lang="ru-RU" sz="4788" kern="12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D1F29FE-8E21-418C-A5B7-BBA07E7709E4}"/>
              </a:ext>
            </a:extLst>
          </p:cNvPr>
          <p:cNvSpPr/>
          <p:nvPr/>
        </p:nvSpPr>
        <p:spPr>
          <a:xfrm>
            <a:off x="5595187" y="1877228"/>
            <a:ext cx="2869937" cy="583286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lvl="0" indent="0" algn="l" defTabSz="456057" hangingPunct="1"/>
            <a:r>
              <a:rPr lang="ru-RU" sz="3192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</a:rPr>
              <a:t>ТФ=</a:t>
            </a:r>
            <a:r>
              <a:rPr lang="en-US" sz="3192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</a:rPr>
              <a:t>f(</a:t>
            </a:r>
            <a:r>
              <a:rPr lang="ru-RU" sz="3192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</a:rPr>
              <a:t>ВПД, </a:t>
            </a:r>
            <a:r>
              <a:rPr lang="en-US" sz="3192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</a:rPr>
              <a:t>L</a:t>
            </a:r>
            <a:r>
              <a:rPr lang="ru-RU" sz="3192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</a:rPr>
              <a:t>/</a:t>
            </a:r>
            <a:r>
              <a:rPr lang="en-US" sz="3192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/>
              </a:rPr>
              <a:t>SL)</a:t>
            </a:r>
            <a:endParaRPr lang="ru-RU" sz="3192" kern="1200" dirty="0">
              <a:solidFill>
                <a:schemeClr val="accent1">
                  <a:lumMod val="75000"/>
                </a:schemeClr>
              </a:solidFill>
              <a:effectLst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3FCF9-D3F1-4E64-94B8-C1F1EF50A67B}"/>
              </a:ext>
            </a:extLst>
          </p:cNvPr>
          <p:cNvSpPr txBox="1"/>
          <p:nvPr/>
        </p:nvSpPr>
        <p:spPr>
          <a:xfrm>
            <a:off x="1322586" y="228329"/>
            <a:ext cx="771688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95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ИНСТРУМЕНТЫ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00A9E0-2541-4441-84F1-8500F596F84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968" y="3521171"/>
            <a:ext cx="3458272" cy="639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83F928-B2B3-4FB5-9331-B8496A79C37F}"/>
              </a:ext>
            </a:extLst>
          </p:cNvPr>
          <p:cNvSpPr txBox="1"/>
          <p:nvPr/>
        </p:nvSpPr>
        <p:spPr>
          <a:xfrm>
            <a:off x="6365938" y="4532923"/>
            <a:ext cx="3106331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ru-RU" sz="1992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ПК</a:t>
            </a:r>
            <a:r>
              <a:rPr lang="ru-RU" sz="1992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ru-RU" sz="1992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ОТФ1∩ОТФ2∩… </a:t>
            </a:r>
            <a:endParaRPr kumimoji="0" lang="ru-RU" sz="1995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j-lt"/>
              <a:sym typeface="Helvetica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311F9F7-520E-49DA-B56D-CA61956561F1}"/>
              </a:ext>
            </a:extLst>
          </p:cNvPr>
          <p:cNvSpPr/>
          <p:nvPr/>
        </p:nvSpPr>
        <p:spPr>
          <a:xfrm>
            <a:off x="1997919" y="3769449"/>
            <a:ext cx="1666395" cy="39909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ru-RU" sz="1992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ПК=</a:t>
            </a:r>
            <a:r>
              <a:rPr lang="ru-RU" sz="1992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</a:t>
            </a:r>
            <a:r>
              <a:rPr lang="ru-RU" sz="1992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Arial" panose="020B0604020202020204" pitchFamily="34" charset="0"/>
              </a:rPr>
              <a:t>ТФ=ОТФ</a:t>
            </a:r>
            <a:endParaRPr lang="ru-RU" sz="1992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F4531D3-A15A-4B9E-AF26-3CA11568D89B}"/>
              </a:ext>
            </a:extLst>
          </p:cNvPr>
          <p:cNvSpPr/>
          <p:nvPr/>
        </p:nvSpPr>
        <p:spPr>
          <a:xfrm>
            <a:off x="9677323" y="1134808"/>
            <a:ext cx="2203304" cy="64533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/>
            <a:r>
              <a:rPr lang="ru-RU" sz="1596">
                <a:solidFill>
                  <a:schemeClr val="accent1">
                    <a:lumMod val="75000"/>
                  </a:schemeClr>
                </a:solidFill>
                <a:effectLst/>
              </a:rPr>
              <a:t>результаты мониторинга </a:t>
            </a:r>
            <a:endParaRPr kumimoji="0" lang="ru-RU" sz="1596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Helvetica"/>
            </a:endParaRP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7504320E-5534-4EDC-A794-D9EC4CDF7153}"/>
              </a:ext>
            </a:extLst>
          </p:cNvPr>
          <p:cNvSpPr/>
          <p:nvPr/>
        </p:nvSpPr>
        <p:spPr>
          <a:xfrm>
            <a:off x="9227774" y="1183152"/>
            <a:ext cx="449549" cy="521303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BF43C3E-B453-45B2-AE89-B6E7A875189E}"/>
              </a:ext>
            </a:extLst>
          </p:cNvPr>
          <p:cNvSpPr/>
          <p:nvPr/>
        </p:nvSpPr>
        <p:spPr>
          <a:xfrm>
            <a:off x="9889126" y="1780141"/>
            <a:ext cx="2203304" cy="444135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/>
            <a:r>
              <a:rPr lang="ru-RU" sz="998" dirty="0">
                <a:solidFill>
                  <a:schemeClr val="tx1"/>
                </a:solidFill>
                <a:effectLst/>
              </a:rPr>
              <a:t>- массовый характер, прогнозируемый рост потребности в кадрах, постоянно высокий или прогрессирующий спрос;</a:t>
            </a:r>
          </a:p>
          <a:p>
            <a:pPr marL="0" indent="0" algn="l"/>
            <a:r>
              <a:rPr lang="ru-RU" sz="998" dirty="0">
                <a:solidFill>
                  <a:schemeClr val="tx1"/>
                </a:solidFill>
                <a:effectLst/>
              </a:rPr>
              <a:t>-ключевой характер для отрасли;</a:t>
            </a:r>
          </a:p>
          <a:p>
            <a:pPr marL="0" indent="0" algn="l"/>
            <a:r>
              <a:rPr lang="ru-RU" sz="998" dirty="0">
                <a:solidFill>
                  <a:schemeClr val="tx1"/>
                </a:solidFill>
                <a:effectLst/>
              </a:rPr>
              <a:t>- связь с появлением новых технологий, производственных процессов, оборудования;</a:t>
            </a:r>
          </a:p>
          <a:p>
            <a:pPr marL="0" indent="0" algn="l"/>
            <a:r>
              <a:rPr lang="ru-RU" sz="998" dirty="0">
                <a:solidFill>
                  <a:schemeClr val="tx1"/>
                </a:solidFill>
                <a:effectLst/>
              </a:rPr>
              <a:t>- особенности регулирования труда, установленные нормативными правовыми актами; </a:t>
            </a:r>
          </a:p>
          <a:p>
            <a:pPr marL="0" indent="0" algn="l"/>
            <a:r>
              <a:rPr lang="ru-RU" sz="998" dirty="0">
                <a:solidFill>
                  <a:schemeClr val="tx1"/>
                </a:solidFill>
                <a:effectLst/>
              </a:rPr>
              <a:t>- требования Ростехнадзора;</a:t>
            </a:r>
          </a:p>
          <a:p>
            <a:pPr marL="0" indent="0" algn="l"/>
            <a:r>
              <a:rPr lang="ru-RU" sz="998" dirty="0">
                <a:solidFill>
                  <a:schemeClr val="tx1"/>
                </a:solidFill>
                <a:effectLst/>
              </a:rPr>
              <a:t>- связь профессиональной деятельности с безопасностью, предоставлением социальных гарантий; повышенные риски при выполнении профессиональной деятельности;</a:t>
            </a:r>
          </a:p>
          <a:p>
            <a:pPr marL="0" indent="0" algn="l"/>
            <a:r>
              <a:rPr lang="ru-RU" sz="998" dirty="0">
                <a:solidFill>
                  <a:schemeClr val="tx1"/>
                </a:solidFill>
                <a:effectLst/>
              </a:rPr>
              <a:t>- наличие плана по организации в ближайшей перспективе процедуры независимой оценки проектируемой квалификации.</a:t>
            </a:r>
          </a:p>
        </p:txBody>
      </p:sp>
      <p:sp>
        <p:nvSpPr>
          <p:cNvPr id="14" name="Стрелка: влево 13">
            <a:extLst>
              <a:ext uri="{FF2B5EF4-FFF2-40B4-BE49-F238E27FC236}">
                <a16:creationId xmlns:a16="http://schemas.microsoft.com/office/drawing/2014/main" id="{342A685F-BBA5-4A8A-8BE5-AE83769DDD85}"/>
              </a:ext>
            </a:extLst>
          </p:cNvPr>
          <p:cNvSpPr/>
          <p:nvPr/>
        </p:nvSpPr>
        <p:spPr>
          <a:xfrm>
            <a:off x="9452548" y="2249425"/>
            <a:ext cx="449549" cy="521303"/>
          </a:xfrm>
          <a:prstGeom prst="lef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E7D654C-7EF2-42F5-982D-668C03688C2D}"/>
              </a:ext>
            </a:extLst>
          </p:cNvPr>
          <p:cNvSpPr/>
          <p:nvPr/>
        </p:nvSpPr>
        <p:spPr>
          <a:xfrm>
            <a:off x="589647" y="4755774"/>
            <a:ext cx="2300599" cy="47550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/>
            <a:r>
              <a:rPr lang="ru-RU" sz="1097" dirty="0">
                <a:effectLst/>
              </a:rPr>
              <a:t>включение не всех ТФ</a:t>
            </a:r>
            <a:r>
              <a:rPr lang="ru-RU" sz="1097" dirty="0">
                <a:effectLst/>
                <a:sym typeface="Symbol" panose="05050102010706020507" pitchFamily="18" charset="2"/>
              </a:rPr>
              <a:t></a:t>
            </a:r>
            <a:r>
              <a:rPr lang="ru-RU" sz="1097" dirty="0">
                <a:effectLst/>
              </a:rPr>
              <a:t>ОТФ в описание ПК</a:t>
            </a:r>
            <a:endParaRPr kumimoji="0" lang="ru-RU" sz="1097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9C5B1A57-7972-404C-8812-AD40B526926F}"/>
              </a:ext>
            </a:extLst>
          </p:cNvPr>
          <p:cNvSpPr/>
          <p:nvPr/>
        </p:nvSpPr>
        <p:spPr>
          <a:xfrm>
            <a:off x="2944960" y="4869102"/>
            <a:ext cx="436579" cy="299273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D8D1C0B-DB2C-488C-8AE7-B63E84A384F8}"/>
              </a:ext>
            </a:extLst>
          </p:cNvPr>
          <p:cNvSpPr/>
          <p:nvPr/>
        </p:nvSpPr>
        <p:spPr>
          <a:xfrm>
            <a:off x="3439523" y="4869101"/>
            <a:ext cx="2435123" cy="28869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/>
            <a:r>
              <a:rPr lang="ru-RU" sz="1097" dirty="0">
                <a:effectLst/>
              </a:rPr>
              <a:t>Предложения по актуализации ПС</a:t>
            </a:r>
            <a:endParaRPr kumimoji="0" lang="ru-RU" sz="1097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4098" name="Picture 2" descr="http://bespokestyles.co/wp-content/uploads/2018/05/geometric-cube-download-geometric-cube-of-8-smaller-isometric-cubes-abstract-design-element-science-or-construction-white-geometric-cube-tiles-geometric-cube-pattern-illustrator.jpg">
            <a:extLst>
              <a:ext uri="{FF2B5EF4-FFF2-40B4-BE49-F238E27FC236}">
                <a16:creationId xmlns:a16="http://schemas.microsoft.com/office/drawing/2014/main" id="{84B8F5DD-FD45-4DC2-BD6B-0862E81C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7000" y1="43125" x2="27000" y2="43125"/>
                        <a14:foregroundMark x1="30750" y1="32625" x2="30750" y2="32625"/>
                        <a14:foregroundMark x1="33750" y1="41625" x2="33750" y2="41625"/>
                        <a14:foregroundMark x1="46500" y1="21375" x2="46500" y2="21375"/>
                        <a14:foregroundMark x1="46500" y1="30375" x2="46500" y2="30375"/>
                        <a14:foregroundMark x1="54750" y1="30375" x2="54750" y2="30375"/>
                        <a14:foregroundMark x1="71250" y1="31875" x2="71250" y2="31875"/>
                        <a14:foregroundMark x1="78750" y1="43125" x2="78750" y2="43125"/>
                        <a14:foregroundMark x1="63750" y1="43125" x2="63750" y2="43125"/>
                        <a14:foregroundMark x1="51000" y1="43875" x2="51000" y2="43875"/>
                        <a14:foregroundMark x1="58500" y1="52875" x2="58500" y2="52875"/>
                        <a14:foregroundMark x1="42000" y1="55125" x2="42000" y2="55125"/>
                        <a14:foregroundMark x1="47250" y1="67125" x2="47250" y2="67125"/>
                        <a14:foregroundMark x1="30750" y1="55875" x2="30750" y2="55875"/>
                        <a14:foregroundMark x1="22500" y1="63375" x2="22500" y2="63375"/>
                        <a14:foregroundMark x1="34500" y1="64125" x2="34500" y2="64125"/>
                        <a14:foregroundMark x1="45000" y1="74625" x2="45000" y2="74625"/>
                        <a14:foregroundMark x1="57000" y1="75375" x2="57000" y2="75375"/>
                        <a14:foregroundMark x1="66000" y1="66375" x2="66000" y2="66375"/>
                        <a14:foregroundMark x1="68250" y1="57375" x2="68250" y2="57375"/>
                        <a14:foregroundMark x1="78000" y1="64875" x2="78000" y2="64875"/>
                        <a14:backgroundMark x1="24000" y1="19125" x2="24000" y2="19125"/>
                        <a14:backgroundMark x1="76500" y1="20625" x2="76500" y2="20625"/>
                        <a14:backgroundMark x1="76500" y1="79875" x2="76500" y2="79875"/>
                        <a14:backgroundMark x1="24000" y1="80625" x2="24000" y2="8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5" y="1066005"/>
            <a:ext cx="1381523" cy="13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108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41B514-4480-478D-8D68-F5CB9C60EE5E}"/>
              </a:ext>
            </a:extLst>
          </p:cNvPr>
          <p:cNvSpPr txBox="1"/>
          <p:nvPr/>
        </p:nvSpPr>
        <p:spPr>
          <a:xfrm>
            <a:off x="1319547" y="234176"/>
            <a:ext cx="7716883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lvl="0" indent="0" algn="l" defTabSz="45569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96" b="0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КОНСТРУКТОР КВАЛИФИКАЦИЙ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042C6C-D823-4BE2-BD85-0D25FB95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7" y="712285"/>
            <a:ext cx="11752696" cy="55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17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70A34A-B280-4859-961B-F977382D12BF}"/>
              </a:ext>
            </a:extLst>
          </p:cNvPr>
          <p:cNvSpPr txBox="1"/>
          <p:nvPr/>
        </p:nvSpPr>
        <p:spPr>
          <a:xfrm>
            <a:off x="1510518" y="740992"/>
            <a:ext cx="7990128" cy="368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95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Cambria" panose="02040503050406030204" pitchFamily="18" charset="0"/>
                <a:sym typeface="Helvetica"/>
              </a:rPr>
              <a:t>РЕЕСТР КВАЛИФИКАЦИЙ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4D0F0F-702D-4D05-A7F2-AFFF94D0C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2" y="1109381"/>
            <a:ext cx="11839717" cy="31002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C6665D-4223-4D23-806F-DB5D547E5985}"/>
              </a:ext>
            </a:extLst>
          </p:cNvPr>
          <p:cNvSpPr txBox="1"/>
          <p:nvPr/>
        </p:nvSpPr>
        <p:spPr>
          <a:xfrm>
            <a:off x="1348049" y="186672"/>
            <a:ext cx="7716883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Основные таблицы системы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919727-6E6D-410C-B4E5-BBD082FC3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259" y="3647248"/>
            <a:ext cx="8591979" cy="265216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E41BB4-D484-41DF-8ACC-E1981372DD37}"/>
              </a:ext>
            </a:extLst>
          </p:cNvPr>
          <p:cNvSpPr/>
          <p:nvPr/>
        </p:nvSpPr>
        <p:spPr>
          <a:xfrm>
            <a:off x="168779" y="4311764"/>
            <a:ext cx="1601793" cy="1596363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/>
            <a:r>
              <a:rPr lang="ru-RU" sz="1397" b="1" dirty="0">
                <a:solidFill>
                  <a:srgbClr val="FF0000"/>
                </a:solidFill>
                <a:effectLst/>
              </a:rPr>
              <a:t>Слесарь-сборщик </a:t>
            </a:r>
            <a:endParaRPr lang="en-US" sz="1397" b="1" dirty="0">
              <a:solidFill>
                <a:srgbClr val="FF0000"/>
              </a:solidFill>
              <a:effectLst/>
            </a:endParaRPr>
          </a:p>
          <a:p>
            <a:pPr marL="0"/>
            <a:r>
              <a:rPr lang="ru-RU" sz="1397" b="1" dirty="0">
                <a:solidFill>
                  <a:srgbClr val="00B050"/>
                </a:solidFill>
                <a:effectLst/>
              </a:rPr>
              <a:t>ракетно-космической техники </a:t>
            </a:r>
            <a:endParaRPr lang="en-US" sz="1397" b="1" dirty="0">
              <a:solidFill>
                <a:srgbClr val="00B050"/>
              </a:solidFill>
              <a:effectLst/>
            </a:endParaRPr>
          </a:p>
          <a:p>
            <a:pPr marL="0"/>
            <a:r>
              <a:rPr lang="ru-RU" sz="1397" b="1" dirty="0">
                <a:solidFill>
                  <a:schemeClr val="accent1">
                    <a:lumMod val="75000"/>
                  </a:schemeClr>
                </a:solidFill>
                <a:effectLst/>
              </a:rPr>
              <a:t>(3 уровень квалификации)</a:t>
            </a:r>
          </a:p>
        </p:txBody>
      </p:sp>
      <p:sp>
        <p:nvSpPr>
          <p:cNvPr id="4" name="Выноска: линия 3">
            <a:extLst>
              <a:ext uri="{FF2B5EF4-FFF2-40B4-BE49-F238E27FC236}">
                <a16:creationId xmlns:a16="http://schemas.microsoft.com/office/drawing/2014/main" id="{EA0229E5-B13E-4EBA-A7E8-BF3ED11F9061}"/>
              </a:ext>
            </a:extLst>
          </p:cNvPr>
          <p:cNvSpPr/>
          <p:nvPr/>
        </p:nvSpPr>
        <p:spPr>
          <a:xfrm>
            <a:off x="1790375" y="3943375"/>
            <a:ext cx="1756079" cy="736779"/>
          </a:xfrm>
          <a:prstGeom prst="borderCallout1">
            <a:avLst>
              <a:gd name="adj1" fmla="val 45673"/>
              <a:gd name="adj2" fmla="val 1449"/>
              <a:gd name="adj3" fmla="val 71852"/>
              <a:gd name="adj4" fmla="val -18178"/>
            </a:avLst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97" dirty="0">
                <a:solidFill>
                  <a:srgbClr val="FF0000"/>
                </a:solidFill>
                <a:effectLst/>
              </a:rPr>
              <a:t>Субъект профессиональной деятельности</a:t>
            </a:r>
            <a:endParaRPr kumimoji="0" lang="ru-RU" sz="1397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C68F6020-8ADD-46F4-BB3A-12F4AB00E682}"/>
              </a:ext>
            </a:extLst>
          </p:cNvPr>
          <p:cNvSpPr/>
          <p:nvPr/>
        </p:nvSpPr>
        <p:spPr>
          <a:xfrm>
            <a:off x="1810179" y="4741556"/>
            <a:ext cx="1756079" cy="736779"/>
          </a:xfrm>
          <a:prstGeom prst="borderCallout1">
            <a:avLst>
              <a:gd name="adj1" fmla="val 45673"/>
              <a:gd name="adj2" fmla="val 1449"/>
              <a:gd name="adj3" fmla="val 71852"/>
              <a:gd name="adj4" fmla="val -18178"/>
            </a:avLst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97" dirty="0">
                <a:solidFill>
                  <a:srgbClr val="008000"/>
                </a:solidFill>
                <a:effectLst/>
              </a:rPr>
              <a:t>Объект профессиональной деятельности</a:t>
            </a:r>
            <a:endParaRPr kumimoji="0" lang="ru-RU" sz="1397" b="0" i="0" u="none" strike="noStrike" cap="none" spc="0" normalizeH="0" baseline="0" dirty="0">
              <a:ln>
                <a:noFill/>
              </a:ln>
              <a:solidFill>
                <a:srgbClr val="008000"/>
              </a:solidFill>
              <a:effectLst/>
              <a:uFillTx/>
              <a:sym typeface="Helvetica"/>
            </a:endParaRPr>
          </a:p>
        </p:txBody>
      </p:sp>
      <p:sp>
        <p:nvSpPr>
          <p:cNvPr id="10" name="Выноска: линия 9">
            <a:extLst>
              <a:ext uri="{FF2B5EF4-FFF2-40B4-BE49-F238E27FC236}">
                <a16:creationId xmlns:a16="http://schemas.microsoft.com/office/drawing/2014/main" id="{26FA061D-CC94-4BA4-90D5-5CB63AD64A7B}"/>
              </a:ext>
            </a:extLst>
          </p:cNvPr>
          <p:cNvSpPr/>
          <p:nvPr/>
        </p:nvSpPr>
        <p:spPr>
          <a:xfrm>
            <a:off x="1810179" y="5553605"/>
            <a:ext cx="1756079" cy="736779"/>
          </a:xfrm>
          <a:prstGeom prst="borderCallout1">
            <a:avLst>
              <a:gd name="adj1" fmla="val 45673"/>
              <a:gd name="adj2" fmla="val 1449"/>
              <a:gd name="adj3" fmla="val 23813"/>
              <a:gd name="adj4" fmla="val -7325"/>
            </a:avLst>
          </a:prstGeom>
          <a:solidFill>
            <a:srgbClr val="FFFFFF"/>
          </a:solidFill>
          <a:ln w="25400" cap="flat">
            <a:solidFill>
              <a:schemeClr val="accent1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97" dirty="0">
                <a:solidFill>
                  <a:schemeClr val="accent1">
                    <a:lumMod val="75000"/>
                  </a:schemeClr>
                </a:solidFill>
                <a:effectLst/>
              </a:rPr>
              <a:t>Уровень (подуровень) квалификации</a:t>
            </a:r>
            <a:endParaRPr kumimoji="0" lang="ru-RU" sz="1397" b="0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sym typeface="Helvetica"/>
            </a:endParaRPr>
          </a:p>
        </p:txBody>
      </p:sp>
      <p:pic>
        <p:nvPicPr>
          <p:cNvPr id="11" name="Picture 2" descr="https://www.uchmag.ru/upload/catalog/posob/_/s/_s_i-931_/docs/279_picture_3.jpg">
            <a:extLst>
              <a:ext uri="{FF2B5EF4-FFF2-40B4-BE49-F238E27FC236}">
                <a16:creationId xmlns:a16="http://schemas.microsoft.com/office/drawing/2014/main" id="{69F2384C-E660-4E86-90D4-2DB286A0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3077" y="4802535"/>
            <a:ext cx="712556" cy="13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D99F6D-8C2E-4565-817D-277B600FDB0E}"/>
              </a:ext>
            </a:extLst>
          </p:cNvPr>
          <p:cNvSpPr txBox="1"/>
          <p:nvPr/>
        </p:nvSpPr>
        <p:spPr>
          <a:xfrm>
            <a:off x="7132697" y="5379548"/>
            <a:ext cx="458600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84A055-6F98-43DE-961A-73918A758017}"/>
              </a:ext>
            </a:extLst>
          </p:cNvPr>
          <p:cNvSpPr txBox="1"/>
          <p:nvPr/>
        </p:nvSpPr>
        <p:spPr>
          <a:xfrm>
            <a:off x="7530784" y="5387765"/>
            <a:ext cx="458600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F3C4E-3190-43A2-A4A9-FCABA8AA2BBC}"/>
              </a:ext>
            </a:extLst>
          </p:cNvPr>
          <p:cNvSpPr txBox="1"/>
          <p:nvPr/>
        </p:nvSpPr>
        <p:spPr>
          <a:xfrm>
            <a:off x="7924266" y="5387765"/>
            <a:ext cx="458600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714645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B79635-3E84-4DE2-8977-C84222FC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06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5145" marR="0" indent="-455145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fld id="{1438F432-3494-4322-B91C-918F56240378}" type="slidenum">
              <a:rPr kumimoji="1" lang="ru-RU" kern="1200">
                <a:solidFill>
                  <a:prstClr val="black">
                    <a:tint val="75000"/>
                  </a:prst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pPr marL="0" indent="0" defTabSz="455692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ru-RU" kern="1200">
              <a:solidFill>
                <a:prstClr val="black">
                  <a:tint val="75000"/>
                </a:prstClr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азвание 1">
            <a:extLst>
              <a:ext uri="{FF2B5EF4-FFF2-40B4-BE49-F238E27FC236}">
                <a16:creationId xmlns:a16="http://schemas.microsoft.com/office/drawing/2014/main" id="{0BB867AE-BB32-4362-80DF-F50EDC67A899}"/>
              </a:ext>
            </a:extLst>
          </p:cNvPr>
          <p:cNvSpPr txBox="1">
            <a:spLocks/>
          </p:cNvSpPr>
          <p:nvPr/>
        </p:nvSpPr>
        <p:spPr bwMode="auto">
          <a:xfrm>
            <a:off x="155073" y="80704"/>
            <a:ext cx="9202659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2791" b="1" kern="1200" dirty="0">
                <a:solidFill>
                  <a:srgbClr val="002060"/>
                </a:solidFill>
                <a:effectLst/>
                <a:latin typeface="Arial Black" pitchFamily="34" charset="0"/>
              </a:rPr>
              <a:t>КВАЛИФИКАЦИИ И КОМПЕТЕНЦИИ</a:t>
            </a:r>
            <a:endParaRPr kumimoji="0" lang="ru-RU" altLang="ru-RU" sz="2791" b="1" kern="1200" dirty="0">
              <a:solidFill>
                <a:srgbClr val="003085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7F72B-BAF3-4055-B33E-451968698674}"/>
              </a:ext>
            </a:extLst>
          </p:cNvPr>
          <p:cNvSpPr txBox="1"/>
          <p:nvPr/>
        </p:nvSpPr>
        <p:spPr>
          <a:xfrm>
            <a:off x="286120" y="955458"/>
            <a:ext cx="10729181" cy="64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Любую профессиональную задачу можно выполнить компетентно или некомпетентно</a:t>
            </a:r>
          </a:p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ПС – документ, описывающий как компетентно выполнить повторяющиеся задачи – трудовые функции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B736C0-BAF8-4356-910E-1247E481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30" y="1599640"/>
            <a:ext cx="7763426" cy="376072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D149C8F-CC19-495D-9EBF-CDD7D4883184}"/>
              </a:ext>
            </a:extLst>
          </p:cNvPr>
          <p:cNvSpPr/>
          <p:nvPr/>
        </p:nvSpPr>
        <p:spPr>
          <a:xfrm>
            <a:off x="7245589" y="1599639"/>
            <a:ext cx="1945432" cy="39402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376CC-F61D-49C8-956D-57891EAABB42}"/>
              </a:ext>
            </a:extLst>
          </p:cNvPr>
          <p:cNvSpPr txBox="1"/>
          <p:nvPr/>
        </p:nvSpPr>
        <p:spPr>
          <a:xfrm>
            <a:off x="9336202" y="2395571"/>
            <a:ext cx="2107161" cy="64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Компетенции</a:t>
            </a:r>
          </a:p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(пакет </a:t>
            </a:r>
            <a:r>
              <a:rPr kumimoji="1" lang="en-US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HARD SKILLS)</a:t>
            </a:r>
            <a:endParaRPr kumimoji="1" lang="ru-RU" sz="1795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CF75C540-36E7-440F-B68E-490CEE787F7C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716225" y="3039752"/>
            <a:ext cx="1673559" cy="9397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46806C5-BC4A-4186-9EE0-DEF237E3346B}"/>
              </a:ext>
            </a:extLst>
          </p:cNvPr>
          <p:cNvSpPr/>
          <p:nvPr/>
        </p:nvSpPr>
        <p:spPr>
          <a:xfrm>
            <a:off x="2578325" y="4669936"/>
            <a:ext cx="1945432" cy="3728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1C75D-2376-4CDA-890F-A27C05CBB29F}"/>
              </a:ext>
            </a:extLst>
          </p:cNvPr>
          <p:cNvSpPr txBox="1"/>
          <p:nvPr/>
        </p:nvSpPr>
        <p:spPr>
          <a:xfrm>
            <a:off x="465631" y="5082012"/>
            <a:ext cx="1546548" cy="64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Компетенции</a:t>
            </a:r>
          </a:p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SOFT SKILLS</a:t>
            </a:r>
            <a:endParaRPr kumimoji="1" lang="ru-RU" sz="1795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B3C111A-1FD5-453F-9930-67108B19D714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012179" y="5042764"/>
            <a:ext cx="566147" cy="361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58424F-C63B-4AB2-B405-E5AF535B9E5F}"/>
              </a:ext>
            </a:extLst>
          </p:cNvPr>
          <p:cNvSpPr txBox="1"/>
          <p:nvPr/>
        </p:nvSpPr>
        <p:spPr>
          <a:xfrm>
            <a:off x="286120" y="6105944"/>
            <a:ext cx="10729181" cy="64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ПК – официальное признание того, что ее носитель обладает необходимым набором компетенций для грамотного решения возложенных на него профессиональных задач (функций)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0D4F1-88AD-4986-84B0-7520008BD8E6}"/>
              </a:ext>
            </a:extLst>
          </p:cNvPr>
          <p:cNvSpPr txBox="1"/>
          <p:nvPr/>
        </p:nvSpPr>
        <p:spPr>
          <a:xfrm>
            <a:off x="3313417" y="5507893"/>
            <a:ext cx="3604010" cy="5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79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ПК</a:t>
            </a:r>
            <a:r>
              <a:rPr kumimoji="1" lang="ru-RU" sz="279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  (Компетенции) </a:t>
            </a:r>
            <a:endParaRPr kumimoji="1" lang="ru-RU" sz="2791" kern="1200" dirty="0">
              <a:solidFill>
                <a:srgbClr val="00206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42A184-F26D-49D5-9A9E-762E96443B2C}"/>
              </a:ext>
            </a:extLst>
          </p:cNvPr>
          <p:cNvSpPr txBox="1"/>
          <p:nvPr/>
        </p:nvSpPr>
        <p:spPr>
          <a:xfrm>
            <a:off x="7612430" y="565787"/>
            <a:ext cx="2777352" cy="5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911384" hangingPunct="1">
              <a:defRPr/>
            </a:pPr>
            <a:r>
              <a:rPr lang="ru-RU" sz="2791" b="1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208163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07" y="864018"/>
            <a:ext cx="8534631" cy="386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41B514-4480-478D-8D68-F5CB9C60EE5E}"/>
              </a:ext>
            </a:extLst>
          </p:cNvPr>
          <p:cNvSpPr txBox="1"/>
          <p:nvPr/>
        </p:nvSpPr>
        <p:spPr>
          <a:xfrm>
            <a:off x="1319547" y="234176"/>
            <a:ext cx="7716883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Конструктор компетенций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BB40F4-D2A3-444E-8FED-44A285EFAC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7" y="2650267"/>
            <a:ext cx="4709886" cy="3448264"/>
          </a:xfrm>
          <a:prstGeom prst="rect">
            <a:avLst/>
          </a:prstGeom>
        </p:spPr>
      </p:pic>
      <p:pic>
        <p:nvPicPr>
          <p:cNvPr id="5" name="Picture 2" descr="http://bespokestyles.co/wp-content/uploads/2018/05/geometric-cube-download-geometric-cube-of-8-smaller-isometric-cubes-abstract-design-element-science-or-construction-white-geometric-cube-tiles-geometric-cube-pattern-illustrator.jpg">
            <a:extLst>
              <a:ext uri="{FF2B5EF4-FFF2-40B4-BE49-F238E27FC236}">
                <a16:creationId xmlns:a16="http://schemas.microsoft.com/office/drawing/2014/main" id="{AC481FFB-7F50-4979-871C-2E9C5258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7000" y1="43125" x2="27000" y2="43125"/>
                        <a14:foregroundMark x1="30750" y1="32625" x2="30750" y2="32625"/>
                        <a14:foregroundMark x1="33750" y1="41625" x2="33750" y2="41625"/>
                        <a14:foregroundMark x1="46500" y1="21375" x2="46500" y2="21375"/>
                        <a14:foregroundMark x1="46500" y1="30375" x2="46500" y2="30375"/>
                        <a14:foregroundMark x1="54750" y1="30375" x2="54750" y2="30375"/>
                        <a14:foregroundMark x1="71250" y1="31875" x2="71250" y2="31875"/>
                        <a14:foregroundMark x1="78750" y1="43125" x2="78750" y2="43125"/>
                        <a14:foregroundMark x1="63750" y1="43125" x2="63750" y2="43125"/>
                        <a14:foregroundMark x1="51000" y1="43875" x2="51000" y2="43875"/>
                        <a14:foregroundMark x1="58500" y1="52875" x2="58500" y2="52875"/>
                        <a14:foregroundMark x1="42000" y1="55125" x2="42000" y2="55125"/>
                        <a14:foregroundMark x1="47250" y1="67125" x2="47250" y2="67125"/>
                        <a14:foregroundMark x1="30750" y1="55875" x2="30750" y2="55875"/>
                        <a14:foregroundMark x1="22500" y1="63375" x2="22500" y2="63375"/>
                        <a14:foregroundMark x1="34500" y1="64125" x2="34500" y2="64125"/>
                        <a14:foregroundMark x1="45000" y1="74625" x2="45000" y2="74625"/>
                        <a14:foregroundMark x1="57000" y1="75375" x2="57000" y2="75375"/>
                        <a14:foregroundMark x1="66000" y1="66375" x2="66000" y2="66375"/>
                        <a14:foregroundMark x1="68250" y1="57375" x2="68250" y2="57375"/>
                        <a14:foregroundMark x1="78000" y1="64875" x2="78000" y2="64875"/>
                        <a14:backgroundMark x1="24000" y1="19125" x2="24000" y2="19125"/>
                        <a14:backgroundMark x1="76500" y1="20625" x2="76500" y2="20625"/>
                        <a14:backgroundMark x1="76500" y1="79875" x2="76500" y2="79875"/>
                        <a14:backgroundMark x1="24000" y1="80625" x2="24000" y2="8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08" y="800658"/>
            <a:ext cx="1849609" cy="18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jplus.ru/img4/a/_/a_sha_tan/kubiki-flom.jpg">
            <a:extLst>
              <a:ext uri="{FF2B5EF4-FFF2-40B4-BE49-F238E27FC236}">
                <a16:creationId xmlns:a16="http://schemas.microsoft.com/office/drawing/2014/main" id="{AA3E977A-88A9-4AB8-AFAF-026E4A8B0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24" y="4727215"/>
            <a:ext cx="1985931" cy="15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425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1" y="896786"/>
            <a:ext cx="10782540" cy="389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41B514-4480-478D-8D68-F5CB9C60EE5E}"/>
              </a:ext>
            </a:extLst>
          </p:cNvPr>
          <p:cNvSpPr txBox="1"/>
          <p:nvPr/>
        </p:nvSpPr>
        <p:spPr>
          <a:xfrm>
            <a:off x="1319547" y="234176"/>
            <a:ext cx="7716883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Взаимосвязь квалификаций и карьерные траектории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7991" y="5025303"/>
            <a:ext cx="3405069" cy="39908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Квалификация исходная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94214" y="5073073"/>
            <a:ext cx="3405069" cy="39908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Квалификация новая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53150" y="5016025"/>
            <a:ext cx="2188972" cy="521884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97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Разница в содержании квалификаций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177988" y="5590030"/>
            <a:ext cx="591043" cy="255918"/>
          </a:xfrm>
          <a:prstGeom prst="down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23060" y="5909623"/>
            <a:ext cx="2770966" cy="30698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97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Образовательные результаты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6985127" y="6002309"/>
            <a:ext cx="1181350" cy="153495"/>
          </a:xfrm>
          <a:prstGeom prst="right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414242" y="5896585"/>
            <a:ext cx="3417895" cy="30698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97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Реестр образовательных программ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9469438" y="5537910"/>
            <a:ext cx="505981" cy="323928"/>
          </a:xfrm>
          <a:prstGeom prst="upArrow">
            <a:avLst/>
          </a:prstGeom>
          <a:solidFill>
            <a:srgbClr val="0070C0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749583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F45AFC67-99A2-4760-975C-DEB426FECF1F}"/>
              </a:ext>
            </a:extLst>
          </p:cNvPr>
          <p:cNvCxnSpPr>
            <a:cxnSpLocks/>
            <a:stCxn id="139" idx="2"/>
            <a:endCxn id="149" idx="3"/>
          </p:cNvCxnSpPr>
          <p:nvPr/>
        </p:nvCxnSpPr>
        <p:spPr>
          <a:xfrm>
            <a:off x="4608388" y="3605259"/>
            <a:ext cx="1180807" cy="707229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" name="Rectangle 42">
            <a:extLst>
              <a:ext uri="{FF2B5EF4-FFF2-40B4-BE49-F238E27FC236}">
                <a16:creationId xmlns:a16="http://schemas.microsoft.com/office/drawing/2014/main" id="{6CF6D806-F16E-41FE-B3BD-9125B7BBF5EC}"/>
              </a:ext>
            </a:extLst>
          </p:cNvPr>
          <p:cNvSpPr/>
          <p:nvPr/>
        </p:nvSpPr>
        <p:spPr>
          <a:xfrm rot="10800000" flipV="1">
            <a:off x="303793" y="2963276"/>
            <a:ext cx="1428847" cy="641983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Портной (</a:t>
            </a:r>
            <a:r>
              <a:rPr kumimoji="0" lang="en-US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</a:t>
            </a: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 уровень квалификации) </a:t>
            </a:r>
            <a:r>
              <a:rPr kumimoji="0" lang="ru-RU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33.01500.0</a:t>
            </a:r>
            <a:r>
              <a:rPr kumimoji="0" lang="en-US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1</a:t>
            </a:r>
          </a:p>
        </p:txBody>
      </p:sp>
      <p:sp>
        <p:nvSpPr>
          <p:cNvPr id="139" name="Rectangle 42">
            <a:extLst>
              <a:ext uri="{FF2B5EF4-FFF2-40B4-BE49-F238E27FC236}">
                <a16:creationId xmlns:a16="http://schemas.microsoft.com/office/drawing/2014/main" id="{10972E1F-D690-491E-96C9-EB75BFB52D3A}"/>
              </a:ext>
            </a:extLst>
          </p:cNvPr>
          <p:cNvSpPr/>
          <p:nvPr/>
        </p:nvSpPr>
        <p:spPr>
          <a:xfrm rot="10800000" flipV="1">
            <a:off x="3865609" y="2973905"/>
            <a:ext cx="1485561" cy="631354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Портной (</a:t>
            </a:r>
            <a:r>
              <a:rPr kumimoji="0" lang="en-US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4</a:t>
            </a: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 уровень квалификации) </a:t>
            </a:r>
            <a:r>
              <a:rPr kumimoji="0" lang="ru-RU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33.01500.02</a:t>
            </a:r>
            <a:endParaRPr kumimoji="0" lang="en-US" sz="8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Helvetica"/>
              <a:sym typeface="Helvetica"/>
            </a:endParaRPr>
          </a:p>
        </p:txBody>
      </p:sp>
      <p:sp>
        <p:nvSpPr>
          <p:cNvPr id="141" name="Rectangle 42">
            <a:extLst>
              <a:ext uri="{FF2B5EF4-FFF2-40B4-BE49-F238E27FC236}">
                <a16:creationId xmlns:a16="http://schemas.microsoft.com/office/drawing/2014/main" id="{88CDAB37-C3AF-4E12-9DBC-BAFBF60074DE}"/>
              </a:ext>
            </a:extLst>
          </p:cNvPr>
          <p:cNvSpPr/>
          <p:nvPr/>
        </p:nvSpPr>
        <p:spPr>
          <a:xfrm rot="10800000" flipV="1">
            <a:off x="5789195" y="2978033"/>
            <a:ext cx="1485561" cy="618590"/>
          </a:xfrm>
          <a:prstGeom prst="rect">
            <a:avLst/>
          </a:pr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Портной (</a:t>
            </a:r>
            <a:r>
              <a:rPr kumimoji="0" lang="en-US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5</a:t>
            </a: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 уровень квалификации) </a:t>
            </a:r>
            <a:r>
              <a:rPr kumimoji="0" lang="ru-RU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33.01500.0</a:t>
            </a:r>
            <a:r>
              <a:rPr kumimoji="0" lang="en-US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4</a:t>
            </a:r>
          </a:p>
        </p:txBody>
      </p:sp>
      <p:sp>
        <p:nvSpPr>
          <p:cNvPr id="142" name="Rectangle 42">
            <a:extLst>
              <a:ext uri="{FF2B5EF4-FFF2-40B4-BE49-F238E27FC236}">
                <a16:creationId xmlns:a16="http://schemas.microsoft.com/office/drawing/2014/main" id="{89EF0AE6-A505-48C4-8520-BF6D76152FDA}"/>
              </a:ext>
            </a:extLst>
          </p:cNvPr>
          <p:cNvSpPr/>
          <p:nvPr/>
        </p:nvSpPr>
        <p:spPr>
          <a:xfrm rot="10800000" flipV="1">
            <a:off x="5789195" y="2162610"/>
            <a:ext cx="1485561" cy="618592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Закройщик (5 уровень квалификации) </a:t>
            </a:r>
            <a:r>
              <a:rPr kumimoji="0" lang="ru-RU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33.01600.02</a:t>
            </a:r>
            <a:endParaRPr kumimoji="0" lang="en-US" sz="8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Helvetica"/>
              <a:sym typeface="Helvetica"/>
            </a:endParaRPr>
          </a:p>
        </p:txBody>
      </p:sp>
      <p:sp>
        <p:nvSpPr>
          <p:cNvPr id="148" name="Rectangle 42">
            <a:extLst>
              <a:ext uri="{FF2B5EF4-FFF2-40B4-BE49-F238E27FC236}">
                <a16:creationId xmlns:a16="http://schemas.microsoft.com/office/drawing/2014/main" id="{68ED7491-ECA5-4EB6-B97A-8927D7EFA61C}"/>
              </a:ext>
            </a:extLst>
          </p:cNvPr>
          <p:cNvSpPr/>
          <p:nvPr/>
        </p:nvSpPr>
        <p:spPr>
          <a:xfrm rot="10800000" flipV="1">
            <a:off x="3865609" y="3901140"/>
            <a:ext cx="1485561" cy="822694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Мастер по изготовлению головных уборов (4 уровень квалификации) </a:t>
            </a:r>
            <a:r>
              <a:rPr kumimoji="0" lang="ru-RU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33.01500.03</a:t>
            </a:r>
            <a:endParaRPr kumimoji="0" lang="en-US" sz="8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Helvetica"/>
              <a:sym typeface="Helvetica"/>
            </a:endParaRPr>
          </a:p>
        </p:txBody>
      </p:sp>
      <p:sp>
        <p:nvSpPr>
          <p:cNvPr id="149" name="Rectangle 42">
            <a:extLst>
              <a:ext uri="{FF2B5EF4-FFF2-40B4-BE49-F238E27FC236}">
                <a16:creationId xmlns:a16="http://schemas.microsoft.com/office/drawing/2014/main" id="{0051185B-5219-444E-8B2B-EA41812D9A3B}"/>
              </a:ext>
            </a:extLst>
          </p:cNvPr>
          <p:cNvSpPr/>
          <p:nvPr/>
        </p:nvSpPr>
        <p:spPr>
          <a:xfrm rot="10800000" flipV="1">
            <a:off x="5789194" y="3901142"/>
            <a:ext cx="1485562" cy="822693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Мастер по изготовлению головных уборов (5 уровень квалификации) </a:t>
            </a:r>
            <a:r>
              <a:rPr kumimoji="0" lang="ru-RU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33.01500.05</a:t>
            </a:r>
            <a:endParaRPr kumimoji="0" lang="en-US" sz="8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Helvetica"/>
              <a:sym typeface="Helvetica"/>
            </a:endParaRPr>
          </a:p>
        </p:txBody>
      </p:sp>
      <p:sp>
        <p:nvSpPr>
          <p:cNvPr id="1061" name="Прямоугольник 1060">
            <a:extLst>
              <a:ext uri="{FF2B5EF4-FFF2-40B4-BE49-F238E27FC236}">
                <a16:creationId xmlns:a16="http://schemas.microsoft.com/office/drawing/2014/main" id="{5FCB220B-3452-4E75-A483-4B5E8517EA35}"/>
              </a:ext>
            </a:extLst>
          </p:cNvPr>
          <p:cNvSpPr/>
          <p:nvPr/>
        </p:nvSpPr>
        <p:spPr>
          <a:xfrm>
            <a:off x="1884683" y="974114"/>
            <a:ext cx="4474005" cy="306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036" marR="0" lvl="0" indent="-285036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97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Nova Cond" panose="020B0506020202020204" pitchFamily="34" charset="0"/>
                <a:cs typeface="Helvetica"/>
                <a:sym typeface="Helvetica"/>
              </a:rPr>
              <a:t>Выстроить траекторию развития карьеры</a:t>
            </a:r>
          </a:p>
        </p:txBody>
      </p: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B3DB97EC-0965-474D-92DD-D2B8DB41BE82}"/>
              </a:ext>
            </a:extLst>
          </p:cNvPr>
          <p:cNvGrpSpPr/>
          <p:nvPr/>
        </p:nvGrpSpPr>
        <p:grpSpPr>
          <a:xfrm>
            <a:off x="9649102" y="3624728"/>
            <a:ext cx="2391494" cy="1099106"/>
            <a:chOff x="9371679" y="4545208"/>
            <a:chExt cx="2397599" cy="110191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7C5AED2B-2BCB-4DF4-B46D-159018491BA3}"/>
                </a:ext>
              </a:extLst>
            </p:cNvPr>
            <p:cNvSpPr/>
            <p:nvPr/>
          </p:nvSpPr>
          <p:spPr>
            <a:xfrm>
              <a:off x="9371679" y="4816123"/>
              <a:ext cx="2397599" cy="830997"/>
            </a:xfrm>
            <a:prstGeom prst="rect">
              <a:avLst/>
            </a:prstGeom>
            <a:ln w="3175">
              <a:solidFill>
                <a:schemeClr val="tx2"/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5874" marR="0" lvl="0" indent="-455874" algn="ctr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Карточка образовательной программы</a:t>
              </a: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endParaRP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Вид программы</a:t>
              </a:r>
              <a:r>
                <a:rPr kumimoji="0" lang="ru-RU" sz="798" b="0" i="0" u="none" strike="sng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:</a:t>
              </a: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Профессиональные компетенции:</a:t>
              </a: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Умения</a:t>
              </a: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Знания</a:t>
              </a:r>
            </a:p>
          </p:txBody>
        </p:sp>
        <p:sp>
          <p:nvSpPr>
            <p:cNvPr id="1067" name="Прямоугольник 1066">
              <a:extLst>
                <a:ext uri="{FF2B5EF4-FFF2-40B4-BE49-F238E27FC236}">
                  <a16:creationId xmlns:a16="http://schemas.microsoft.com/office/drawing/2014/main" id="{0CD4F524-E98F-4814-A3EA-A63A99A2B022}"/>
                </a:ext>
              </a:extLst>
            </p:cNvPr>
            <p:cNvSpPr/>
            <p:nvPr/>
          </p:nvSpPr>
          <p:spPr>
            <a:xfrm>
              <a:off x="9371679" y="4545208"/>
              <a:ext cx="2397599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5874" marR="0" lvl="0" indent="-455874" algn="ctr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97" b="1" i="1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При нажатии на стрелку</a:t>
              </a:r>
            </a:p>
          </p:txBody>
        </p:sp>
      </p:grpSp>
      <p:grpSp>
        <p:nvGrpSpPr>
          <p:cNvPr id="180" name="Группа 179">
            <a:extLst>
              <a:ext uri="{FF2B5EF4-FFF2-40B4-BE49-F238E27FC236}">
                <a16:creationId xmlns:a16="http://schemas.microsoft.com/office/drawing/2014/main" id="{914E838E-C6F8-480E-870C-9B4592EBE71C}"/>
              </a:ext>
            </a:extLst>
          </p:cNvPr>
          <p:cNvGrpSpPr/>
          <p:nvPr/>
        </p:nvGrpSpPr>
        <p:grpSpPr>
          <a:xfrm>
            <a:off x="9649102" y="2173351"/>
            <a:ext cx="2391494" cy="1099106"/>
            <a:chOff x="6704114" y="4545207"/>
            <a:chExt cx="2397599" cy="1101912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6FF95639-3546-4328-A1BC-D14345E50233}"/>
                </a:ext>
              </a:extLst>
            </p:cNvPr>
            <p:cNvSpPr/>
            <p:nvPr/>
          </p:nvSpPr>
          <p:spPr>
            <a:xfrm>
              <a:off x="6704114" y="4545207"/>
              <a:ext cx="2397599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5874" marR="0" lvl="0" indent="-455874" algn="ctr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97" b="1" i="1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При нажатии на квалификацию</a:t>
              </a:r>
            </a:p>
          </p:txBody>
        </p:sp>
        <p:sp>
          <p:nvSpPr>
            <p:cNvPr id="177" name="Прямоугольник 176">
              <a:extLst>
                <a:ext uri="{FF2B5EF4-FFF2-40B4-BE49-F238E27FC236}">
                  <a16:creationId xmlns:a16="http://schemas.microsoft.com/office/drawing/2014/main" id="{89C42A1C-7B16-41C1-A96D-0B9F5BD35190}"/>
                </a:ext>
              </a:extLst>
            </p:cNvPr>
            <p:cNvSpPr/>
            <p:nvPr/>
          </p:nvSpPr>
          <p:spPr>
            <a:xfrm>
              <a:off x="6704114" y="4816122"/>
              <a:ext cx="2397599" cy="830997"/>
            </a:xfrm>
            <a:prstGeom prst="rect">
              <a:avLst/>
            </a:prstGeom>
            <a:ln w="3175">
              <a:solidFill>
                <a:schemeClr val="tx2"/>
              </a:solidFill>
            </a:ln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5874" marR="0" lvl="0" indent="-455874" algn="ctr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Карточка </a:t>
              </a:r>
              <a:r>
                <a:rPr kumimoji="0" lang="ru-RU" sz="798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ПС</a:t>
              </a:r>
              <a:endParaRPr kumimoji="0" lang="en-US" sz="79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endParaRP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9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endParaRP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Статус квалификации:</a:t>
              </a:r>
              <a:endParaRPr kumimoji="0" lang="ru-RU" sz="798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endParaRP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Реквизиты </a:t>
              </a:r>
              <a:r>
                <a:rPr kumimoji="0" lang="ru-RU" sz="798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ПС</a:t>
              </a: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: Уровень квалификации:</a:t>
              </a: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Подуровень квалификации</a:t>
              </a:r>
            </a:p>
            <a:p>
              <a:pPr marL="455874" marR="0" lvl="0" indent="-455874" algn="l" defTabSz="4558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98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rPr>
                <a:t>Срок действия свидетельства:</a:t>
              </a:r>
            </a:p>
          </p:txBody>
        </p:sp>
      </p:grp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0808DD71-99CA-4918-8597-C0E6A0053077}"/>
              </a:ext>
            </a:extLst>
          </p:cNvPr>
          <p:cNvSpPr/>
          <p:nvPr/>
        </p:nvSpPr>
        <p:spPr>
          <a:xfrm>
            <a:off x="1884684" y="1185757"/>
            <a:ext cx="6073211" cy="306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036" marR="0" lvl="0" indent="-285036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97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Nova Cond" panose="020B0506020202020204" pitchFamily="34" charset="0"/>
                <a:cs typeface="Helvetica"/>
                <a:sym typeface="Helvetica"/>
              </a:rPr>
              <a:t>Узнать программы обучения под конкретную квалификацию</a:t>
            </a:r>
          </a:p>
        </p:txBody>
      </p:sp>
      <p:cxnSp>
        <p:nvCxnSpPr>
          <p:cNvPr id="192" name="Прямая со стрелкой 191">
            <a:extLst>
              <a:ext uri="{FF2B5EF4-FFF2-40B4-BE49-F238E27FC236}">
                <a16:creationId xmlns:a16="http://schemas.microsoft.com/office/drawing/2014/main" id="{0B644366-6494-46B8-95CF-162B5D365870}"/>
              </a:ext>
            </a:extLst>
          </p:cNvPr>
          <p:cNvCxnSpPr>
            <a:cxnSpLocks/>
            <a:stCxn id="141" idx="0"/>
            <a:endCxn id="142" idx="2"/>
          </p:cNvCxnSpPr>
          <p:nvPr/>
        </p:nvCxnSpPr>
        <p:spPr>
          <a:xfrm flipV="1">
            <a:off x="6531974" y="2781200"/>
            <a:ext cx="0" cy="196832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2" name="Прямая со стрелкой 201">
            <a:extLst>
              <a:ext uri="{FF2B5EF4-FFF2-40B4-BE49-F238E27FC236}">
                <a16:creationId xmlns:a16="http://schemas.microsoft.com/office/drawing/2014/main" id="{4510774B-C6E0-4362-8F3B-EACA759A37ED}"/>
              </a:ext>
            </a:extLst>
          </p:cNvPr>
          <p:cNvCxnSpPr>
            <a:cxnSpLocks/>
            <a:stCxn id="148" idx="1"/>
            <a:endCxn id="149" idx="3"/>
          </p:cNvCxnSpPr>
          <p:nvPr/>
        </p:nvCxnSpPr>
        <p:spPr>
          <a:xfrm>
            <a:off x="5351168" y="4312487"/>
            <a:ext cx="438026" cy="0"/>
          </a:xfrm>
          <a:prstGeom prst="straightConnector1">
            <a:avLst/>
          </a:prstGeom>
          <a:noFill/>
          <a:ln w="25400" cap="flat">
            <a:solidFill>
              <a:schemeClr val="accent3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6" name="Прямая со стрелкой 205">
            <a:extLst>
              <a:ext uri="{FF2B5EF4-FFF2-40B4-BE49-F238E27FC236}">
                <a16:creationId xmlns:a16="http://schemas.microsoft.com/office/drawing/2014/main" id="{51AB822D-1D47-4947-92C5-98371C7A6041}"/>
              </a:ext>
            </a:extLst>
          </p:cNvPr>
          <p:cNvCxnSpPr>
            <a:cxnSpLocks/>
            <a:stCxn id="141" idx="1"/>
            <a:endCxn id="32" idx="3"/>
          </p:cNvCxnSpPr>
          <p:nvPr/>
        </p:nvCxnSpPr>
        <p:spPr>
          <a:xfrm>
            <a:off x="7274756" y="3287327"/>
            <a:ext cx="551563" cy="6707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8" name="Прямая со стрелкой 227">
            <a:extLst>
              <a:ext uri="{FF2B5EF4-FFF2-40B4-BE49-F238E27FC236}">
                <a16:creationId xmlns:a16="http://schemas.microsoft.com/office/drawing/2014/main" id="{181AA56F-23F8-4F7F-94C5-88D14712E74F}"/>
              </a:ext>
            </a:extLst>
          </p:cNvPr>
          <p:cNvCxnSpPr>
            <a:cxnSpLocks/>
            <a:stCxn id="128" idx="1"/>
            <a:endCxn id="139" idx="3"/>
          </p:cNvCxnSpPr>
          <p:nvPr/>
        </p:nvCxnSpPr>
        <p:spPr>
          <a:xfrm>
            <a:off x="1732638" y="3284267"/>
            <a:ext cx="2132969" cy="5314"/>
          </a:xfrm>
          <a:prstGeom prst="straightConnector1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1" name="Прямая со стрелкой 290">
            <a:extLst>
              <a:ext uri="{FF2B5EF4-FFF2-40B4-BE49-F238E27FC236}">
                <a16:creationId xmlns:a16="http://schemas.microsoft.com/office/drawing/2014/main" id="{74F355A2-C010-4B55-973B-0439ACEE2E19}"/>
              </a:ext>
            </a:extLst>
          </p:cNvPr>
          <p:cNvCxnSpPr>
            <a:cxnSpLocks/>
            <a:stCxn id="139" idx="0"/>
            <a:endCxn id="142" idx="3"/>
          </p:cNvCxnSpPr>
          <p:nvPr/>
        </p:nvCxnSpPr>
        <p:spPr>
          <a:xfrm flipV="1">
            <a:off x="4608388" y="2471907"/>
            <a:ext cx="1180807" cy="501999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EDD55CD-DC53-409B-BD0E-7B606DEA1DFC}"/>
              </a:ext>
            </a:extLst>
          </p:cNvPr>
          <p:cNvCxnSpPr/>
          <p:nvPr/>
        </p:nvCxnSpPr>
        <p:spPr>
          <a:xfrm>
            <a:off x="307664" y="1552064"/>
            <a:ext cx="107295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7F90A4EB-A7A4-438D-8381-A7737A4767D1}"/>
              </a:ext>
            </a:extLst>
          </p:cNvPr>
          <p:cNvCxnSpPr>
            <a:cxnSpLocks/>
            <a:stCxn id="139" idx="1"/>
            <a:endCxn id="141" idx="3"/>
          </p:cNvCxnSpPr>
          <p:nvPr/>
        </p:nvCxnSpPr>
        <p:spPr>
          <a:xfrm flipV="1">
            <a:off x="5351168" y="3287327"/>
            <a:ext cx="438026" cy="2254"/>
          </a:xfrm>
          <a:prstGeom prst="straightConnector1">
            <a:avLst/>
          </a:prstGeom>
          <a:noFill/>
          <a:ln w="25400" cap="flat">
            <a:solidFill>
              <a:schemeClr val="accent5">
                <a:lumMod val="75000"/>
              </a:schemeClr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8CB5603D-3453-4579-9048-D9A96814CCAB}"/>
              </a:ext>
            </a:extLst>
          </p:cNvPr>
          <p:cNvCxnSpPr>
            <a:cxnSpLocks/>
            <a:stCxn id="149" idx="1"/>
            <a:endCxn id="32" idx="2"/>
          </p:cNvCxnSpPr>
          <p:nvPr/>
        </p:nvCxnSpPr>
        <p:spPr>
          <a:xfrm flipV="1">
            <a:off x="7274757" y="3605259"/>
            <a:ext cx="1366281" cy="707229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6AEE80FF-51DB-4713-B36D-AF28383AFA36}"/>
              </a:ext>
            </a:extLst>
          </p:cNvPr>
          <p:cNvCxnSpPr>
            <a:cxnSpLocks/>
            <a:stCxn id="139" idx="2"/>
            <a:endCxn id="148" idx="0"/>
          </p:cNvCxnSpPr>
          <p:nvPr/>
        </p:nvCxnSpPr>
        <p:spPr>
          <a:xfrm>
            <a:off x="4608387" y="3605260"/>
            <a:ext cx="0" cy="295882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Rectangle 42">
            <a:extLst>
              <a:ext uri="{FF2B5EF4-FFF2-40B4-BE49-F238E27FC236}">
                <a16:creationId xmlns:a16="http://schemas.microsoft.com/office/drawing/2014/main" id="{0C8D9000-4A82-42B2-A1B7-A792E0567DAA}"/>
              </a:ext>
            </a:extLst>
          </p:cNvPr>
          <p:cNvSpPr/>
          <p:nvPr/>
        </p:nvSpPr>
        <p:spPr>
          <a:xfrm rot="10800000" flipV="1">
            <a:off x="7826318" y="2982810"/>
            <a:ext cx="1629438" cy="622449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Конструктор – модельер (6 уровень квалификации) </a:t>
            </a:r>
            <a:r>
              <a:rPr kumimoji="0" lang="ru-RU" sz="8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Helvetica"/>
                <a:sym typeface="Helvetica"/>
              </a:rPr>
              <a:t>33.01600.03</a:t>
            </a:r>
            <a:endParaRPr kumimoji="0" lang="en-US" sz="89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Helvetica"/>
              <a:sym typeface="Helvetica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854336C3-33B7-4BE9-AE81-FFF829F2AB31}"/>
              </a:ext>
            </a:extLst>
          </p:cNvPr>
          <p:cNvCxnSpPr>
            <a:cxnSpLocks/>
            <a:stCxn id="142" idx="1"/>
            <a:endCxn id="32" idx="0"/>
          </p:cNvCxnSpPr>
          <p:nvPr/>
        </p:nvCxnSpPr>
        <p:spPr>
          <a:xfrm>
            <a:off x="7274755" y="2471906"/>
            <a:ext cx="1366282" cy="510905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504626E-749C-48FE-BB11-02D7BAF587C2}"/>
              </a:ext>
            </a:extLst>
          </p:cNvPr>
          <p:cNvCxnSpPr>
            <a:cxnSpLocks/>
            <a:stCxn id="128" idx="2"/>
            <a:endCxn id="148" idx="3"/>
          </p:cNvCxnSpPr>
          <p:nvPr/>
        </p:nvCxnSpPr>
        <p:spPr>
          <a:xfrm>
            <a:off x="1018214" y="3605259"/>
            <a:ext cx="2847393" cy="707229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D7D563A-590C-4531-BE6A-1971A3324E6F}"/>
              </a:ext>
            </a:extLst>
          </p:cNvPr>
          <p:cNvCxnSpPr>
            <a:cxnSpLocks/>
            <a:stCxn id="141" idx="2"/>
            <a:endCxn id="149" idx="0"/>
          </p:cNvCxnSpPr>
          <p:nvPr/>
        </p:nvCxnSpPr>
        <p:spPr>
          <a:xfrm>
            <a:off x="6531975" y="3596622"/>
            <a:ext cx="1" cy="304519"/>
          </a:xfrm>
          <a:prstGeom prst="straightConnector1">
            <a:avLst/>
          </a:prstGeom>
          <a:noFill/>
          <a:ln w="6350" cap="flat">
            <a:solidFill>
              <a:schemeClr val="tx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0" name="Picture 2" descr="Картинки по запросу &quot;кнопка&quot;">
            <a:extLst>
              <a:ext uri="{FF2B5EF4-FFF2-40B4-BE49-F238E27FC236}">
                <a16:creationId xmlns:a16="http://schemas.microsoft.com/office/drawing/2014/main" id="{EF547E0B-E7F2-4426-A45B-A42A134D4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57" y="2979571"/>
            <a:ext cx="639301" cy="6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" name="Прямоугольник 250">
            <a:extLst>
              <a:ext uri="{FF2B5EF4-FFF2-40B4-BE49-F238E27FC236}">
                <a16:creationId xmlns:a16="http://schemas.microsoft.com/office/drawing/2014/main" id="{4D8A54D8-BC95-4D8F-9A63-F7C72F2A98C6}"/>
              </a:ext>
            </a:extLst>
          </p:cNvPr>
          <p:cNvSpPr/>
          <p:nvPr/>
        </p:nvSpPr>
        <p:spPr>
          <a:xfrm>
            <a:off x="1403742" y="2836612"/>
            <a:ext cx="1855884" cy="245594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9999"/>
              </a:avLst>
            </a:prstTxWarp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marR="0" lvl="0" indent="-455874" algn="ctr" defTabSz="4558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98" b="1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ПОСТРОИТЬ</a:t>
            </a:r>
            <a:r>
              <a:rPr kumimoji="0" lang="ru-RU" sz="798" b="1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cs typeface="Helvetica"/>
                <a:sym typeface="Helvetica"/>
              </a:rPr>
              <a:t>   КАРЬЕРНУЮ   </a:t>
            </a:r>
            <a:r>
              <a:rPr kumimoji="0" lang="ru-RU" sz="798" b="1" i="0" u="none" strike="noStrike" kern="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Helvetica"/>
                <a:cs typeface="Helvetica"/>
                <a:sym typeface="Helvetica"/>
              </a:rPr>
              <a:t>ТРАЕКТОРИЮ</a:t>
            </a:r>
          </a:p>
        </p:txBody>
      </p:sp>
      <p:sp>
        <p:nvSpPr>
          <p:cNvPr id="33" name="Стрелка: штриховая вправо 32">
            <a:extLst>
              <a:ext uri="{FF2B5EF4-FFF2-40B4-BE49-F238E27FC236}">
                <a16:creationId xmlns:a16="http://schemas.microsoft.com/office/drawing/2014/main" id="{9AC994EE-35B8-42CC-AE87-27D236317B25}"/>
              </a:ext>
            </a:extLst>
          </p:cNvPr>
          <p:cNvSpPr/>
          <p:nvPr/>
        </p:nvSpPr>
        <p:spPr>
          <a:xfrm>
            <a:off x="2722845" y="2883241"/>
            <a:ext cx="302978" cy="792770"/>
          </a:xfrm>
          <a:prstGeom prst="stripedRightArrow">
            <a:avLst/>
          </a:prstGeom>
          <a:solidFill>
            <a:srgbClr val="FFFFFF"/>
          </a:solidFill>
          <a:ln w="3175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marR="0" lvl="0" indent="-455874" algn="ctr" defTabSz="4558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99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BF4D2914-148C-4257-AC01-B1A7EB36ED3A}"/>
              </a:ext>
            </a:extLst>
          </p:cNvPr>
          <p:cNvSpPr/>
          <p:nvPr/>
        </p:nvSpPr>
        <p:spPr>
          <a:xfrm>
            <a:off x="1884683" y="729671"/>
            <a:ext cx="6073213" cy="3069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036" marR="0" lvl="0" indent="-285036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397" b="1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Arial Nova Cond" panose="020B0506020202020204" pitchFamily="34" charset="0"/>
                <a:cs typeface="Helvetica"/>
                <a:sym typeface="Helvetica"/>
              </a:rPr>
              <a:t>Получить информацию по интересующей квалификации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id="{40A3482A-D20B-432B-B0E9-DCD25816E1F5}"/>
              </a:ext>
            </a:extLst>
          </p:cNvPr>
          <p:cNvSpPr/>
          <p:nvPr/>
        </p:nvSpPr>
        <p:spPr>
          <a:xfrm>
            <a:off x="606943" y="773375"/>
            <a:ext cx="1178341" cy="3376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marR="0" lvl="0" indent="-455874" algn="ctr" defTabSz="4558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96" b="1" i="1" u="none" strike="noStrike" kern="1200" cap="none" spc="0" normalizeH="0" baseline="0" noProof="0" dirty="0">
                <a:ln>
                  <a:noFill/>
                </a:ln>
                <a:solidFill>
                  <a:srgbClr val="074D6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ova Cond Light" panose="020B0306020202020204" pitchFamily="34" charset="0"/>
                <a:cs typeface="Helvetica"/>
                <a:sym typeface="Helvetica"/>
              </a:rPr>
              <a:t>возможности</a:t>
            </a:r>
            <a:endParaRPr kumimoji="0" lang="ru-RU" sz="1596" b="1" i="1" u="none" strike="noStrike" kern="1200" cap="none" spc="0" normalizeH="0" baseline="0" noProof="0" dirty="0">
              <a:ln>
                <a:noFill/>
              </a:ln>
              <a:solidFill>
                <a:srgbClr val="074D67">
                  <a:lumMod val="60000"/>
                  <a:lumOff val="40000"/>
                </a:srgbClr>
              </a:solidFill>
              <a:effectLst/>
              <a:uLnTx/>
              <a:uFillTx/>
              <a:latin typeface="Arial Nova Cond Light" panose="020B0306020202020204" pitchFamily="34" charset="0"/>
              <a:cs typeface="Helvetica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B9923-D6A7-4C5D-98E7-6AC97043D6C8}"/>
              </a:ext>
            </a:extLst>
          </p:cNvPr>
          <p:cNvSpPr txBox="1"/>
          <p:nvPr/>
        </p:nvSpPr>
        <p:spPr>
          <a:xfrm>
            <a:off x="708826" y="13966"/>
            <a:ext cx="7249070" cy="706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uFillTx/>
                <a:latin typeface="+mn-lt"/>
                <a:ea typeface="+mn-ea"/>
                <a:cs typeface="+mn-cs"/>
                <a:sym typeface="Helvetica"/>
              </a:rPr>
              <a:t>Первое направление применения установления взаимосвязей квалификаций – «конструктор карьеры»</a:t>
            </a:r>
          </a:p>
        </p:txBody>
      </p:sp>
    </p:spTree>
    <p:extLst>
      <p:ext uri="{BB962C8B-B14F-4D97-AF65-F5344CB8AC3E}">
        <p14:creationId xmlns:p14="http://schemas.microsoft.com/office/powerpoint/2010/main" val="393137038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2A0323-F504-41BB-80B6-407EBC0A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35" y="1750442"/>
            <a:ext cx="959575" cy="12363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162ED1-8E52-4466-B098-4745086F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940" y="5286563"/>
            <a:ext cx="1097337" cy="7861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C4E3B5-9D55-4513-85E6-2D52886CD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4978" y="1876704"/>
            <a:ext cx="1613580" cy="2079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741F61-CF35-4BD6-96DB-44B363D5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35" y="1626932"/>
            <a:ext cx="959575" cy="1236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00A634-9952-42AA-83CF-E5AD379D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601" y="2298033"/>
            <a:ext cx="959575" cy="12363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28E4C7-D583-48D2-98C2-42D98155874E}"/>
              </a:ext>
            </a:extLst>
          </p:cNvPr>
          <p:cNvSpPr txBox="1"/>
          <p:nvPr/>
        </p:nvSpPr>
        <p:spPr>
          <a:xfrm>
            <a:off x="5651508" y="1035161"/>
            <a:ext cx="2071163" cy="64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ПМК «Рамка квалификаций»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448A2-13EA-481C-B242-0D7676B2C349}"/>
              </a:ext>
            </a:extLst>
          </p:cNvPr>
          <p:cNvSpPr txBox="1"/>
          <p:nvPr/>
        </p:nvSpPr>
        <p:spPr>
          <a:xfrm>
            <a:off x="3840578" y="1050692"/>
            <a:ext cx="2071163" cy="64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ПМК «Оценка квалификаций»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C7DBD-634B-455B-A361-7F0E7D4446B8}"/>
              </a:ext>
            </a:extLst>
          </p:cNvPr>
          <p:cNvSpPr txBox="1"/>
          <p:nvPr/>
        </p:nvSpPr>
        <p:spPr>
          <a:xfrm>
            <a:off x="1076754" y="1080951"/>
            <a:ext cx="2071163" cy="64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ПМК «Онлайн-экзамен»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4B1ACB6-BB28-4175-A874-6D32D02EE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59" y="5171314"/>
            <a:ext cx="1097337" cy="786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BA9688-8668-47CC-8968-819F9D36C88B}"/>
              </a:ext>
            </a:extLst>
          </p:cNvPr>
          <p:cNvSpPr txBox="1"/>
          <p:nvPr/>
        </p:nvSpPr>
        <p:spPr>
          <a:xfrm>
            <a:off x="7323657" y="1936610"/>
            <a:ext cx="207116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Реестр НОК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3158F-CB1B-478D-8C25-52BC69906328}"/>
              </a:ext>
            </a:extLst>
          </p:cNvPr>
          <p:cNvSpPr txBox="1"/>
          <p:nvPr/>
        </p:nvSpPr>
        <p:spPr>
          <a:xfrm>
            <a:off x="9449732" y="774397"/>
            <a:ext cx="2322934" cy="920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ПАК «Профессиональные стандарты»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70D019-D320-4435-9455-F8AD6FF0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565" y="1626932"/>
            <a:ext cx="959575" cy="12363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840718-0BCC-4404-B274-C26FD397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412" y="3480856"/>
            <a:ext cx="959575" cy="12363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F26794-7895-4B97-A27A-EAEBD4B560C3}"/>
              </a:ext>
            </a:extLst>
          </p:cNvPr>
          <p:cNvSpPr txBox="1"/>
          <p:nvPr/>
        </p:nvSpPr>
        <p:spPr>
          <a:xfrm>
            <a:off x="9575617" y="2863308"/>
            <a:ext cx="2071163" cy="644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ПМК «Мониторинг ЖЦК»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C7BD5F-D1A8-4189-9CAD-E45F5ED79501}"/>
              </a:ext>
            </a:extLst>
          </p:cNvPr>
          <p:cNvSpPr txBox="1"/>
          <p:nvPr/>
        </p:nvSpPr>
        <p:spPr>
          <a:xfrm>
            <a:off x="3840578" y="1651617"/>
            <a:ext cx="207116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МОДЕРНИЗАЦИЯ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827D151-B575-4DD8-BAE4-380792F4C868}"/>
              </a:ext>
            </a:extLst>
          </p:cNvPr>
          <p:cNvCxnSpPr>
            <a:cxnSpLocks/>
          </p:cNvCxnSpPr>
          <p:nvPr/>
        </p:nvCxnSpPr>
        <p:spPr>
          <a:xfrm flipH="1">
            <a:off x="5178309" y="3534408"/>
            <a:ext cx="1194031" cy="567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F2B2E8-D2C3-45C2-8D10-2F19287FA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129" y="5171313"/>
            <a:ext cx="1097337" cy="78615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356C1-F8D3-4F06-8089-785D249F1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455" y="5276711"/>
            <a:ext cx="1097337" cy="78615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5157447-CE5B-4766-8FAC-700758B62C1B}"/>
              </a:ext>
            </a:extLst>
          </p:cNvPr>
          <p:cNvSpPr txBox="1"/>
          <p:nvPr/>
        </p:nvSpPr>
        <p:spPr>
          <a:xfrm>
            <a:off x="6599827" y="5878667"/>
            <a:ext cx="207116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разработчики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FFECCF-CA90-4416-9963-DBED7082C5DF}"/>
              </a:ext>
            </a:extLst>
          </p:cNvPr>
          <p:cNvSpPr txBox="1"/>
          <p:nvPr/>
        </p:nvSpPr>
        <p:spPr>
          <a:xfrm>
            <a:off x="3955792" y="5901251"/>
            <a:ext cx="207116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эксперты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85A2DB-9B2E-4551-97F5-4640DC9F8DA8}"/>
              </a:ext>
            </a:extLst>
          </p:cNvPr>
          <p:cNvSpPr txBox="1"/>
          <p:nvPr/>
        </p:nvSpPr>
        <p:spPr>
          <a:xfrm>
            <a:off x="1658849" y="5901251"/>
            <a:ext cx="2223017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администратор СПК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10CA692-8C84-4D6F-BDE0-E0F99FC18344}"/>
              </a:ext>
            </a:extLst>
          </p:cNvPr>
          <p:cNvCxnSpPr>
            <a:cxnSpLocks/>
          </p:cNvCxnSpPr>
          <p:nvPr/>
        </p:nvCxnSpPr>
        <p:spPr>
          <a:xfrm>
            <a:off x="5287868" y="3116245"/>
            <a:ext cx="2696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Куб 33">
            <a:extLst>
              <a:ext uri="{FF2B5EF4-FFF2-40B4-BE49-F238E27FC236}">
                <a16:creationId xmlns:a16="http://schemas.microsoft.com/office/drawing/2014/main" id="{23EB8530-FFC5-4D7A-ADEB-E22392570840}"/>
              </a:ext>
            </a:extLst>
          </p:cNvPr>
          <p:cNvSpPr/>
          <p:nvPr/>
        </p:nvSpPr>
        <p:spPr>
          <a:xfrm>
            <a:off x="3874895" y="3872863"/>
            <a:ext cx="520166" cy="495659"/>
          </a:xfrm>
          <a:prstGeom prst="cub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Куб 35">
            <a:extLst>
              <a:ext uri="{FF2B5EF4-FFF2-40B4-BE49-F238E27FC236}">
                <a16:creationId xmlns:a16="http://schemas.microsoft.com/office/drawing/2014/main" id="{D30F653D-2B15-43D8-B36E-5182A59B6CB5}"/>
              </a:ext>
            </a:extLst>
          </p:cNvPr>
          <p:cNvSpPr/>
          <p:nvPr/>
        </p:nvSpPr>
        <p:spPr>
          <a:xfrm>
            <a:off x="4469881" y="3878614"/>
            <a:ext cx="520166" cy="495659"/>
          </a:xfrm>
          <a:prstGeom prst="cub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Куб 36">
            <a:extLst>
              <a:ext uri="{FF2B5EF4-FFF2-40B4-BE49-F238E27FC236}">
                <a16:creationId xmlns:a16="http://schemas.microsoft.com/office/drawing/2014/main" id="{9EB3B38C-A70D-40BC-8BFB-803A4241F8A7}"/>
              </a:ext>
            </a:extLst>
          </p:cNvPr>
          <p:cNvSpPr/>
          <p:nvPr/>
        </p:nvSpPr>
        <p:spPr>
          <a:xfrm>
            <a:off x="5069715" y="3872863"/>
            <a:ext cx="520166" cy="495659"/>
          </a:xfrm>
          <a:prstGeom prst="cub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Куб 37">
            <a:extLst>
              <a:ext uri="{FF2B5EF4-FFF2-40B4-BE49-F238E27FC236}">
                <a16:creationId xmlns:a16="http://schemas.microsoft.com/office/drawing/2014/main" id="{DE5F31BE-FA5E-4A6F-AA2F-A3D92C5039D8}"/>
              </a:ext>
            </a:extLst>
          </p:cNvPr>
          <p:cNvSpPr/>
          <p:nvPr/>
        </p:nvSpPr>
        <p:spPr>
          <a:xfrm>
            <a:off x="5682363" y="3882505"/>
            <a:ext cx="520166" cy="495659"/>
          </a:xfrm>
          <a:prstGeom prst="cub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2352A3FC-6E9E-4819-BA5E-4A386E80A241}"/>
              </a:ext>
            </a:extLst>
          </p:cNvPr>
          <p:cNvSpPr/>
          <p:nvPr/>
        </p:nvSpPr>
        <p:spPr>
          <a:xfrm rot="16200000">
            <a:off x="4914753" y="3220910"/>
            <a:ext cx="230430" cy="2488288"/>
          </a:xfrm>
          <a:prstGeom prst="leftBrace">
            <a:avLst>
              <a:gd name="adj1" fmla="val 8333"/>
              <a:gd name="adj2" fmla="val 5053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DAF9F4-FB1F-44E7-AB9C-764E91AD5A34}"/>
              </a:ext>
            </a:extLst>
          </p:cNvPr>
          <p:cNvSpPr txBox="1"/>
          <p:nvPr/>
        </p:nvSpPr>
        <p:spPr>
          <a:xfrm>
            <a:off x="3784170" y="3967457"/>
            <a:ext cx="67455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ФОС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C498E4-9145-4977-9C99-0EE678D37113}"/>
              </a:ext>
            </a:extLst>
          </p:cNvPr>
          <p:cNvSpPr txBox="1"/>
          <p:nvPr/>
        </p:nvSpPr>
        <p:spPr>
          <a:xfrm>
            <a:off x="4400587" y="3976544"/>
            <a:ext cx="67455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ФОС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38AF81-76A9-4D8B-A3D5-46F0D33CD0DE}"/>
              </a:ext>
            </a:extLst>
          </p:cNvPr>
          <p:cNvSpPr txBox="1"/>
          <p:nvPr/>
        </p:nvSpPr>
        <p:spPr>
          <a:xfrm>
            <a:off x="4976956" y="3976544"/>
            <a:ext cx="67455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ФОС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9527E2-E0BD-4720-A227-0D1075E05B31}"/>
              </a:ext>
            </a:extLst>
          </p:cNvPr>
          <p:cNvSpPr txBox="1"/>
          <p:nvPr/>
        </p:nvSpPr>
        <p:spPr>
          <a:xfrm>
            <a:off x="5625263" y="3976544"/>
            <a:ext cx="67455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ФОС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620DB45A-DA66-4C43-B753-3479A61777E0}"/>
              </a:ext>
            </a:extLst>
          </p:cNvPr>
          <p:cNvCxnSpPr>
            <a:cxnSpLocks/>
          </p:cNvCxnSpPr>
          <p:nvPr/>
        </p:nvCxnSpPr>
        <p:spPr>
          <a:xfrm flipH="1" flipV="1">
            <a:off x="5052032" y="4961913"/>
            <a:ext cx="40930" cy="467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E22C9EA-4059-4D1F-A060-B8D56C795381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321888" y="4768876"/>
            <a:ext cx="2178802" cy="56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776CF710-D7E4-4EEB-9D58-9F0286A6D500}"/>
              </a:ext>
            </a:extLst>
          </p:cNvPr>
          <p:cNvCxnSpPr>
            <a:cxnSpLocks/>
          </p:cNvCxnSpPr>
          <p:nvPr/>
        </p:nvCxnSpPr>
        <p:spPr>
          <a:xfrm flipH="1">
            <a:off x="2084280" y="2489196"/>
            <a:ext cx="2310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BF4E164-4849-4231-99DE-8AC6656AD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7" b="94188" l="6750" r="93073">
                        <a14:foregroundMark x1="23268" y1="34872" x2="41385" y2="8034"/>
                        <a14:foregroundMark x1="41385" y1="8034" x2="75488" y2="10256"/>
                        <a14:foregroundMark x1="75488" y1="10256" x2="90231" y2="39316"/>
                        <a14:foregroundMark x1="90231" y1="39316" x2="93606" y2="71624"/>
                        <a14:foregroundMark x1="93606" y1="71624" x2="59858" y2="66325"/>
                        <a14:foregroundMark x1="59858" y1="66325" x2="83659" y2="43590"/>
                        <a14:foregroundMark x1="83659" y1="43590" x2="73535" y2="12137"/>
                        <a14:foregroundMark x1="73535" y1="12137" x2="37478" y2="18120"/>
                        <a14:foregroundMark x1="37478" y1="18120" x2="71226" y2="18120"/>
                        <a14:foregroundMark x1="71226" y1="18120" x2="38011" y2="29744"/>
                        <a14:foregroundMark x1="38011" y1="29744" x2="72469" y2="27863"/>
                        <a14:foregroundMark x1="72469" y1="27863" x2="63943" y2="59316"/>
                        <a14:foregroundMark x1="63943" y1="59316" x2="35524" y2="34017"/>
                        <a14:foregroundMark x1="35524" y1="34017" x2="17052" y2="62393"/>
                        <a14:foregroundMark x1="17052" y1="62393" x2="24334" y2="93846"/>
                        <a14:foregroundMark x1="24334" y1="93846" x2="91652" y2="80513"/>
                        <a14:foregroundMark x1="91652" y1="80513" x2="53464" y2="78291"/>
                        <a14:foregroundMark x1="53464" y1="78291" x2="22380" y2="63761"/>
                        <a14:foregroundMark x1="22380" y1="63761" x2="60924" y2="73333"/>
                        <a14:foregroundMark x1="60924" y1="73333" x2="36767" y2="43248"/>
                        <a14:foregroundMark x1="36767" y1="43248" x2="41918" y2="75043"/>
                        <a14:foregroundMark x1="41918" y1="75043" x2="79396" y2="74359"/>
                        <a14:foregroundMark x1="79396" y1="74359" x2="48135" y2="88376"/>
                        <a14:foregroundMark x1="48135" y1="88376" x2="82771" y2="81197"/>
                        <a14:foregroundMark x1="82771" y1="81197" x2="49201" y2="90256"/>
                        <a14:foregroundMark x1="49201" y1="90256" x2="43517" y2="52650"/>
                        <a14:foregroundMark x1="43517" y1="52650" x2="52398" y2="20000"/>
                        <a14:foregroundMark x1="52398" y1="20000" x2="65187" y2="47350"/>
                        <a14:foregroundMark x1="37300" y1="9231" x2="25933" y2="36410"/>
                        <a14:foregroundMark x1="42274" y1="6496" x2="24512" y2="34359"/>
                        <a14:foregroundMark x1="24512" y1="34359" x2="33570" y2="24786"/>
                        <a14:foregroundMark x1="27531" y1="21026" x2="27531" y2="21026"/>
                        <a14:foregroundMark x1="26998" y1="20684" x2="26998" y2="20684"/>
                        <a14:foregroundMark x1="28242" y1="18803" x2="28242" y2="18803"/>
                        <a14:foregroundMark x1="28242" y1="18291" x2="28242" y2="18291"/>
                        <a14:foregroundMark x1="28597" y1="17436" x2="29485" y2="17094"/>
                        <a14:foregroundMark x1="29840" y1="16923" x2="30551" y2="16410"/>
                        <a14:foregroundMark x1="30551" y1="16410" x2="30906" y2="16239"/>
                        <a14:foregroundMark x1="31261" y1="15897" x2="31261" y2="15897"/>
                        <a14:foregroundMark x1="31794" y1="15556" x2="32327" y2="15214"/>
                        <a14:foregroundMark x1="32682" y1="14872" x2="31794" y2="15385"/>
                        <a14:foregroundMark x1="28597" y1="16923" x2="28064" y2="17778"/>
                        <a14:foregroundMark x1="27176" y1="18803" x2="26998" y2="19316"/>
                        <a14:foregroundMark x1="26110" y1="20171" x2="26110" y2="20171"/>
                        <a14:foregroundMark x1="26288" y1="20513" x2="26288" y2="22051"/>
                        <a14:foregroundMark x1="26288" y1="22735" x2="26288" y2="22735"/>
                        <a14:foregroundMark x1="26110" y1="23077" x2="26110" y2="24103"/>
                        <a14:foregroundMark x1="25933" y1="24274" x2="25933" y2="24274"/>
                        <a14:foregroundMark x1="25933" y1="24786" x2="25577" y2="25983"/>
                        <a14:foregroundMark x1="25044" y1="26838" x2="25044" y2="27350"/>
                        <a14:foregroundMark x1="24156" y1="28205" x2="25044" y2="27350"/>
                        <a14:foregroundMark x1="25044" y1="24957" x2="24689" y2="26496"/>
                        <a14:foregroundMark x1="24512" y1="26667" x2="24156" y2="27692"/>
                        <a14:foregroundMark x1="23801" y1="29060" x2="23801" y2="30085"/>
                        <a14:foregroundMark x1="23623" y1="30598" x2="23623" y2="31282"/>
                        <a14:foregroundMark x1="23623" y1="31795" x2="23623" y2="32650"/>
                        <a14:foregroundMark x1="23268" y1="33675" x2="23268" y2="34872"/>
                        <a14:foregroundMark x1="23268" y1="35214" x2="23091" y2="36410"/>
                        <a14:foregroundMark x1="23091" y1="36581" x2="23268" y2="37778"/>
                        <a14:foregroundMark x1="23268" y1="38291" x2="24156" y2="40342"/>
                        <a14:foregroundMark x1="24156" y1="40684" x2="24512" y2="42393"/>
                        <a14:foregroundMark x1="24689" y1="42735" x2="25044" y2="43761"/>
                        <a14:foregroundMark x1="26110" y1="45299" x2="26998" y2="47179"/>
                        <a14:foregroundMark x1="6927" y1="64615" x2="6927" y2="64615"/>
                        <a14:foregroundMark x1="7993" y1="64957" x2="10124" y2="65470"/>
                        <a14:foregroundMark x1="10124" y1="65641" x2="10124" y2="65641"/>
                        <a14:foregroundMark x1="26110" y1="47863" x2="26998" y2="49915"/>
                        <a14:foregroundMark x1="27176" y1="50256" x2="28419" y2="51795"/>
                        <a14:foregroundMark x1="28952" y1="52479" x2="29663" y2="53333"/>
                        <a14:foregroundMark x1="30195" y1="53675" x2="32327" y2="55043"/>
                        <a14:foregroundMark x1="32682" y1="55214" x2="33925" y2="55726"/>
                        <a14:foregroundMark x1="33925" y1="55897" x2="36234" y2="57094"/>
                        <a14:foregroundMark x1="37123" y1="57265" x2="37833" y2="58120"/>
                        <a14:foregroundMark x1="38721" y1="58462" x2="40142" y2="59658"/>
                        <a14:foregroundMark x1="41563" y1="6667" x2="44760" y2="6154"/>
                        <a14:foregroundMark x1="44760" y1="5983" x2="50444" y2="5641"/>
                        <a14:foregroundMark x1="50622" y1="5641" x2="50622" y2="5641"/>
                        <a14:foregroundMark x1="52220" y1="3761" x2="52753" y2="3761"/>
                        <a14:foregroundMark x1="50444" y1="3932" x2="50089" y2="4103"/>
                        <a14:foregroundMark x1="49911" y1="4103" x2="57016" y2="3932"/>
                        <a14:foregroundMark x1="57016" y1="3932" x2="59503" y2="3932"/>
                        <a14:foregroundMark x1="59503" y1="3932" x2="60924" y2="4615"/>
                        <a14:foregroundMark x1="61634" y1="4786" x2="62877" y2="5470"/>
                        <a14:foregroundMark x1="63766" y1="5641" x2="65187" y2="6154"/>
                        <a14:foregroundMark x1="65542" y1="6154" x2="67851" y2="7350"/>
                        <a14:foregroundMark x1="69094" y1="7350" x2="71581" y2="8205"/>
                        <a14:foregroundMark x1="71758" y1="8376" x2="74245" y2="9060"/>
                        <a14:foregroundMark x1="74778" y1="9060" x2="76554" y2="10256"/>
                        <a14:foregroundMark x1="77442" y1="13333" x2="77442" y2="13333"/>
                        <a14:foregroundMark x1="68028" y1="8376" x2="63943" y2="6667"/>
                        <a14:foregroundMark x1="59325" y1="4444" x2="59325" y2="4444"/>
                        <a14:foregroundMark x1="53996" y1="4274" x2="54707" y2="4103"/>
                        <a14:foregroundMark x1="56483" y1="3419" x2="57371" y2="3248"/>
                        <a14:foregroundMark x1="57904" y1="3077" x2="62167" y2="3419"/>
                        <a14:foregroundMark x1="62522" y1="3419" x2="67140" y2="5128"/>
                        <a14:foregroundMark x1="67496" y1="5128" x2="71936" y2="7009"/>
                        <a14:foregroundMark x1="72291" y1="7179" x2="74956" y2="8205"/>
                        <a14:foregroundMark x1="74956" y1="8205" x2="77975" y2="11282"/>
                        <a14:foregroundMark x1="78508" y1="12137" x2="79396" y2="13504"/>
                        <a14:foregroundMark x1="82238" y1="16239" x2="82416" y2="16923"/>
                        <a14:foregroundMark x1="82948" y1="17436" x2="83659" y2="18120"/>
                        <a14:foregroundMark x1="83837" y1="18291" x2="83126" y2="17094"/>
                        <a14:foregroundMark x1="80995" y1="14530" x2="80995" y2="14530"/>
                        <a14:foregroundMark x1="78508" y1="13504" x2="81705" y2="15556"/>
                        <a14:foregroundMark x1="83304" y1="16239" x2="86146" y2="18291"/>
                        <a14:foregroundMark x1="86146" y1="18462" x2="87034" y2="20000"/>
                        <a14:foregroundMark x1="87211" y1="20171" x2="88277" y2="22564"/>
                        <a14:foregroundMark x1="88988" y1="23248" x2="89165" y2="25812"/>
                        <a14:foregroundMark x1="88988" y1="26838" x2="88988" y2="28889"/>
                        <a14:foregroundMark x1="88988" y1="29744" x2="88988" y2="31795"/>
                        <a14:foregroundMark x1="88277" y1="33675" x2="88277" y2="40684"/>
                        <a14:foregroundMark x1="87922" y1="41368" x2="87211" y2="42735"/>
                        <a14:foregroundMark x1="86856" y1="45299" x2="86679" y2="48547"/>
                        <a14:foregroundMark x1="85968" y1="49060" x2="84902" y2="51282"/>
                        <a14:foregroundMark x1="84192" y1="51966" x2="83304" y2="54872"/>
                        <a14:foregroundMark x1="82948" y1="55214" x2="82238" y2="56923"/>
                        <a14:foregroundMark x1="80995" y1="57436" x2="79574" y2="58974"/>
                        <a14:foregroundMark x1="78330" y1="59487" x2="77442" y2="60171"/>
                        <a14:foregroundMark x1="74956" y1="60342" x2="77620" y2="63077"/>
                        <a14:foregroundMark x1="78508" y1="64615" x2="78863" y2="65299"/>
                        <a14:foregroundMark x1="79396" y1="65812" x2="67673" y2="63590"/>
                        <a14:foregroundMark x1="62167" y1="62735" x2="62167" y2="62735"/>
                        <a14:foregroundMark x1="65542" y1="63932" x2="71936" y2="64444"/>
                        <a14:foregroundMark x1="74423" y1="66496" x2="66252" y2="67521"/>
                        <a14:foregroundMark x1="65364" y1="67179" x2="55240" y2="67009"/>
                        <a14:foregroundMark x1="52398" y1="66667" x2="50444" y2="66667"/>
                        <a14:foregroundMark x1="50444" y1="65299" x2="50444" y2="64786"/>
                        <a14:foregroundMark x1="50444" y1="64274" x2="61101" y2="65812"/>
                        <a14:foregroundMark x1="75311" y1="66496" x2="76554" y2="66325"/>
                        <a14:foregroundMark x1="77975" y1="65983" x2="80817" y2="64957"/>
                        <a14:foregroundMark x1="80462" y1="64444" x2="81705" y2="64786"/>
                        <a14:foregroundMark x1="91297" y1="68718" x2="91474" y2="69231"/>
                        <a14:foregroundMark x1="93073" y1="69744" x2="93073" y2="69744"/>
                        <a14:foregroundMark x1="34813" y1="66154" x2="33925" y2="64444"/>
                        <a14:foregroundMark x1="33037" y1="63419" x2="33748" y2="63590"/>
                        <a14:foregroundMark x1="8526" y1="68889" x2="8348" y2="69402"/>
                        <a14:foregroundMark x1="7993" y1="69402" x2="7638" y2="70427"/>
                        <a14:foregroundMark x1="8881" y1="65470" x2="21492" y2="62735"/>
                        <a14:foregroundMark x1="27709" y1="93162" x2="27709" y2="93162"/>
                        <a14:foregroundMark x1="28419" y1="94188" x2="28419" y2="9418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877" y="2562381"/>
            <a:ext cx="2212396" cy="229884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532FBD6-3368-48DF-A347-E3AE0D83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3" y="2897765"/>
            <a:ext cx="1097337" cy="786152"/>
          </a:xfrm>
          <a:prstGeom prst="rect">
            <a:avLst/>
          </a:prstGeom>
        </p:spPr>
      </p:pic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0BB73586-5DB0-4714-A69F-7CA0D530D1A6}"/>
              </a:ext>
            </a:extLst>
          </p:cNvPr>
          <p:cNvCxnSpPr/>
          <p:nvPr/>
        </p:nvCxnSpPr>
        <p:spPr>
          <a:xfrm>
            <a:off x="1743753" y="2897765"/>
            <a:ext cx="0" cy="1078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E184E087-7729-407C-9927-4DBBBF54C4FD}"/>
              </a:ext>
            </a:extLst>
          </p:cNvPr>
          <p:cNvCxnSpPr/>
          <p:nvPr/>
        </p:nvCxnSpPr>
        <p:spPr>
          <a:xfrm flipH="1" flipV="1">
            <a:off x="843683" y="3540079"/>
            <a:ext cx="765560" cy="5806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F543090-5273-4AA2-BE77-44DCA3C6AA22}"/>
              </a:ext>
            </a:extLst>
          </p:cNvPr>
          <p:cNvSpPr txBox="1"/>
          <p:nvPr/>
        </p:nvSpPr>
        <p:spPr>
          <a:xfrm>
            <a:off x="-321216" y="3891807"/>
            <a:ext cx="207116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соискатель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ADA9B31-837D-4013-BBC9-EFF82E2CB062}"/>
              </a:ext>
            </a:extLst>
          </p:cNvPr>
          <p:cNvSpPr txBox="1"/>
          <p:nvPr/>
        </p:nvSpPr>
        <p:spPr>
          <a:xfrm>
            <a:off x="1083324" y="4351337"/>
            <a:ext cx="67455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</a:t>
            </a:r>
            <a:endParaRPr kumimoji="0" lang="ru-RU" sz="179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BFACB701-E655-46DA-B1A4-4EDC16214F1B}"/>
              </a:ext>
            </a:extLst>
          </p:cNvPr>
          <p:cNvSpPr/>
          <p:nvPr/>
        </p:nvSpPr>
        <p:spPr>
          <a:xfrm>
            <a:off x="1041833" y="4307016"/>
            <a:ext cx="612648" cy="455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0C4BE6-23DD-4E9A-BC00-5461A501B572}"/>
              </a:ext>
            </a:extLst>
          </p:cNvPr>
          <p:cNvSpPr txBox="1"/>
          <p:nvPr/>
        </p:nvSpPr>
        <p:spPr>
          <a:xfrm>
            <a:off x="4647335" y="4584679"/>
            <a:ext cx="674553" cy="368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9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КОС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B2AFAEBB-6075-422D-8942-4D47A86FF6D6}"/>
              </a:ext>
            </a:extLst>
          </p:cNvPr>
          <p:cNvSpPr/>
          <p:nvPr/>
        </p:nvSpPr>
        <p:spPr>
          <a:xfrm>
            <a:off x="4612278" y="4541832"/>
            <a:ext cx="612648" cy="455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2DA5BAE-E142-4733-BC0F-228F34B87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11" y="5179554"/>
            <a:ext cx="1097337" cy="786152"/>
          </a:xfrm>
          <a:prstGeom prst="rect">
            <a:avLst/>
          </a:prstGeom>
        </p:spPr>
      </p:pic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B4096DC8-F01D-4FF6-9325-6EE37653A576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321888" y="4768876"/>
            <a:ext cx="3350792" cy="5631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4CEF7A8E-1FB3-4487-B501-E82FA0315ED4}"/>
              </a:ext>
            </a:extLst>
          </p:cNvPr>
          <p:cNvCxnSpPr>
            <a:cxnSpLocks/>
            <a:stCxn id="69" idx="2"/>
          </p:cNvCxnSpPr>
          <p:nvPr/>
        </p:nvCxnSpPr>
        <p:spPr>
          <a:xfrm flipH="1" flipV="1">
            <a:off x="3174385" y="4519310"/>
            <a:ext cx="1437894" cy="25051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C1A432A8-7286-4D90-8C26-6B98A4CCC699}"/>
              </a:ext>
            </a:extLst>
          </p:cNvPr>
          <p:cNvCxnSpPr>
            <a:cxnSpLocks/>
            <a:endCxn id="69" idx="3"/>
          </p:cNvCxnSpPr>
          <p:nvPr/>
        </p:nvCxnSpPr>
        <p:spPr>
          <a:xfrm flipV="1">
            <a:off x="3120182" y="4931044"/>
            <a:ext cx="1581816" cy="4633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7644C1C1-64E4-40A1-BB48-B9273F955E4F}"/>
              </a:ext>
            </a:extLst>
          </p:cNvPr>
          <p:cNvCxnSpPr>
            <a:cxnSpLocks/>
            <a:endCxn id="69" idx="6"/>
          </p:cNvCxnSpPr>
          <p:nvPr/>
        </p:nvCxnSpPr>
        <p:spPr>
          <a:xfrm flipH="1" flipV="1">
            <a:off x="5224926" y="4769827"/>
            <a:ext cx="1158844" cy="50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DF3D6D24-84BA-47D6-B4E0-2314F98E05D4}"/>
              </a:ext>
            </a:extLst>
          </p:cNvPr>
          <p:cNvCxnSpPr/>
          <p:nvPr/>
        </p:nvCxnSpPr>
        <p:spPr>
          <a:xfrm>
            <a:off x="6687090" y="2489196"/>
            <a:ext cx="1436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175775F2-7EDC-416B-A1CE-E06C6A1F2610}"/>
              </a:ext>
            </a:extLst>
          </p:cNvPr>
          <p:cNvCxnSpPr>
            <a:cxnSpLocks/>
          </p:cNvCxnSpPr>
          <p:nvPr/>
        </p:nvCxnSpPr>
        <p:spPr>
          <a:xfrm>
            <a:off x="6772149" y="2245120"/>
            <a:ext cx="346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2380C4C1-2D4D-4BD4-B3E3-3B58A0D16EB4}"/>
              </a:ext>
            </a:extLst>
          </p:cNvPr>
          <p:cNvCxnSpPr/>
          <p:nvPr/>
        </p:nvCxnSpPr>
        <p:spPr>
          <a:xfrm>
            <a:off x="8549219" y="2676210"/>
            <a:ext cx="16912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8ECACE3F-2E69-44F0-B83C-EC763FB256C5}"/>
              </a:ext>
            </a:extLst>
          </p:cNvPr>
          <p:cNvCxnSpPr/>
          <p:nvPr/>
        </p:nvCxnSpPr>
        <p:spPr>
          <a:xfrm>
            <a:off x="6772148" y="1876703"/>
            <a:ext cx="244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64A8D3A5-CDCD-40AC-A025-DCDCD3FBDB0F}"/>
              </a:ext>
            </a:extLst>
          </p:cNvPr>
          <p:cNvCxnSpPr>
            <a:cxnSpLocks/>
          </p:cNvCxnSpPr>
          <p:nvPr/>
        </p:nvCxnSpPr>
        <p:spPr>
          <a:xfrm>
            <a:off x="9221348" y="1835813"/>
            <a:ext cx="0" cy="242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778F744E-DFFF-4C7F-A1B7-70B5E30256FE}"/>
              </a:ext>
            </a:extLst>
          </p:cNvPr>
          <p:cNvCxnSpPr/>
          <p:nvPr/>
        </p:nvCxnSpPr>
        <p:spPr>
          <a:xfrm>
            <a:off x="9221348" y="4260199"/>
            <a:ext cx="1019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B4C1A9A6-FCB0-48CB-8ADB-9425D1B709FB}"/>
              </a:ext>
            </a:extLst>
          </p:cNvPr>
          <p:cNvSpPr txBox="1"/>
          <p:nvPr/>
        </p:nvSpPr>
        <p:spPr>
          <a:xfrm>
            <a:off x="5933328" y="3267987"/>
            <a:ext cx="2071163" cy="58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6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связанные квалификации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3B25BEDB-1CE2-4565-934E-763DFBAB2EA2}"/>
              </a:ext>
            </a:extLst>
          </p:cNvPr>
          <p:cNvCxnSpPr/>
          <p:nvPr/>
        </p:nvCxnSpPr>
        <p:spPr>
          <a:xfrm>
            <a:off x="6372339" y="2863308"/>
            <a:ext cx="0" cy="67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526196E-E363-4375-8F96-3767DBDC75AB}"/>
              </a:ext>
            </a:extLst>
          </p:cNvPr>
          <p:cNvSpPr txBox="1"/>
          <p:nvPr/>
        </p:nvSpPr>
        <p:spPr>
          <a:xfrm>
            <a:off x="-117609" y="80196"/>
            <a:ext cx="9174979" cy="7060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marR="0" lvl="0" indent="-455874" algn="ctr" defTabSz="455874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Второе направление применения установления взаимосвязей квалификаций – оптимизация технологии создания оценочных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9979479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5" y="760059"/>
            <a:ext cx="11863265" cy="548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41B514-4480-478D-8D68-F5CB9C60EE5E}"/>
              </a:ext>
            </a:extLst>
          </p:cNvPr>
          <p:cNvSpPr txBox="1"/>
          <p:nvPr/>
        </p:nvSpPr>
        <p:spPr>
          <a:xfrm>
            <a:off x="1319547" y="234176"/>
            <a:ext cx="7003557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Варианты комбинирования квалификаций</a:t>
            </a:r>
          </a:p>
        </p:txBody>
      </p:sp>
    </p:spTree>
    <p:extLst>
      <p:ext uri="{BB962C8B-B14F-4D97-AF65-F5344CB8AC3E}">
        <p14:creationId xmlns:p14="http://schemas.microsoft.com/office/powerpoint/2010/main" val="27016381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2341B514-4480-478D-8D68-F5CB9C60EE5E}"/>
              </a:ext>
            </a:extLst>
          </p:cNvPr>
          <p:cNvSpPr txBox="1"/>
          <p:nvPr/>
        </p:nvSpPr>
        <p:spPr>
          <a:xfrm>
            <a:off x="1348049" y="186672"/>
            <a:ext cx="7716883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Рамка квалификаций в цифровой среде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3989" y="781111"/>
            <a:ext cx="11267885" cy="82888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ru-RU" sz="2394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Информационный ресурс, который обеспечивает автоматизацию процессов разработки квалификаций и управления ими</a:t>
            </a:r>
            <a:endParaRPr lang="ru-RU" sz="2394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4806" y="1693361"/>
            <a:ext cx="5823958" cy="460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394" b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СТРУКТУРНЫЕ</a:t>
            </a:r>
            <a:r>
              <a:rPr kumimoji="0" lang="ru-RU" sz="2394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 ЭЛЕМЕНТЫ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5C8508-A953-4A3B-BC17-290D10E8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77" y="2237215"/>
            <a:ext cx="8149515" cy="3727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F3CDE-6969-4467-B551-BD0CCE9E921A}"/>
              </a:ext>
            </a:extLst>
          </p:cNvPr>
          <p:cNvSpPr txBox="1"/>
          <p:nvPr/>
        </p:nvSpPr>
        <p:spPr>
          <a:xfrm>
            <a:off x="444272" y="4265032"/>
            <a:ext cx="3474558" cy="14735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/>
            <a:r>
              <a:rPr lang="ru-RU" sz="1795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Набор конструируемых, обновляемых и связанных таблиц с массивами данных, размещенных на Интернет-сайте</a:t>
            </a:r>
            <a:endParaRPr kumimoji="0" lang="ru-RU" sz="1795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EC11C-63D5-4CD1-8A02-EDFF2E6EC2AB}"/>
              </a:ext>
            </a:extLst>
          </p:cNvPr>
          <p:cNvSpPr txBox="1"/>
          <p:nvPr/>
        </p:nvSpPr>
        <p:spPr>
          <a:xfrm>
            <a:off x="477928" y="1794207"/>
            <a:ext cx="3474558" cy="20261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/>
            <a:r>
              <a:rPr lang="ru-RU" sz="1795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Массив данных о ПС, квалификациях, компетенциях и уровнях (подуровнях) квалификации, используемых в области профессиональной деятельности</a:t>
            </a:r>
            <a:endParaRPr kumimoji="0" lang="ru-RU" sz="1795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2560510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/>
          <p:nvPr/>
        </p:nvSpPr>
        <p:spPr>
          <a:xfrm>
            <a:off x="9307901" y="225065"/>
            <a:ext cx="2433017" cy="396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114"/>
            <a:endParaRPr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11022487" y="5846893"/>
            <a:ext cx="341410" cy="1555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05">
              <a:lnSpc>
                <a:spcPts val="1237"/>
              </a:lnSpc>
            </a:pPr>
            <a:fld id="{81D60167-4931-47E6-BA6A-407CBD079E47}" type="slidenum">
              <a:rPr dirty="0"/>
              <a:pPr marL="38005">
                <a:lnSpc>
                  <a:spcPts val="1237"/>
                </a:lnSpc>
              </a:pPr>
              <a:t>20</a:t>
            </a:fld>
            <a:endParaRPr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DBCE83A-004B-4309-B710-4F36B873505B}"/>
              </a:ext>
            </a:extLst>
          </p:cNvPr>
          <p:cNvSpPr txBox="1"/>
          <p:nvPr/>
        </p:nvSpPr>
        <p:spPr>
          <a:xfrm>
            <a:off x="4305290" y="3013703"/>
            <a:ext cx="7748165" cy="2210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buFont typeface="Wingdings" panose="05000000000000000000" pitchFamily="2" charset="2"/>
              <a:buChar char="ü"/>
              <a:defRPr sz="2500" b="1">
                <a:solidFill>
                  <a:schemeClr val="accent1">
                    <a:lumMod val="50000"/>
                  </a:schemeClr>
                </a:solidFill>
                <a:latin typeface="Pancetta Serif Pro SemiBold"/>
              </a:defRPr>
            </a:lvl1pPr>
          </a:lstStyle>
          <a:p>
            <a:pPr marL="342043" indent="-342043" defTabSz="912114">
              <a:buFont typeface="Wingdings" panose="05000000000000000000" pitchFamily="2" charset="2"/>
              <a:buChar char="q"/>
            </a:pP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Формирование профиля сотрудника: ОТФ (ТФ), У, З, опыт – </a:t>
            </a:r>
            <a:r>
              <a:rPr lang="en-US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hard- </a:t>
            </a: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и</a:t>
            </a:r>
            <a:r>
              <a:rPr lang="en-US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 soft skills</a:t>
            </a:r>
            <a:r>
              <a:rPr lang="ru-RU" sz="2294" dirty="0">
                <a:solidFill>
                  <a:srgbClr val="4F81BD">
                    <a:lumMod val="50000"/>
                  </a:srgbClr>
                </a:solidFill>
              </a:rPr>
              <a:t>. Возможность вносить изменения в профиль в любой момент, оценивать соответствие сотрудника требованиям рабочего места, возможные перемещения, необходимость в ПК, </a:t>
            </a:r>
            <a:r>
              <a:rPr lang="ru-RU" sz="2294" dirty="0" err="1">
                <a:solidFill>
                  <a:srgbClr val="4F81BD">
                    <a:lumMod val="50000"/>
                  </a:srgbClr>
                </a:solidFill>
              </a:rPr>
              <a:t>профпереподготовке</a:t>
            </a:r>
            <a:r>
              <a:rPr lang="ru-RU" sz="2294" dirty="0">
                <a:solidFill>
                  <a:srgbClr val="4F81BD">
                    <a:lumMod val="50000"/>
                  </a:srgbClr>
                </a:solidFill>
              </a:rPr>
              <a:t>, наставничестве.</a:t>
            </a:r>
            <a:endParaRPr lang="ru-RU" sz="2294" dirty="0">
              <a:solidFill>
                <a:srgbClr val="4F81BD">
                  <a:lumMod val="50000"/>
                </a:srgbClr>
              </a:solidFill>
              <a:cs typeface="Helvetic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3872A7-9FF0-4C0B-94F8-5D2A6F2CE3DB}"/>
              </a:ext>
            </a:extLst>
          </p:cNvPr>
          <p:cNvSpPr txBox="1"/>
          <p:nvPr/>
        </p:nvSpPr>
        <p:spPr>
          <a:xfrm>
            <a:off x="190709" y="5199015"/>
            <a:ext cx="12053455" cy="15045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buFont typeface="Wingdings" panose="05000000000000000000" pitchFamily="2" charset="2"/>
              <a:buChar char="ü"/>
              <a:defRPr sz="2500" b="1">
                <a:solidFill>
                  <a:schemeClr val="accent1">
                    <a:lumMod val="50000"/>
                  </a:schemeClr>
                </a:solidFill>
                <a:latin typeface="Pancetta Serif Pro SemiBold"/>
              </a:defRPr>
            </a:lvl1pPr>
          </a:lstStyle>
          <a:p>
            <a:pPr marL="342043" indent="-342043" defTabSz="912114">
              <a:buFont typeface="Wingdings" panose="05000000000000000000" pitchFamily="2" charset="2"/>
              <a:buChar char="q"/>
            </a:pP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Формирование профиля выпускника: ОТФ (ТФ), У, З, опыт – </a:t>
            </a:r>
            <a:r>
              <a:rPr lang="ru-RU" sz="2294" dirty="0" err="1">
                <a:solidFill>
                  <a:srgbClr val="4F81BD">
                    <a:lumMod val="50000"/>
                  </a:srgbClr>
                </a:solidFill>
                <a:cs typeface="Helvetica"/>
              </a:rPr>
              <a:t>hard</a:t>
            </a: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- и </a:t>
            </a:r>
            <a:r>
              <a:rPr lang="ru-RU" sz="2294" dirty="0" err="1">
                <a:solidFill>
                  <a:srgbClr val="4F81BD">
                    <a:lumMod val="50000"/>
                  </a:srgbClr>
                </a:solidFill>
                <a:cs typeface="Helvetica"/>
              </a:rPr>
              <a:t>soft</a:t>
            </a: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 </a:t>
            </a:r>
            <a:r>
              <a:rPr lang="ru-RU" sz="2294" dirty="0" err="1">
                <a:solidFill>
                  <a:srgbClr val="4F81BD">
                    <a:lumMod val="50000"/>
                  </a:srgbClr>
                </a:solidFill>
                <a:cs typeface="Helvetica"/>
              </a:rPr>
              <a:t>skills</a:t>
            </a: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. </a:t>
            </a:r>
          </a:p>
          <a:p>
            <a:pPr marL="0" indent="0" defTabSz="912114">
              <a:buNone/>
            </a:pP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Возможность вносить изменения. Использование для разработки обр. программ, в т.ч. программ практики, оценочных средств. Организация целевого обучения, сетевой реализации обр. программ, наставничества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9DC504B-7B94-446D-9B16-8683567FA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r="33634" b="22495"/>
          <a:stretch/>
        </p:blipFill>
        <p:spPr bwMode="auto">
          <a:xfrm>
            <a:off x="345988" y="1356592"/>
            <a:ext cx="3758519" cy="354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2C43B-F0AD-4A8B-9810-A1E1D4D3167C}"/>
              </a:ext>
            </a:extLst>
          </p:cNvPr>
          <p:cNvSpPr txBox="1"/>
          <p:nvPr/>
        </p:nvSpPr>
        <p:spPr>
          <a:xfrm>
            <a:off x="190709" y="144486"/>
            <a:ext cx="7307635" cy="85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Pancetta Serif Pro SemiBold"/>
              </a:defRPr>
            </a:lvl1pPr>
          </a:lstStyle>
          <a:p>
            <a:pPr defTabSz="912114"/>
            <a:r>
              <a:rPr lang="ru-RU" sz="2494" dirty="0">
                <a:solidFill>
                  <a:srgbClr val="C00000"/>
                </a:solidFill>
                <a:cs typeface="Helvetica"/>
              </a:rPr>
              <a:t>Чем может полезна ОРК для Вас, как организации, в работе с кадрами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740BD-8133-4226-9E63-3CC60A56BDEC}"/>
              </a:ext>
            </a:extLst>
          </p:cNvPr>
          <p:cNvSpPr txBox="1"/>
          <p:nvPr/>
        </p:nvSpPr>
        <p:spPr>
          <a:xfrm>
            <a:off x="4334046" y="1997746"/>
            <a:ext cx="7406872" cy="798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buFont typeface="Wingdings" panose="05000000000000000000" pitchFamily="2" charset="2"/>
              <a:buChar char="ü"/>
              <a:defRPr sz="2500" b="1">
                <a:solidFill>
                  <a:schemeClr val="accent1">
                    <a:lumMod val="50000"/>
                  </a:schemeClr>
                </a:solidFill>
                <a:latin typeface="Pancetta Serif Pro SemiBold"/>
              </a:defRPr>
            </a:lvl1pPr>
          </a:lstStyle>
          <a:p>
            <a:pPr marL="342043" indent="-342043" defTabSz="912114">
              <a:buFont typeface="Wingdings" panose="05000000000000000000" pitchFamily="2" charset="2"/>
              <a:buChar char="q"/>
            </a:pP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Создание необходимых квалификаций (должностей) и компетенций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16F03E-1AB0-4A91-BD1D-ADDCB88DCA72}"/>
              </a:ext>
            </a:extLst>
          </p:cNvPr>
          <p:cNvSpPr txBox="1"/>
          <p:nvPr/>
        </p:nvSpPr>
        <p:spPr>
          <a:xfrm>
            <a:off x="4334046" y="1425962"/>
            <a:ext cx="6549462" cy="445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buFont typeface="Wingdings" panose="05000000000000000000" pitchFamily="2" charset="2"/>
              <a:buChar char="ü"/>
              <a:defRPr sz="2500" b="1">
                <a:solidFill>
                  <a:schemeClr val="accent1">
                    <a:lumMod val="50000"/>
                  </a:schemeClr>
                </a:solidFill>
                <a:latin typeface="Pancetta Serif Pro SemiBold"/>
              </a:defRPr>
            </a:lvl1pPr>
          </a:lstStyle>
          <a:p>
            <a:pPr marL="342043" indent="-342043" defTabSz="912114">
              <a:buFont typeface="Wingdings" panose="05000000000000000000" pitchFamily="2" charset="2"/>
              <a:buChar char="q"/>
            </a:pPr>
            <a:r>
              <a:rPr lang="ru-RU" sz="2294" dirty="0">
                <a:solidFill>
                  <a:srgbClr val="4F81BD">
                    <a:lumMod val="50000"/>
                  </a:srgbClr>
                </a:solidFill>
                <a:cs typeface="Helvetica"/>
              </a:rPr>
              <a:t>Постоянно пополняемая база сведений по </a:t>
            </a:r>
            <a:r>
              <a:rPr lang="ru-RU" sz="2294" dirty="0" err="1">
                <a:solidFill>
                  <a:srgbClr val="4F81BD">
                    <a:lumMod val="50000"/>
                  </a:srgbClr>
                </a:solidFill>
                <a:cs typeface="Helvetica"/>
              </a:rPr>
              <a:t>НСК</a:t>
            </a:r>
            <a:endParaRPr lang="ru-RU" sz="2294" dirty="0">
              <a:solidFill>
                <a:srgbClr val="4F81BD">
                  <a:lumMod val="50000"/>
                </a:srgbClr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0910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79"/>
          <p:cNvSpPr/>
          <p:nvPr/>
        </p:nvSpPr>
        <p:spPr>
          <a:xfrm>
            <a:off x="9324504" y="379775"/>
            <a:ext cx="2433017" cy="378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114"/>
            <a:endParaRPr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sldNum" sz="quarter" idx="7"/>
          </p:nvPr>
        </p:nvSpPr>
        <p:spPr>
          <a:xfrm>
            <a:off x="11298652" y="5809457"/>
            <a:ext cx="341410" cy="1555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8005">
              <a:lnSpc>
                <a:spcPts val="1237"/>
              </a:lnSpc>
            </a:pPr>
            <a:fld id="{81D60167-4931-47E6-BA6A-407CBD079E47}" type="slidenum">
              <a:rPr dirty="0"/>
              <a:pPr marL="38005">
                <a:lnSpc>
                  <a:spcPts val="1237"/>
                </a:lnSpc>
              </a:pPr>
              <a:t>21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3B2771-F51F-4385-9343-B17A25C0DBFF}"/>
              </a:ext>
            </a:extLst>
          </p:cNvPr>
          <p:cNvSpPr txBox="1"/>
          <p:nvPr/>
        </p:nvSpPr>
        <p:spPr>
          <a:xfrm>
            <a:off x="181799" y="330870"/>
            <a:ext cx="7272572" cy="4758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ru-RU"/>
            </a:defPPr>
            <a:lvl1pPr>
              <a:defRPr sz="2500" b="1">
                <a:solidFill>
                  <a:srgbClr val="C00000"/>
                </a:solidFill>
                <a:latin typeface="Pancetta Serif Pro SemiBold"/>
              </a:defRPr>
            </a:lvl1pPr>
          </a:lstStyle>
          <a:p>
            <a:pPr defTabSz="912114"/>
            <a:r>
              <a:rPr lang="ru-RU" sz="2494" dirty="0">
                <a:cs typeface="Helvetica"/>
              </a:rPr>
              <a:t>Что нужно для реализации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137CB-C77A-425D-B116-0072032AE691}"/>
              </a:ext>
            </a:extLst>
          </p:cNvPr>
          <p:cNvSpPr txBox="1"/>
          <p:nvPr/>
        </p:nvSpPr>
        <p:spPr>
          <a:xfrm>
            <a:off x="181798" y="922204"/>
            <a:ext cx="8700495" cy="47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Aft>
                <a:spcPts val="800"/>
              </a:spcAft>
              <a:defRPr sz="1900">
                <a:solidFill>
                  <a:schemeClr val="accent1">
                    <a:lumMod val="50000"/>
                  </a:schemeClr>
                </a:solidFill>
                <a:effectLst/>
                <a:latin typeface="Pancetta Serif Pro SemiBold"/>
                <a:ea typeface="DengXia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285036" indent="-285036" defTabSz="912114">
              <a:lnSpc>
                <a:spcPct val="107000"/>
              </a:lnSpc>
              <a:spcAft>
                <a:spcPts val="798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ea typeface="Calibri" panose="020F0502020204030204" pitchFamily="34" charset="0"/>
              </a:rPr>
              <a:t>Создание личного кабинета организации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4BEE3F-7978-4F0F-AC88-680360A9C94B}"/>
              </a:ext>
            </a:extLst>
          </p:cNvPr>
          <p:cNvSpPr txBox="1"/>
          <p:nvPr/>
        </p:nvSpPr>
        <p:spPr>
          <a:xfrm>
            <a:off x="5407825" y="2089445"/>
            <a:ext cx="725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spcAft>
                <a:spcPts val="800"/>
              </a:spcAft>
              <a:defRPr sz="1900">
                <a:solidFill>
                  <a:schemeClr val="accent1">
                    <a:lumMod val="50000"/>
                  </a:schemeClr>
                </a:solidFill>
                <a:effectLst/>
                <a:latin typeface="Pancetta Serif Pro SemiBold"/>
                <a:ea typeface="DengXia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285036" indent="-285036" defTabSz="912114">
              <a:spcAft>
                <a:spcPts val="798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ea typeface="Calibri" panose="020F0502020204030204" pitchFamily="34" charset="0"/>
              </a:rPr>
              <a:t>Разработка API </a:t>
            </a:r>
            <a:r>
              <a:rPr lang="ru-RU" sz="2400" b="1" dirty="0">
                <a:solidFill>
                  <a:srgbClr val="C0504D">
                    <a:lumMod val="75000"/>
                  </a:srgbClr>
                </a:solidFill>
              </a:rPr>
              <a:t>по передаче данных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56CB6-234F-405C-8DBA-03CAF38C6883}"/>
              </a:ext>
            </a:extLst>
          </p:cNvPr>
          <p:cNvSpPr txBox="1"/>
          <p:nvPr/>
        </p:nvSpPr>
        <p:spPr>
          <a:xfrm>
            <a:off x="0" y="1459012"/>
            <a:ext cx="96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spcAft>
                <a:spcPts val="800"/>
              </a:spcAft>
              <a:defRPr sz="1900">
                <a:solidFill>
                  <a:schemeClr val="accent1">
                    <a:lumMod val="50000"/>
                  </a:schemeClr>
                </a:solidFill>
                <a:effectLst/>
                <a:latin typeface="Pancetta Serif Pro SemiBold"/>
                <a:ea typeface="DengXia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285036" indent="-285036" defTabSz="912114">
              <a:spcAft>
                <a:spcPts val="798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9BBB59">
                    <a:lumMod val="50000"/>
                  </a:srgbClr>
                </a:solidFill>
              </a:rPr>
              <a:t>Отображение в личном кабинете данных по всем отраслям (СПК)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741C7D4A-5286-4DD3-8EDF-34F6DFF07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" y="4487487"/>
            <a:ext cx="12160956" cy="2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49E618-D969-40CB-B8A6-7616819A627A}"/>
              </a:ext>
            </a:extLst>
          </p:cNvPr>
          <p:cNvSpPr txBox="1"/>
          <p:nvPr/>
        </p:nvSpPr>
        <p:spPr>
          <a:xfrm>
            <a:off x="1524000" y="2691539"/>
            <a:ext cx="10640571" cy="1655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07000"/>
              </a:lnSpc>
              <a:spcAft>
                <a:spcPts val="800"/>
              </a:spcAft>
              <a:defRPr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285036" indent="-285036" defTabSz="912114">
              <a:spcAft>
                <a:spcPts val="798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C0504D">
                    <a:lumMod val="75000"/>
                  </a:srgbClr>
                </a:solidFill>
                <a:latin typeface="Pancetta Serif Pro SemiBold"/>
              </a:rPr>
              <a:t>Возможность загрузки базы сотрудников, формирования профилей, автоматизация сопоставления профиля сотрудника (студента, соискателя) и профиля рабочего места, выявление сильных сторон и дефицитов на уровне сотрудника, структурного подразделения, предприятия…</a:t>
            </a:r>
          </a:p>
        </p:txBody>
      </p:sp>
    </p:spTree>
    <p:extLst>
      <p:ext uri="{BB962C8B-B14F-4D97-AF65-F5344CB8AC3E}">
        <p14:creationId xmlns:p14="http://schemas.microsoft.com/office/powerpoint/2010/main" val="95703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605670-4C05-4C40-B116-3F6B2B0C5A89}"/>
              </a:ext>
            </a:extLst>
          </p:cNvPr>
          <p:cNvSpPr txBox="1"/>
          <p:nvPr/>
        </p:nvSpPr>
        <p:spPr>
          <a:xfrm>
            <a:off x="1348049" y="101921"/>
            <a:ext cx="7716883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Назначение отраслевой рамки квалификаций: расширение возможностей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010" y="931074"/>
            <a:ext cx="9576753" cy="460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394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Отраслевая рамка квалификаций (ОРК)  обеспечивает: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241" y="1365665"/>
            <a:ext cx="11372394" cy="3330873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lvl="0" indent="0" algn="just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систематизацию и наглядное представление состава квалификаций в определенной области профессиональной деятельности;</a:t>
            </a:r>
          </a:p>
          <a:p>
            <a:pPr marL="0" lvl="0" indent="0" algn="just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простоту и ясность взаимосвязей между различными квалификациями;</a:t>
            </a:r>
          </a:p>
          <a:p>
            <a:pPr marL="0" lvl="0" indent="0" algn="l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dirty="0">
                <a:solidFill>
                  <a:srgbClr val="27A19C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  <a:sym typeface="Gill Sans"/>
              </a:rPr>
              <a:t> </a:t>
            </a: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анализ  динамики профессионально-квалификационной структуры;</a:t>
            </a:r>
            <a:endParaRPr lang="ru-RU" sz="1596" dirty="0">
              <a:solidFill>
                <a:srgbClr val="27A19C"/>
              </a:solidFill>
              <a:effectLst/>
              <a:latin typeface="Cambria" panose="02040503050406030204" pitchFamily="18" charset="0"/>
              <a:cs typeface="Arial" panose="020B0604020202020204" pitchFamily="34" charset="0"/>
              <a:sym typeface="Gill Sans"/>
            </a:endParaRPr>
          </a:p>
          <a:p>
            <a:pPr marL="0" lvl="0" indent="0" algn="just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dirty="0">
                <a:solidFill>
                  <a:srgbClr val="535353"/>
                </a:solidFill>
                <a:effectLst/>
                <a:latin typeface="Cambria" panose="02040503050406030204" pitchFamily="18" charset="0"/>
                <a:cs typeface="Arial" panose="020B0604020202020204" pitchFamily="34" charset="0"/>
                <a:sym typeface="Gill Sans"/>
              </a:rPr>
              <a:t> </a:t>
            </a:r>
            <a:r>
              <a:rPr lang="ru-RU" sz="1596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формирование предложений по разработке,  актуализации ПС, </a:t>
            </a:r>
            <a:r>
              <a:rPr lang="ru-RU" sz="1596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 Math" pitchFamily="18" charset="0"/>
                <a:cs typeface="Gill Sans"/>
                <a:sym typeface="Gill Sans"/>
              </a:rPr>
              <a:t>квалификаций;</a:t>
            </a:r>
          </a:p>
          <a:p>
            <a:pPr marL="0" lvl="0" indent="0" algn="l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разработку </a:t>
            </a:r>
            <a:r>
              <a:rPr lang="ru-RU" sz="1596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перечней профессий, специальностей, направлений подготовки, </a:t>
            </a: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образовательных</a:t>
            </a:r>
            <a:r>
              <a:rPr lang="ru-RU" sz="1596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 стандартов и </a:t>
            </a: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программ;</a:t>
            </a:r>
          </a:p>
          <a:p>
            <a:pPr marL="0" indent="0" algn="just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построение индивидуальных карьерных и образовательных траекторий для получения и наращивания квалификаций;</a:t>
            </a:r>
            <a:endParaRPr lang="en-US" sz="1596" b="1" dirty="0">
              <a:solidFill>
                <a:srgbClr val="27A19C"/>
              </a:solidFill>
              <a:effectLst/>
              <a:latin typeface="Cambria" panose="02040503050406030204" pitchFamily="18" charset="0"/>
              <a:ea typeface="Cambria Math" pitchFamily="18" charset="0"/>
            </a:endParaRPr>
          </a:p>
          <a:p>
            <a:pPr marL="0" indent="0" algn="just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межотраслевой и </a:t>
            </a:r>
            <a:r>
              <a:rPr lang="ru-RU" sz="1596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межстрановой</a:t>
            </a:r>
            <a:r>
              <a:rPr lang="ru-RU" sz="1596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 сопоставительный анализ; статистический учет;</a:t>
            </a:r>
          </a:p>
          <a:p>
            <a:pPr marL="0" indent="0" algn="just" defTabSz="1132650">
              <a:spcAft>
                <a:spcPts val="599"/>
              </a:spcAft>
              <a:buSzPct val="100000"/>
              <a:buBlip>
                <a:blip r:embed="rId2"/>
              </a:buBlip>
              <a:defRPr sz="1600">
                <a:solidFill>
                  <a:srgbClr val="535353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596" b="1" dirty="0">
                <a:solidFill>
                  <a:srgbClr val="27A19C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кадровое обеспечение инновационных проектов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B96D0-A7A2-450A-AEA0-AED53EE60D86}"/>
              </a:ext>
            </a:extLst>
          </p:cNvPr>
          <p:cNvSpPr txBox="1"/>
          <p:nvPr/>
        </p:nvSpPr>
        <p:spPr>
          <a:xfrm>
            <a:off x="402199" y="4899624"/>
            <a:ext cx="10979080" cy="10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1992" b="1" dirty="0">
                <a:solidFill>
                  <a:srgbClr val="FF0000"/>
                </a:solidFill>
                <a:effectLst/>
                <a:latin typeface="Cambria" panose="02040503050406030204" pitchFamily="18" charset="0"/>
              </a:rPr>
              <a:t>ОРК: «объемная» карта видов профессиональной деятельности и квалификаций, конструктор квалификаций, основа построения карьерных и образовательных маршрутов</a:t>
            </a:r>
          </a:p>
        </p:txBody>
      </p:sp>
    </p:spTree>
    <p:extLst>
      <p:ext uri="{BB962C8B-B14F-4D97-AF65-F5344CB8AC3E}">
        <p14:creationId xmlns:p14="http://schemas.microsoft.com/office/powerpoint/2010/main" val="37482410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18900743"/>
              </p:ext>
            </p:extLst>
          </p:nvPr>
        </p:nvGraphicFramePr>
        <p:xfrm>
          <a:off x="211318" y="1320008"/>
          <a:ext cx="11711368" cy="125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41B514-4480-478D-8D68-F5CB9C60EE5E}"/>
              </a:ext>
            </a:extLst>
          </p:cNvPr>
          <p:cNvSpPr txBox="1"/>
          <p:nvPr/>
        </p:nvSpPr>
        <p:spPr>
          <a:xfrm>
            <a:off x="1348049" y="186672"/>
            <a:ext cx="7716883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Логика формирования квалификационной структуры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3845" y="851265"/>
            <a:ext cx="10145710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Принципы:</a:t>
            </a: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 функциональный анализ деятельности, последовательная декомпозиция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1205" y="3366918"/>
            <a:ext cx="10459962" cy="39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1992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Варианты сценариев формирования квалификационной структуры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479572" y="3688907"/>
            <a:ext cx="1015978" cy="555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40478" y="3706280"/>
            <a:ext cx="992888" cy="555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318" y="4226874"/>
            <a:ext cx="4532161" cy="4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ru-RU" sz="2394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от ПС к рамке квалификаций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52712" y="4299001"/>
            <a:ext cx="4578660" cy="4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2394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 Math" pitchFamily="18" charset="0"/>
              </a:rPr>
              <a:t>от рамки квалификаций  к ПС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0038" y="4794900"/>
            <a:ext cx="4242647" cy="1320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92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ПС как способ пакетирования квалификаций, возможность существования квалификации без ПС</a:t>
            </a:r>
            <a:endParaRPr kumimoji="0" lang="ru-RU" sz="1995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Cambria" panose="02040503050406030204" pitchFamily="18" charset="0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227" y="4638537"/>
            <a:ext cx="4291080" cy="156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/>
            <a:r>
              <a:rPr lang="ru-RU" sz="1992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В большинстве случаев: базовая </a:t>
            </a:r>
            <a:r>
              <a:rPr lang="ru-RU" sz="2793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ПК=ОТФ</a:t>
            </a:r>
          </a:p>
          <a:p>
            <a:r>
              <a:rPr lang="ru-RU" sz="1992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Частный случай: гибридная </a:t>
            </a:r>
            <a:r>
              <a:rPr lang="ru-RU" sz="2793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ПК</a:t>
            </a:r>
            <a:r>
              <a:rPr lang="ru-RU" sz="2793" dirty="0">
                <a:solidFill>
                  <a:srgbClr val="002060"/>
                </a:solidFill>
                <a:effectLst/>
                <a:latin typeface="Cambria" panose="02040503050406030204" pitchFamily="18" charset="0"/>
                <a:sym typeface="Symbol" panose="05050102010706020507" pitchFamily="18" charset="2"/>
              </a:rPr>
              <a:t></a:t>
            </a:r>
            <a:r>
              <a:rPr lang="ru-RU" sz="2793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ОТФ1∩ОТФ2∩…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897" y="2475615"/>
            <a:ext cx="10979606" cy="920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795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Источники</a:t>
            </a:r>
            <a:r>
              <a:rPr kumimoji="0" lang="ru-RU" sz="1795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 информации: </a:t>
            </a:r>
            <a:r>
              <a:rPr kumimoji="0" lang="ru-RU" sz="1795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mbria" panose="02040503050406030204" pitchFamily="18" charset="0"/>
                <a:sym typeface="Helvetica"/>
              </a:rPr>
              <a:t>квалификационные справочники, классификаторы занятий, описания «типовых» рабочих мест, мониторинги, статданные, приоритетные направления развития отраслей, опросы профессионалов </a:t>
            </a:r>
            <a:endParaRPr kumimoji="0" lang="ru-RU" sz="1795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411397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187E9F-118A-4A38-BD90-8F5BB6779315}"/>
              </a:ext>
            </a:extLst>
          </p:cNvPr>
          <p:cNvSpPr txBox="1"/>
          <p:nvPr/>
        </p:nvSpPr>
        <p:spPr>
          <a:xfrm>
            <a:off x="1264641" y="323253"/>
            <a:ext cx="6102990" cy="337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6" b="0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Pancetta Serif Pro SemiBold"/>
                <a:cs typeface="Helvetica"/>
              </a:rPr>
              <a:t>Личный кабинет разработчика орк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B97C12-D9B4-44AF-AD37-3FD51DB74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74" y="1098578"/>
            <a:ext cx="6240942" cy="4824652"/>
          </a:xfrm>
          <a:prstGeom prst="rect">
            <a:avLst/>
          </a:prstGeom>
          <a:ln w="635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43546-81A6-4E2D-BFB1-A41A6F9E6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631" y="1207351"/>
            <a:ext cx="4537952" cy="4603633"/>
          </a:xfrm>
          <a:prstGeom prst="rect">
            <a:avLst/>
          </a:prstGeom>
          <a:ln w="635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3639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187E9F-118A-4A38-BD90-8F5BB6779315}"/>
              </a:ext>
            </a:extLst>
          </p:cNvPr>
          <p:cNvSpPr txBox="1"/>
          <p:nvPr/>
        </p:nvSpPr>
        <p:spPr>
          <a:xfrm>
            <a:off x="1264641" y="323253"/>
            <a:ext cx="6102990" cy="337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24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6" b="0" i="0" u="none" strike="noStrike" kern="1200" cap="all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Pancetta Serif Pro SemiBold"/>
                <a:cs typeface="Helvetica"/>
              </a:rPr>
              <a:t>Личный кабинет разработчика орк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48D7A-A29E-4760-9B27-09E760DD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57" y="1421897"/>
            <a:ext cx="9058275" cy="3476625"/>
          </a:xfrm>
          <a:prstGeom prst="rect">
            <a:avLst/>
          </a:prstGeom>
          <a:ln w="635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82594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олотно 1">
            <a:extLst>
              <a:ext uri="{FF2B5EF4-FFF2-40B4-BE49-F238E27FC236}">
                <a16:creationId xmlns:a16="http://schemas.microsoft.com/office/drawing/2014/main" id="{0F0B5C57-BAAE-4BF0-93E5-299FD6E381C0}"/>
              </a:ext>
            </a:extLst>
          </p:cNvPr>
          <p:cNvGrpSpPr/>
          <p:nvPr/>
        </p:nvGrpSpPr>
        <p:grpSpPr>
          <a:xfrm>
            <a:off x="83669" y="634718"/>
            <a:ext cx="10440545" cy="5582153"/>
            <a:chOff x="0" y="0"/>
            <a:chExt cx="9984910" cy="6163353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32C5E181-6AB6-4CA5-BFC5-4FCBF352A722}"/>
                </a:ext>
              </a:extLst>
            </p:cNvPr>
            <p:cNvSpPr/>
            <p:nvPr/>
          </p:nvSpPr>
          <p:spPr>
            <a:xfrm>
              <a:off x="0" y="0"/>
              <a:ext cx="9817100" cy="6146800"/>
            </a:xfrm>
            <a:prstGeom prst="rect">
              <a:avLst/>
            </a:prstGeom>
          </p:spPr>
        </p:sp>
        <p:sp>
          <p:nvSpPr>
            <p:cNvPr id="4" name="Куб 3">
              <a:extLst>
                <a:ext uri="{FF2B5EF4-FFF2-40B4-BE49-F238E27FC236}">
                  <a16:creationId xmlns:a16="http://schemas.microsoft.com/office/drawing/2014/main" id="{9822039D-956D-4C27-903D-F5C1022C0772}"/>
                </a:ext>
              </a:extLst>
            </p:cNvPr>
            <p:cNvSpPr/>
            <p:nvPr/>
          </p:nvSpPr>
          <p:spPr>
            <a:xfrm>
              <a:off x="4102100" y="1670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5" name="Куб 4">
              <a:extLst>
                <a:ext uri="{FF2B5EF4-FFF2-40B4-BE49-F238E27FC236}">
                  <a16:creationId xmlns:a16="http://schemas.microsoft.com/office/drawing/2014/main" id="{932BC60D-9987-43CE-92E3-BD8A2659E19F}"/>
                </a:ext>
              </a:extLst>
            </p:cNvPr>
            <p:cNvSpPr/>
            <p:nvPr/>
          </p:nvSpPr>
          <p:spPr>
            <a:xfrm>
              <a:off x="5425100" y="1438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6" name="Куб 5">
              <a:extLst>
                <a:ext uri="{FF2B5EF4-FFF2-40B4-BE49-F238E27FC236}">
                  <a16:creationId xmlns:a16="http://schemas.microsoft.com/office/drawing/2014/main" id="{6F3B8CB4-984F-4161-8912-301F6D18D347}"/>
                </a:ext>
              </a:extLst>
            </p:cNvPr>
            <p:cNvSpPr/>
            <p:nvPr/>
          </p:nvSpPr>
          <p:spPr>
            <a:xfrm>
              <a:off x="6758600" y="1311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7" name="Куб 6">
              <a:extLst>
                <a:ext uri="{FF2B5EF4-FFF2-40B4-BE49-F238E27FC236}">
                  <a16:creationId xmlns:a16="http://schemas.microsoft.com/office/drawing/2014/main" id="{328D9899-4377-4C45-B2A3-1EDDE095F97D}"/>
                </a:ext>
              </a:extLst>
            </p:cNvPr>
            <p:cNvSpPr/>
            <p:nvPr/>
          </p:nvSpPr>
          <p:spPr>
            <a:xfrm>
              <a:off x="8079400" y="118405"/>
              <a:ext cx="1219200" cy="1181100"/>
            </a:xfrm>
            <a:prstGeom prst="cub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8" name="Куб 7">
              <a:extLst>
                <a:ext uri="{FF2B5EF4-FFF2-40B4-BE49-F238E27FC236}">
                  <a16:creationId xmlns:a16="http://schemas.microsoft.com/office/drawing/2014/main" id="{A0F6719E-E9DB-4C64-BB45-01C278A7017C}"/>
                </a:ext>
              </a:extLst>
            </p:cNvPr>
            <p:cNvSpPr/>
            <p:nvPr/>
          </p:nvSpPr>
          <p:spPr>
            <a:xfrm>
              <a:off x="4102395" y="10944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9" name="Куб 8">
              <a:extLst>
                <a:ext uri="{FF2B5EF4-FFF2-40B4-BE49-F238E27FC236}">
                  <a16:creationId xmlns:a16="http://schemas.microsoft.com/office/drawing/2014/main" id="{84BB908F-CE1C-406D-A1B1-0095E133F946}"/>
                </a:ext>
              </a:extLst>
            </p:cNvPr>
            <p:cNvSpPr/>
            <p:nvPr/>
          </p:nvSpPr>
          <p:spPr>
            <a:xfrm>
              <a:off x="5425100" y="10709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0" name="Куб 9">
              <a:extLst>
                <a:ext uri="{FF2B5EF4-FFF2-40B4-BE49-F238E27FC236}">
                  <a16:creationId xmlns:a16="http://schemas.microsoft.com/office/drawing/2014/main" id="{52F66D9D-8718-4D5D-B5F6-2EF1163A43E1}"/>
                </a:ext>
              </a:extLst>
            </p:cNvPr>
            <p:cNvSpPr/>
            <p:nvPr/>
          </p:nvSpPr>
          <p:spPr>
            <a:xfrm>
              <a:off x="6758600" y="10582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1" name="Куб 10">
              <a:extLst>
                <a:ext uri="{FF2B5EF4-FFF2-40B4-BE49-F238E27FC236}">
                  <a16:creationId xmlns:a16="http://schemas.microsoft.com/office/drawing/2014/main" id="{CED18A0A-8867-4277-9545-3CF743C82218}"/>
                </a:ext>
              </a:extLst>
            </p:cNvPr>
            <p:cNvSpPr/>
            <p:nvPr/>
          </p:nvSpPr>
          <p:spPr>
            <a:xfrm>
              <a:off x="8079400" y="10455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2" name="Куб 11">
              <a:extLst>
                <a:ext uri="{FF2B5EF4-FFF2-40B4-BE49-F238E27FC236}">
                  <a16:creationId xmlns:a16="http://schemas.microsoft.com/office/drawing/2014/main" id="{C737215B-D6EC-4015-BBA8-5AD105787E7F}"/>
                </a:ext>
              </a:extLst>
            </p:cNvPr>
            <p:cNvSpPr/>
            <p:nvPr/>
          </p:nvSpPr>
          <p:spPr>
            <a:xfrm>
              <a:off x="4102395" y="20342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3" name="Куб 12">
              <a:extLst>
                <a:ext uri="{FF2B5EF4-FFF2-40B4-BE49-F238E27FC236}">
                  <a16:creationId xmlns:a16="http://schemas.microsoft.com/office/drawing/2014/main" id="{0926CCE0-B7CE-4ABC-B7BE-BABE25ABA304}"/>
                </a:ext>
              </a:extLst>
            </p:cNvPr>
            <p:cNvSpPr/>
            <p:nvPr/>
          </p:nvSpPr>
          <p:spPr>
            <a:xfrm>
              <a:off x="5425100" y="20107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4" name="Куб 13">
              <a:extLst>
                <a:ext uri="{FF2B5EF4-FFF2-40B4-BE49-F238E27FC236}">
                  <a16:creationId xmlns:a16="http://schemas.microsoft.com/office/drawing/2014/main" id="{6D8AFC43-2FA4-4DD5-874D-960A868CA1CB}"/>
                </a:ext>
              </a:extLst>
            </p:cNvPr>
            <p:cNvSpPr/>
            <p:nvPr/>
          </p:nvSpPr>
          <p:spPr>
            <a:xfrm>
              <a:off x="6758600" y="19980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5" name="Куб 14">
              <a:extLst>
                <a:ext uri="{FF2B5EF4-FFF2-40B4-BE49-F238E27FC236}">
                  <a16:creationId xmlns:a16="http://schemas.microsoft.com/office/drawing/2014/main" id="{3F182D28-AC69-48F6-A481-C231618DAB40}"/>
                </a:ext>
              </a:extLst>
            </p:cNvPr>
            <p:cNvSpPr/>
            <p:nvPr/>
          </p:nvSpPr>
          <p:spPr>
            <a:xfrm>
              <a:off x="8079400" y="19853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6" name="Куб 15">
              <a:extLst>
                <a:ext uri="{FF2B5EF4-FFF2-40B4-BE49-F238E27FC236}">
                  <a16:creationId xmlns:a16="http://schemas.microsoft.com/office/drawing/2014/main" id="{ED193220-5EF3-440D-85D5-CF516F661859}"/>
                </a:ext>
              </a:extLst>
            </p:cNvPr>
            <p:cNvSpPr/>
            <p:nvPr/>
          </p:nvSpPr>
          <p:spPr>
            <a:xfrm>
              <a:off x="4102100" y="30121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7" name="Куб 16">
              <a:extLst>
                <a:ext uri="{FF2B5EF4-FFF2-40B4-BE49-F238E27FC236}">
                  <a16:creationId xmlns:a16="http://schemas.microsoft.com/office/drawing/2014/main" id="{11AC7B5A-9F77-44AF-A31D-A3233DE3B02F}"/>
                </a:ext>
              </a:extLst>
            </p:cNvPr>
            <p:cNvSpPr/>
            <p:nvPr/>
          </p:nvSpPr>
          <p:spPr>
            <a:xfrm>
              <a:off x="5424805" y="29886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9933FA9C-CAEF-4773-BF0A-CC129037D34A}"/>
                </a:ext>
              </a:extLst>
            </p:cNvPr>
            <p:cNvSpPr/>
            <p:nvPr/>
          </p:nvSpPr>
          <p:spPr>
            <a:xfrm>
              <a:off x="6758305" y="29759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6F19AC5B-56A3-41AB-B870-9FEC3F674DFD}"/>
                </a:ext>
              </a:extLst>
            </p:cNvPr>
            <p:cNvSpPr/>
            <p:nvPr/>
          </p:nvSpPr>
          <p:spPr>
            <a:xfrm>
              <a:off x="8079105" y="2963205"/>
              <a:ext cx="1219200" cy="1181100"/>
            </a:xfrm>
            <a:prstGeom prst="cube">
              <a:avLst/>
            </a:prstGeom>
            <a:solidFill>
              <a:srgbClr val="99FF99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0" name="Куб 19">
              <a:extLst>
                <a:ext uri="{FF2B5EF4-FFF2-40B4-BE49-F238E27FC236}">
                  <a16:creationId xmlns:a16="http://schemas.microsoft.com/office/drawing/2014/main" id="{C96D4967-E790-442A-BFFB-0A41EC1F6932}"/>
                </a:ext>
              </a:extLst>
            </p:cNvPr>
            <p:cNvSpPr/>
            <p:nvPr/>
          </p:nvSpPr>
          <p:spPr>
            <a:xfrm>
              <a:off x="3737905" y="5334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F8F767DF-FDB4-4F25-85F4-186ECB38596D}"/>
                </a:ext>
              </a:extLst>
            </p:cNvPr>
            <p:cNvSpPr/>
            <p:nvPr/>
          </p:nvSpPr>
          <p:spPr>
            <a:xfrm>
              <a:off x="5060610" y="5099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2" name="Куб 21">
              <a:extLst>
                <a:ext uri="{FF2B5EF4-FFF2-40B4-BE49-F238E27FC236}">
                  <a16:creationId xmlns:a16="http://schemas.microsoft.com/office/drawing/2014/main" id="{68B719A8-543A-4BEB-81B8-FBA9FB86BD77}"/>
                </a:ext>
              </a:extLst>
            </p:cNvPr>
            <p:cNvSpPr/>
            <p:nvPr/>
          </p:nvSpPr>
          <p:spPr>
            <a:xfrm>
              <a:off x="6394110" y="4972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3" name="Куб 22">
              <a:extLst>
                <a:ext uri="{FF2B5EF4-FFF2-40B4-BE49-F238E27FC236}">
                  <a16:creationId xmlns:a16="http://schemas.microsoft.com/office/drawing/2014/main" id="{780504BE-CFAA-4256-8E37-BDE27A8CC48D}"/>
                </a:ext>
              </a:extLst>
            </p:cNvPr>
            <p:cNvSpPr/>
            <p:nvPr/>
          </p:nvSpPr>
          <p:spPr>
            <a:xfrm>
              <a:off x="7714910" y="4845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4" name="Куб 23">
              <a:extLst>
                <a:ext uri="{FF2B5EF4-FFF2-40B4-BE49-F238E27FC236}">
                  <a16:creationId xmlns:a16="http://schemas.microsoft.com/office/drawing/2014/main" id="{00E223ED-7260-4B0E-81B3-454C5D89A38D}"/>
                </a:ext>
              </a:extLst>
            </p:cNvPr>
            <p:cNvSpPr/>
            <p:nvPr/>
          </p:nvSpPr>
          <p:spPr>
            <a:xfrm>
              <a:off x="3737905" y="14605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5" name="Куб 24">
              <a:extLst>
                <a:ext uri="{FF2B5EF4-FFF2-40B4-BE49-F238E27FC236}">
                  <a16:creationId xmlns:a16="http://schemas.microsoft.com/office/drawing/2014/main" id="{C8237687-8CD9-453A-9470-B4CC9FCDC1DC}"/>
                </a:ext>
              </a:extLst>
            </p:cNvPr>
            <p:cNvSpPr/>
            <p:nvPr/>
          </p:nvSpPr>
          <p:spPr>
            <a:xfrm>
              <a:off x="5060610" y="14370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6" name="Куб 25">
              <a:extLst>
                <a:ext uri="{FF2B5EF4-FFF2-40B4-BE49-F238E27FC236}">
                  <a16:creationId xmlns:a16="http://schemas.microsoft.com/office/drawing/2014/main" id="{68623DCB-F1F2-45E6-BE33-8BE5169BA103}"/>
                </a:ext>
              </a:extLst>
            </p:cNvPr>
            <p:cNvSpPr/>
            <p:nvPr/>
          </p:nvSpPr>
          <p:spPr>
            <a:xfrm>
              <a:off x="6394110" y="14243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7" name="Куб 26">
              <a:extLst>
                <a:ext uri="{FF2B5EF4-FFF2-40B4-BE49-F238E27FC236}">
                  <a16:creationId xmlns:a16="http://schemas.microsoft.com/office/drawing/2014/main" id="{B0E61991-5052-49B0-8075-633644D71C0B}"/>
                </a:ext>
              </a:extLst>
            </p:cNvPr>
            <p:cNvSpPr/>
            <p:nvPr/>
          </p:nvSpPr>
          <p:spPr>
            <a:xfrm>
              <a:off x="7714910" y="14116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8" name="Куб 27">
              <a:extLst>
                <a:ext uri="{FF2B5EF4-FFF2-40B4-BE49-F238E27FC236}">
                  <a16:creationId xmlns:a16="http://schemas.microsoft.com/office/drawing/2014/main" id="{19ECED8D-C436-43E0-9FFD-0DA259D0C832}"/>
                </a:ext>
              </a:extLst>
            </p:cNvPr>
            <p:cNvSpPr/>
            <p:nvPr/>
          </p:nvSpPr>
          <p:spPr>
            <a:xfrm>
              <a:off x="3737905" y="24003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29" name="Куб 28">
              <a:extLst>
                <a:ext uri="{FF2B5EF4-FFF2-40B4-BE49-F238E27FC236}">
                  <a16:creationId xmlns:a16="http://schemas.microsoft.com/office/drawing/2014/main" id="{B4BD77F6-6E6A-428B-A0F0-1D99CC8A70E1}"/>
                </a:ext>
              </a:extLst>
            </p:cNvPr>
            <p:cNvSpPr/>
            <p:nvPr/>
          </p:nvSpPr>
          <p:spPr>
            <a:xfrm>
              <a:off x="5060610" y="23768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0" name="Куб 29">
              <a:extLst>
                <a:ext uri="{FF2B5EF4-FFF2-40B4-BE49-F238E27FC236}">
                  <a16:creationId xmlns:a16="http://schemas.microsoft.com/office/drawing/2014/main" id="{813140E7-FB05-436B-B365-7A0DFDF3D5C9}"/>
                </a:ext>
              </a:extLst>
            </p:cNvPr>
            <p:cNvSpPr/>
            <p:nvPr/>
          </p:nvSpPr>
          <p:spPr>
            <a:xfrm>
              <a:off x="6394110" y="23641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1" name="Куб 30">
              <a:extLst>
                <a:ext uri="{FF2B5EF4-FFF2-40B4-BE49-F238E27FC236}">
                  <a16:creationId xmlns:a16="http://schemas.microsoft.com/office/drawing/2014/main" id="{67D45F14-BEEA-42B6-A416-569DA232FF14}"/>
                </a:ext>
              </a:extLst>
            </p:cNvPr>
            <p:cNvSpPr/>
            <p:nvPr/>
          </p:nvSpPr>
          <p:spPr>
            <a:xfrm>
              <a:off x="7714910" y="23514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2" name="Куб 31">
              <a:extLst>
                <a:ext uri="{FF2B5EF4-FFF2-40B4-BE49-F238E27FC236}">
                  <a16:creationId xmlns:a16="http://schemas.microsoft.com/office/drawing/2014/main" id="{E901B740-0535-4639-82C8-293FE0C162F7}"/>
                </a:ext>
              </a:extLst>
            </p:cNvPr>
            <p:cNvSpPr/>
            <p:nvPr/>
          </p:nvSpPr>
          <p:spPr>
            <a:xfrm>
              <a:off x="3737905" y="33782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3" name="Куб 32">
              <a:extLst>
                <a:ext uri="{FF2B5EF4-FFF2-40B4-BE49-F238E27FC236}">
                  <a16:creationId xmlns:a16="http://schemas.microsoft.com/office/drawing/2014/main" id="{1E0D1714-74CF-4234-97B6-FBE5A18784C6}"/>
                </a:ext>
              </a:extLst>
            </p:cNvPr>
            <p:cNvSpPr/>
            <p:nvPr/>
          </p:nvSpPr>
          <p:spPr>
            <a:xfrm>
              <a:off x="5060610" y="33547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4" name="Куб 33">
              <a:extLst>
                <a:ext uri="{FF2B5EF4-FFF2-40B4-BE49-F238E27FC236}">
                  <a16:creationId xmlns:a16="http://schemas.microsoft.com/office/drawing/2014/main" id="{6FF39793-CEBA-40D0-9ED1-A29FD0B83CB4}"/>
                </a:ext>
              </a:extLst>
            </p:cNvPr>
            <p:cNvSpPr/>
            <p:nvPr/>
          </p:nvSpPr>
          <p:spPr>
            <a:xfrm>
              <a:off x="6394110" y="334200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5" name="Куб 34">
              <a:extLst>
                <a:ext uri="{FF2B5EF4-FFF2-40B4-BE49-F238E27FC236}">
                  <a16:creationId xmlns:a16="http://schemas.microsoft.com/office/drawing/2014/main" id="{83482142-74E1-47A0-9EB4-6CA79ADFD820}"/>
                </a:ext>
              </a:extLst>
            </p:cNvPr>
            <p:cNvSpPr/>
            <p:nvPr/>
          </p:nvSpPr>
          <p:spPr>
            <a:xfrm>
              <a:off x="7714910" y="3329305"/>
              <a:ext cx="1219200" cy="1181100"/>
            </a:xfrm>
            <a:prstGeom prst="cube">
              <a:avLst/>
            </a:prstGeom>
            <a:solidFill>
              <a:srgbClr val="99FF99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6" name="Куб 35">
              <a:extLst>
                <a:ext uri="{FF2B5EF4-FFF2-40B4-BE49-F238E27FC236}">
                  <a16:creationId xmlns:a16="http://schemas.microsoft.com/office/drawing/2014/main" id="{4E633AD4-434B-4693-ACCF-55328157C50F}"/>
                </a:ext>
              </a:extLst>
            </p:cNvPr>
            <p:cNvSpPr/>
            <p:nvPr/>
          </p:nvSpPr>
          <p:spPr>
            <a:xfrm>
              <a:off x="3367700" y="91249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7" name="Куб 36">
              <a:extLst>
                <a:ext uri="{FF2B5EF4-FFF2-40B4-BE49-F238E27FC236}">
                  <a16:creationId xmlns:a16="http://schemas.microsoft.com/office/drawing/2014/main" id="{A8799C79-8A97-462C-A1FA-BBB1C5EBA413}"/>
                </a:ext>
              </a:extLst>
            </p:cNvPr>
            <p:cNvSpPr/>
            <p:nvPr/>
          </p:nvSpPr>
          <p:spPr>
            <a:xfrm>
              <a:off x="4690405" y="8890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8" name="Куб 37">
              <a:extLst>
                <a:ext uri="{FF2B5EF4-FFF2-40B4-BE49-F238E27FC236}">
                  <a16:creationId xmlns:a16="http://schemas.microsoft.com/office/drawing/2014/main" id="{882BD001-A1CA-43E4-86A9-3F5805394BB6}"/>
                </a:ext>
              </a:extLst>
            </p:cNvPr>
            <p:cNvSpPr/>
            <p:nvPr/>
          </p:nvSpPr>
          <p:spPr>
            <a:xfrm>
              <a:off x="6023905" y="8763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39" name="Куб 38">
              <a:extLst>
                <a:ext uri="{FF2B5EF4-FFF2-40B4-BE49-F238E27FC236}">
                  <a16:creationId xmlns:a16="http://schemas.microsoft.com/office/drawing/2014/main" id="{C3DF9E7F-BCDC-4A98-A691-FD1F88DAA82B}"/>
                </a:ext>
              </a:extLst>
            </p:cNvPr>
            <p:cNvSpPr/>
            <p:nvPr/>
          </p:nvSpPr>
          <p:spPr>
            <a:xfrm>
              <a:off x="7344705" y="863600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0" name="Куб 39">
              <a:extLst>
                <a:ext uri="{FF2B5EF4-FFF2-40B4-BE49-F238E27FC236}">
                  <a16:creationId xmlns:a16="http://schemas.microsoft.com/office/drawing/2014/main" id="{43673FAD-5A5D-4450-BC74-475A15CC1F69}"/>
                </a:ext>
              </a:extLst>
            </p:cNvPr>
            <p:cNvSpPr/>
            <p:nvPr/>
          </p:nvSpPr>
          <p:spPr>
            <a:xfrm>
              <a:off x="3367700" y="183959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1" name="Куб 40">
              <a:extLst>
                <a:ext uri="{FF2B5EF4-FFF2-40B4-BE49-F238E27FC236}">
                  <a16:creationId xmlns:a16="http://schemas.microsoft.com/office/drawing/2014/main" id="{6467CA3B-85E3-4834-8D22-70376328BC8F}"/>
                </a:ext>
              </a:extLst>
            </p:cNvPr>
            <p:cNvSpPr/>
            <p:nvPr/>
          </p:nvSpPr>
          <p:spPr>
            <a:xfrm>
              <a:off x="4690405" y="18161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2" name="Куб 41">
              <a:extLst>
                <a:ext uri="{FF2B5EF4-FFF2-40B4-BE49-F238E27FC236}">
                  <a16:creationId xmlns:a16="http://schemas.microsoft.com/office/drawing/2014/main" id="{2E49C009-6DCD-40AC-9F61-00041EB01EDA}"/>
                </a:ext>
              </a:extLst>
            </p:cNvPr>
            <p:cNvSpPr/>
            <p:nvPr/>
          </p:nvSpPr>
          <p:spPr>
            <a:xfrm>
              <a:off x="6023905" y="18034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3" name="Куб 42">
              <a:extLst>
                <a:ext uri="{FF2B5EF4-FFF2-40B4-BE49-F238E27FC236}">
                  <a16:creationId xmlns:a16="http://schemas.microsoft.com/office/drawing/2014/main" id="{86A4484C-3C59-4D26-92E5-E868EFDB7D19}"/>
                </a:ext>
              </a:extLst>
            </p:cNvPr>
            <p:cNvSpPr/>
            <p:nvPr/>
          </p:nvSpPr>
          <p:spPr>
            <a:xfrm>
              <a:off x="7344705" y="17907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4" name="Куб 43">
              <a:extLst>
                <a:ext uri="{FF2B5EF4-FFF2-40B4-BE49-F238E27FC236}">
                  <a16:creationId xmlns:a16="http://schemas.microsoft.com/office/drawing/2014/main" id="{E1922CEB-BA86-426C-964A-078F853CD338}"/>
                </a:ext>
              </a:extLst>
            </p:cNvPr>
            <p:cNvSpPr/>
            <p:nvPr/>
          </p:nvSpPr>
          <p:spPr>
            <a:xfrm>
              <a:off x="3367700" y="277939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5" name="Куб 44">
              <a:extLst>
                <a:ext uri="{FF2B5EF4-FFF2-40B4-BE49-F238E27FC236}">
                  <a16:creationId xmlns:a16="http://schemas.microsoft.com/office/drawing/2014/main" id="{9985A405-40CD-469F-A639-A08BA6F95C25}"/>
                </a:ext>
              </a:extLst>
            </p:cNvPr>
            <p:cNvSpPr/>
            <p:nvPr/>
          </p:nvSpPr>
          <p:spPr>
            <a:xfrm>
              <a:off x="4690405" y="27559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6" name="Куб 45">
              <a:extLst>
                <a:ext uri="{FF2B5EF4-FFF2-40B4-BE49-F238E27FC236}">
                  <a16:creationId xmlns:a16="http://schemas.microsoft.com/office/drawing/2014/main" id="{EBC44A84-6B27-4B29-89FF-EAFFBC2BBEC1}"/>
                </a:ext>
              </a:extLst>
            </p:cNvPr>
            <p:cNvSpPr/>
            <p:nvPr/>
          </p:nvSpPr>
          <p:spPr>
            <a:xfrm>
              <a:off x="6023905" y="27432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7" name="Куб 46">
              <a:extLst>
                <a:ext uri="{FF2B5EF4-FFF2-40B4-BE49-F238E27FC236}">
                  <a16:creationId xmlns:a16="http://schemas.microsoft.com/office/drawing/2014/main" id="{A620E3D0-8A6E-49A3-A50E-E803F3020249}"/>
                </a:ext>
              </a:extLst>
            </p:cNvPr>
            <p:cNvSpPr/>
            <p:nvPr/>
          </p:nvSpPr>
          <p:spPr>
            <a:xfrm>
              <a:off x="7344705" y="27305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8" name="Куб 47">
              <a:extLst>
                <a:ext uri="{FF2B5EF4-FFF2-40B4-BE49-F238E27FC236}">
                  <a16:creationId xmlns:a16="http://schemas.microsoft.com/office/drawing/2014/main" id="{2BDD2A00-9401-482D-B278-342DC04C9A87}"/>
                </a:ext>
              </a:extLst>
            </p:cNvPr>
            <p:cNvSpPr/>
            <p:nvPr/>
          </p:nvSpPr>
          <p:spPr>
            <a:xfrm>
              <a:off x="3367700" y="3757295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49" name="Куб 48">
              <a:extLst>
                <a:ext uri="{FF2B5EF4-FFF2-40B4-BE49-F238E27FC236}">
                  <a16:creationId xmlns:a16="http://schemas.microsoft.com/office/drawing/2014/main" id="{69C588ED-4385-4165-AD56-9F6A906C8D05}"/>
                </a:ext>
              </a:extLst>
            </p:cNvPr>
            <p:cNvSpPr/>
            <p:nvPr/>
          </p:nvSpPr>
          <p:spPr>
            <a:xfrm>
              <a:off x="4690405" y="37338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50" name="Куб 49">
              <a:extLst>
                <a:ext uri="{FF2B5EF4-FFF2-40B4-BE49-F238E27FC236}">
                  <a16:creationId xmlns:a16="http://schemas.microsoft.com/office/drawing/2014/main" id="{00DC7D64-28CE-407B-BAD4-6705EDF96ACE}"/>
                </a:ext>
              </a:extLst>
            </p:cNvPr>
            <p:cNvSpPr/>
            <p:nvPr/>
          </p:nvSpPr>
          <p:spPr>
            <a:xfrm>
              <a:off x="6023905" y="3721100"/>
              <a:ext cx="1219200" cy="1181100"/>
            </a:xfrm>
            <a:prstGeom prst="cube">
              <a:avLst/>
            </a:prstGeom>
            <a:noFill/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51" name="Куб 50">
              <a:extLst>
                <a:ext uri="{FF2B5EF4-FFF2-40B4-BE49-F238E27FC236}">
                  <a16:creationId xmlns:a16="http://schemas.microsoft.com/office/drawing/2014/main" id="{09BE7DC4-03FB-461E-9ED6-BB590CC247BF}"/>
                </a:ext>
              </a:extLst>
            </p:cNvPr>
            <p:cNvSpPr/>
            <p:nvPr/>
          </p:nvSpPr>
          <p:spPr>
            <a:xfrm>
              <a:off x="7344705" y="3708400"/>
              <a:ext cx="1219200" cy="1181100"/>
            </a:xfrm>
            <a:prstGeom prst="cube">
              <a:avLst/>
            </a:prstGeom>
            <a:solidFill>
              <a:srgbClr val="99FF99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ysClr val="window" lastClr="FFFFFF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52" name="Куб 51">
              <a:extLst>
                <a:ext uri="{FF2B5EF4-FFF2-40B4-BE49-F238E27FC236}">
                  <a16:creationId xmlns:a16="http://schemas.microsoft.com/office/drawing/2014/main" id="{C1AF22A3-9590-408E-A629-B3DA365C17C8}"/>
                </a:ext>
              </a:extLst>
            </p:cNvPr>
            <p:cNvSpPr/>
            <p:nvPr/>
          </p:nvSpPr>
          <p:spPr>
            <a:xfrm>
              <a:off x="2948600" y="4182700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53" name="Куб 52">
              <a:extLst>
                <a:ext uri="{FF2B5EF4-FFF2-40B4-BE49-F238E27FC236}">
                  <a16:creationId xmlns:a16="http://schemas.microsoft.com/office/drawing/2014/main" id="{6B7A7144-1096-4173-B7BE-C5A8481B39B6}"/>
                </a:ext>
              </a:extLst>
            </p:cNvPr>
            <p:cNvSpPr/>
            <p:nvPr/>
          </p:nvSpPr>
          <p:spPr>
            <a:xfrm>
              <a:off x="4271305" y="41592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54" name="Куб 53">
              <a:extLst>
                <a:ext uri="{FF2B5EF4-FFF2-40B4-BE49-F238E27FC236}">
                  <a16:creationId xmlns:a16="http://schemas.microsoft.com/office/drawing/2014/main" id="{29AE84FA-A841-4E4E-948D-7FAB36C54877}"/>
                </a:ext>
              </a:extLst>
            </p:cNvPr>
            <p:cNvSpPr/>
            <p:nvPr/>
          </p:nvSpPr>
          <p:spPr>
            <a:xfrm>
              <a:off x="5604805" y="41465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55" name="Куб 54">
              <a:extLst>
                <a:ext uri="{FF2B5EF4-FFF2-40B4-BE49-F238E27FC236}">
                  <a16:creationId xmlns:a16="http://schemas.microsoft.com/office/drawing/2014/main" id="{333D2C68-D619-4B89-A16F-36EDDE413FAB}"/>
                </a:ext>
              </a:extLst>
            </p:cNvPr>
            <p:cNvSpPr/>
            <p:nvPr/>
          </p:nvSpPr>
          <p:spPr>
            <a:xfrm>
              <a:off x="6925605" y="4133805"/>
              <a:ext cx="1219200" cy="1181100"/>
            </a:xfrm>
            <a:prstGeom prst="cube">
              <a:avLst/>
            </a:prstGeom>
            <a:solidFill>
              <a:srgbClr val="99FF99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56" name="Куб 55">
              <a:extLst>
                <a:ext uri="{FF2B5EF4-FFF2-40B4-BE49-F238E27FC236}">
                  <a16:creationId xmlns:a16="http://schemas.microsoft.com/office/drawing/2014/main" id="{4BF339B5-C17D-4665-B9F4-2F29A028056F}"/>
                </a:ext>
              </a:extLst>
            </p:cNvPr>
            <p:cNvSpPr/>
            <p:nvPr/>
          </p:nvSpPr>
          <p:spPr>
            <a:xfrm>
              <a:off x="2948600" y="3204800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57" name="Куб 56">
              <a:extLst>
                <a:ext uri="{FF2B5EF4-FFF2-40B4-BE49-F238E27FC236}">
                  <a16:creationId xmlns:a16="http://schemas.microsoft.com/office/drawing/2014/main" id="{34255281-89DC-43D9-B00C-59024C719D18}"/>
                </a:ext>
              </a:extLst>
            </p:cNvPr>
            <p:cNvSpPr/>
            <p:nvPr/>
          </p:nvSpPr>
          <p:spPr>
            <a:xfrm>
              <a:off x="2948600" y="2265000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58" name="Куб 57">
              <a:extLst>
                <a:ext uri="{FF2B5EF4-FFF2-40B4-BE49-F238E27FC236}">
                  <a16:creationId xmlns:a16="http://schemas.microsoft.com/office/drawing/2014/main" id="{F017AE3B-9FCB-4B1B-B189-D6E1B65A6637}"/>
                </a:ext>
              </a:extLst>
            </p:cNvPr>
            <p:cNvSpPr/>
            <p:nvPr/>
          </p:nvSpPr>
          <p:spPr>
            <a:xfrm>
              <a:off x="2948600" y="13249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59" name="Куб 58">
              <a:extLst>
                <a:ext uri="{FF2B5EF4-FFF2-40B4-BE49-F238E27FC236}">
                  <a16:creationId xmlns:a16="http://schemas.microsoft.com/office/drawing/2014/main" id="{913F2362-9EB8-4912-A8E2-281F17A9BE3D}"/>
                </a:ext>
              </a:extLst>
            </p:cNvPr>
            <p:cNvSpPr/>
            <p:nvPr/>
          </p:nvSpPr>
          <p:spPr>
            <a:xfrm>
              <a:off x="4271305" y="31813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0" name="Куб 59">
              <a:extLst>
                <a:ext uri="{FF2B5EF4-FFF2-40B4-BE49-F238E27FC236}">
                  <a16:creationId xmlns:a16="http://schemas.microsoft.com/office/drawing/2014/main" id="{20D11488-F97C-4A19-A50A-1C9E9D185275}"/>
                </a:ext>
              </a:extLst>
            </p:cNvPr>
            <p:cNvSpPr/>
            <p:nvPr/>
          </p:nvSpPr>
          <p:spPr>
            <a:xfrm>
              <a:off x="4271305" y="22415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1" name="Куб 60">
              <a:extLst>
                <a:ext uri="{FF2B5EF4-FFF2-40B4-BE49-F238E27FC236}">
                  <a16:creationId xmlns:a16="http://schemas.microsoft.com/office/drawing/2014/main" id="{9E65F9A2-0A9C-453D-AFC9-79428A67AE60}"/>
                </a:ext>
              </a:extLst>
            </p:cNvPr>
            <p:cNvSpPr/>
            <p:nvPr/>
          </p:nvSpPr>
          <p:spPr>
            <a:xfrm>
              <a:off x="4271305" y="13144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2" name="Куб 61">
              <a:extLst>
                <a:ext uri="{FF2B5EF4-FFF2-40B4-BE49-F238E27FC236}">
                  <a16:creationId xmlns:a16="http://schemas.microsoft.com/office/drawing/2014/main" id="{19BACEE2-4C15-4FC0-8E13-41F88EF1A54F}"/>
                </a:ext>
              </a:extLst>
            </p:cNvPr>
            <p:cNvSpPr/>
            <p:nvPr/>
          </p:nvSpPr>
          <p:spPr>
            <a:xfrm>
              <a:off x="5604805" y="31686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3" name="Куб 62">
              <a:extLst>
                <a:ext uri="{FF2B5EF4-FFF2-40B4-BE49-F238E27FC236}">
                  <a16:creationId xmlns:a16="http://schemas.microsoft.com/office/drawing/2014/main" id="{48FA9C77-E593-432E-8893-5790580754B1}"/>
                </a:ext>
              </a:extLst>
            </p:cNvPr>
            <p:cNvSpPr/>
            <p:nvPr/>
          </p:nvSpPr>
          <p:spPr>
            <a:xfrm>
              <a:off x="5604805" y="22288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4" name="Куб 63">
              <a:extLst>
                <a:ext uri="{FF2B5EF4-FFF2-40B4-BE49-F238E27FC236}">
                  <a16:creationId xmlns:a16="http://schemas.microsoft.com/office/drawing/2014/main" id="{F2090932-AD19-4AE2-AAE2-901B8B391FCB}"/>
                </a:ext>
              </a:extLst>
            </p:cNvPr>
            <p:cNvSpPr/>
            <p:nvPr/>
          </p:nvSpPr>
          <p:spPr>
            <a:xfrm>
              <a:off x="5604805" y="13017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5" name="Куб 64">
              <a:extLst>
                <a:ext uri="{FF2B5EF4-FFF2-40B4-BE49-F238E27FC236}">
                  <a16:creationId xmlns:a16="http://schemas.microsoft.com/office/drawing/2014/main" id="{F5FC20FC-3C81-4BDF-AFC5-CF0638CDA772}"/>
                </a:ext>
              </a:extLst>
            </p:cNvPr>
            <p:cNvSpPr/>
            <p:nvPr/>
          </p:nvSpPr>
          <p:spPr>
            <a:xfrm>
              <a:off x="6925605" y="31559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6" name="Куб 65">
              <a:extLst>
                <a:ext uri="{FF2B5EF4-FFF2-40B4-BE49-F238E27FC236}">
                  <a16:creationId xmlns:a16="http://schemas.microsoft.com/office/drawing/2014/main" id="{4D4BB5FF-AF72-4EF9-82A6-F914D953676B}"/>
                </a:ext>
              </a:extLst>
            </p:cNvPr>
            <p:cNvSpPr/>
            <p:nvPr/>
          </p:nvSpPr>
          <p:spPr>
            <a:xfrm>
              <a:off x="6925605" y="22161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67" name="Куб 66">
              <a:extLst>
                <a:ext uri="{FF2B5EF4-FFF2-40B4-BE49-F238E27FC236}">
                  <a16:creationId xmlns:a16="http://schemas.microsoft.com/office/drawing/2014/main" id="{B0C1A9CB-8985-4D9A-8413-5EC98005E89C}"/>
                </a:ext>
              </a:extLst>
            </p:cNvPr>
            <p:cNvSpPr/>
            <p:nvPr/>
          </p:nvSpPr>
          <p:spPr>
            <a:xfrm>
              <a:off x="6925605" y="1289005"/>
              <a:ext cx="1219200" cy="1181100"/>
            </a:xfrm>
            <a:prstGeom prst="cub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2F5597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F</a:t>
              </a:r>
              <a:endParaRPr lang="ru-RU" sz="1097" kern="0">
                <a:solidFill>
                  <a:sysClr val="window" lastClr="FFFFFF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cxnSp>
          <p:nvCxnSpPr>
            <p:cNvPr id="68" name="Прямая со стрелкой 67">
              <a:extLst>
                <a:ext uri="{FF2B5EF4-FFF2-40B4-BE49-F238E27FC236}">
                  <a16:creationId xmlns:a16="http://schemas.microsoft.com/office/drawing/2014/main" id="{30F478BA-5A13-4E3B-B13A-54D0216E0E94}"/>
                </a:ext>
              </a:extLst>
            </p:cNvPr>
            <p:cNvCxnSpPr/>
            <p:nvPr/>
          </p:nvCxnSpPr>
          <p:spPr>
            <a:xfrm flipV="1">
              <a:off x="279400" y="120901"/>
              <a:ext cx="0" cy="1566207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69" name="Прямая со стрелкой 68">
              <a:extLst>
                <a:ext uri="{FF2B5EF4-FFF2-40B4-BE49-F238E27FC236}">
                  <a16:creationId xmlns:a16="http://schemas.microsoft.com/office/drawing/2014/main" id="{D97B626D-CA6E-4215-AB26-0C24CAE274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00" y="1094400"/>
              <a:ext cx="586107" cy="582003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0" name="Прямая со стрелкой 69">
              <a:extLst>
                <a:ext uri="{FF2B5EF4-FFF2-40B4-BE49-F238E27FC236}">
                  <a16:creationId xmlns:a16="http://schemas.microsoft.com/office/drawing/2014/main" id="{390A0912-3CFD-4F17-96EC-29AD5D0D898F}"/>
                </a:ext>
              </a:extLst>
            </p:cNvPr>
            <p:cNvCxnSpPr/>
            <p:nvPr/>
          </p:nvCxnSpPr>
          <p:spPr>
            <a:xfrm flipV="1">
              <a:off x="279400" y="1655401"/>
              <a:ext cx="1435100" cy="20998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71" name="Надпись 158">
              <a:extLst>
                <a:ext uri="{FF2B5EF4-FFF2-40B4-BE49-F238E27FC236}">
                  <a16:creationId xmlns:a16="http://schemas.microsoft.com/office/drawing/2014/main" id="{4650943E-A82B-4DBC-BD32-6F04B46DCF86}"/>
                </a:ext>
              </a:extLst>
            </p:cNvPr>
            <p:cNvSpPr txBox="1"/>
            <p:nvPr/>
          </p:nvSpPr>
          <p:spPr>
            <a:xfrm>
              <a:off x="3174319" y="5278372"/>
              <a:ext cx="520700" cy="6604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en-US" sz="3591" kern="0">
                  <a:solidFill>
                    <a:srgbClr val="F79646">
                      <a:lumMod val="7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1</a:t>
              </a:r>
              <a:endParaRPr lang="ru-RU" sz="1097" ker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72" name="Надпись 158">
              <a:extLst>
                <a:ext uri="{FF2B5EF4-FFF2-40B4-BE49-F238E27FC236}">
                  <a16:creationId xmlns:a16="http://schemas.microsoft.com/office/drawing/2014/main" id="{91EB1295-2E8F-47DE-8A16-2A48D5B23746}"/>
                </a:ext>
              </a:extLst>
            </p:cNvPr>
            <p:cNvSpPr txBox="1"/>
            <p:nvPr/>
          </p:nvSpPr>
          <p:spPr>
            <a:xfrm>
              <a:off x="4470483" y="5265855"/>
              <a:ext cx="520700" cy="6604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en-US" sz="3591" kern="0" dirty="0">
                  <a:solidFill>
                    <a:srgbClr val="F79646">
                      <a:lumMod val="7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2</a:t>
              </a:r>
              <a:endParaRPr lang="ru-RU" sz="1097" kern="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73" name="Надпись 158">
              <a:extLst>
                <a:ext uri="{FF2B5EF4-FFF2-40B4-BE49-F238E27FC236}">
                  <a16:creationId xmlns:a16="http://schemas.microsoft.com/office/drawing/2014/main" id="{8C802173-1F32-4B90-8932-42D1F59D4AE2}"/>
                </a:ext>
              </a:extLst>
            </p:cNvPr>
            <p:cNvSpPr txBox="1"/>
            <p:nvPr/>
          </p:nvSpPr>
          <p:spPr>
            <a:xfrm>
              <a:off x="7117205" y="5205899"/>
              <a:ext cx="520700" cy="6604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en-US" sz="3591" kern="0" dirty="0">
                  <a:solidFill>
                    <a:srgbClr val="F79646">
                      <a:lumMod val="7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9</a:t>
              </a:r>
              <a:endParaRPr lang="ru-RU" sz="1097" kern="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74" name="Надпись 158">
              <a:extLst>
                <a:ext uri="{FF2B5EF4-FFF2-40B4-BE49-F238E27FC236}">
                  <a16:creationId xmlns:a16="http://schemas.microsoft.com/office/drawing/2014/main" id="{DC80AE20-F9F0-446F-81ED-B791690E7C3E}"/>
                </a:ext>
              </a:extLst>
            </p:cNvPr>
            <p:cNvSpPr txBox="1"/>
            <p:nvPr/>
          </p:nvSpPr>
          <p:spPr>
            <a:xfrm>
              <a:off x="5670491" y="5032718"/>
              <a:ext cx="607400" cy="738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ru-RU" sz="4788" kern="0" dirty="0">
                  <a:solidFill>
                    <a:srgbClr val="F79646">
                      <a:lumMod val="7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…</a:t>
              </a:r>
              <a:endParaRPr lang="ru-RU" sz="1097" kern="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75" name="Надпись 158">
              <a:extLst>
                <a:ext uri="{FF2B5EF4-FFF2-40B4-BE49-F238E27FC236}">
                  <a16:creationId xmlns:a16="http://schemas.microsoft.com/office/drawing/2014/main" id="{B67BB23C-A423-4218-B696-808A07B6FD07}"/>
                </a:ext>
              </a:extLst>
            </p:cNvPr>
            <p:cNvSpPr txBox="1"/>
            <p:nvPr/>
          </p:nvSpPr>
          <p:spPr>
            <a:xfrm>
              <a:off x="1689526" y="5156203"/>
              <a:ext cx="1394800" cy="990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en-US" sz="3591" kern="0" dirty="0">
                  <a:solidFill>
                    <a:srgbClr val="F79646">
                      <a:lumMod val="7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Levels </a:t>
              </a:r>
              <a:r>
                <a:rPr lang="en-US" sz="1792" kern="0" dirty="0">
                  <a:solidFill>
                    <a:srgbClr val="F79646">
                      <a:lumMod val="7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(S</a:t>
              </a:r>
              <a:r>
                <a:rPr lang="ru-RU" sz="1792" kern="0" dirty="0">
                  <a:solidFill>
                    <a:srgbClr val="F79646">
                      <a:lumMod val="75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ublevels)</a:t>
              </a:r>
              <a:endParaRPr lang="ru-RU" sz="1097" kern="0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76" name="Надпись 158">
              <a:extLst>
                <a:ext uri="{FF2B5EF4-FFF2-40B4-BE49-F238E27FC236}">
                  <a16:creationId xmlns:a16="http://schemas.microsoft.com/office/drawing/2014/main" id="{002DB58B-86E4-46F8-825A-AAB6675DFABE}"/>
                </a:ext>
              </a:extLst>
            </p:cNvPr>
            <p:cNvSpPr txBox="1"/>
            <p:nvPr/>
          </p:nvSpPr>
          <p:spPr>
            <a:xfrm>
              <a:off x="227370" y="61182"/>
              <a:ext cx="3552191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ru-RU" sz="1596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ПРОЦЕССЫ</a:t>
              </a:r>
              <a:r>
                <a:rPr lang="ru-RU" sz="1596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 </a:t>
              </a:r>
              <a:r>
                <a:rPr lang="ru-RU" sz="1397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(ОПД, бизнес-процессы, ВПД, </a:t>
              </a:r>
              <a:r>
                <a:rPr lang="ru-RU" sz="1397" kern="0" dirty="0" err="1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профстандарты</a:t>
              </a:r>
              <a:r>
                <a:rPr lang="ru-RU" sz="1397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)</a:t>
              </a:r>
            </a:p>
          </p:txBody>
        </p:sp>
        <p:sp>
          <p:nvSpPr>
            <p:cNvPr id="77" name="Надпись 158">
              <a:extLst>
                <a:ext uri="{FF2B5EF4-FFF2-40B4-BE49-F238E27FC236}">
                  <a16:creationId xmlns:a16="http://schemas.microsoft.com/office/drawing/2014/main" id="{7A2FF4A8-CB13-4837-8806-A98693C47ED5}"/>
                </a:ext>
              </a:extLst>
            </p:cNvPr>
            <p:cNvSpPr txBox="1"/>
            <p:nvPr/>
          </p:nvSpPr>
          <p:spPr>
            <a:xfrm>
              <a:off x="613013" y="720341"/>
              <a:ext cx="2561306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5000"/>
                </a:lnSpc>
                <a:spcAft>
                  <a:spcPts val="798"/>
                </a:spcAft>
                <a:defRPr/>
              </a:pPr>
              <a:r>
                <a:rPr lang="ru-RU" sz="1596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ЗАДАЧИ</a:t>
              </a:r>
              <a:r>
                <a:rPr lang="ru-RU" sz="1596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 /функции </a:t>
              </a:r>
              <a:r>
                <a:rPr lang="ru-RU" sz="1397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(ОТФ /квалификации, ТФ)</a:t>
              </a:r>
            </a:p>
          </p:txBody>
        </p:sp>
        <p:sp>
          <p:nvSpPr>
            <p:cNvPr id="78" name="Надпись 158">
              <a:extLst>
                <a:ext uri="{FF2B5EF4-FFF2-40B4-BE49-F238E27FC236}">
                  <a16:creationId xmlns:a16="http://schemas.microsoft.com/office/drawing/2014/main" id="{F46916C4-FA0F-46C9-8460-A1937BD01635}"/>
                </a:ext>
              </a:extLst>
            </p:cNvPr>
            <p:cNvSpPr txBox="1"/>
            <p:nvPr/>
          </p:nvSpPr>
          <p:spPr>
            <a:xfrm>
              <a:off x="1678657" y="1373189"/>
              <a:ext cx="937260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5000"/>
                </a:lnSpc>
                <a:spcAft>
                  <a:spcPts val="798"/>
                </a:spcAft>
                <a:defRPr/>
              </a:pPr>
              <a:r>
                <a:rPr lang="ru-RU" sz="1596" b="1" kern="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УРОВНИ</a:t>
              </a:r>
              <a:endParaRPr lang="ru-RU" sz="1097" b="1" kern="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79" name="Надпись 158">
              <a:extLst>
                <a:ext uri="{FF2B5EF4-FFF2-40B4-BE49-F238E27FC236}">
                  <a16:creationId xmlns:a16="http://schemas.microsoft.com/office/drawing/2014/main" id="{3E8D46B8-D591-4A89-9B19-C281EF5A8DBF}"/>
                </a:ext>
              </a:extLst>
            </p:cNvPr>
            <p:cNvSpPr txBox="1"/>
            <p:nvPr/>
          </p:nvSpPr>
          <p:spPr>
            <a:xfrm>
              <a:off x="1790700" y="2138000"/>
              <a:ext cx="1244260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5000"/>
                </a:lnSpc>
                <a:spcAft>
                  <a:spcPts val="798"/>
                </a:spcAft>
                <a:defRPr/>
              </a:pPr>
              <a:r>
                <a:rPr lang="ru-RU" sz="1596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ВПД1 (ПС1)</a:t>
              </a:r>
              <a:endParaRPr lang="ru-RU" sz="1097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80" name="Надпись 158">
              <a:extLst>
                <a:ext uri="{FF2B5EF4-FFF2-40B4-BE49-F238E27FC236}">
                  <a16:creationId xmlns:a16="http://schemas.microsoft.com/office/drawing/2014/main" id="{17EC4862-41D6-420B-A620-AC2AE8583923}"/>
                </a:ext>
              </a:extLst>
            </p:cNvPr>
            <p:cNvSpPr txBox="1"/>
            <p:nvPr/>
          </p:nvSpPr>
          <p:spPr>
            <a:xfrm>
              <a:off x="1765595" y="3065100"/>
              <a:ext cx="124396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5000"/>
                </a:lnSpc>
                <a:spcAft>
                  <a:spcPts val="798"/>
                </a:spcAft>
                <a:defRPr/>
              </a:pPr>
              <a:r>
                <a:rPr lang="ru-RU" sz="1596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ВПД2 (ПС2)</a:t>
              </a:r>
              <a:endParaRPr lang="ru-RU" sz="1097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81" name="Надпись 158">
              <a:extLst>
                <a:ext uri="{FF2B5EF4-FFF2-40B4-BE49-F238E27FC236}">
                  <a16:creationId xmlns:a16="http://schemas.microsoft.com/office/drawing/2014/main" id="{A84F5AA8-138C-4473-8802-34CF939933F0}"/>
                </a:ext>
              </a:extLst>
            </p:cNvPr>
            <p:cNvSpPr txBox="1"/>
            <p:nvPr/>
          </p:nvSpPr>
          <p:spPr>
            <a:xfrm>
              <a:off x="1843700" y="4866300"/>
              <a:ext cx="1243965" cy="3575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5000"/>
                </a:lnSpc>
                <a:spcAft>
                  <a:spcPts val="798"/>
                </a:spcAft>
                <a:defRPr/>
              </a:pPr>
              <a:r>
                <a:rPr lang="ru-RU" sz="1596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ВПД</a:t>
              </a:r>
              <a:r>
                <a:rPr lang="en-US" sz="1596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i</a:t>
              </a:r>
              <a:r>
                <a:rPr lang="ru-RU" sz="1596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 (ПС</a:t>
              </a:r>
              <a:r>
                <a:rPr lang="en-US" sz="1596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i</a:t>
              </a:r>
              <a:r>
                <a:rPr lang="ru-RU" sz="1596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)</a:t>
              </a:r>
              <a:endParaRPr lang="ru-RU" sz="1097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82" name="Надпись 158">
              <a:extLst>
                <a:ext uri="{FF2B5EF4-FFF2-40B4-BE49-F238E27FC236}">
                  <a16:creationId xmlns:a16="http://schemas.microsoft.com/office/drawing/2014/main" id="{BD91790C-6DF5-4011-BA9E-9F1F94605091}"/>
                </a:ext>
              </a:extLst>
            </p:cNvPr>
            <p:cNvSpPr txBox="1"/>
            <p:nvPr/>
          </p:nvSpPr>
          <p:spPr>
            <a:xfrm>
              <a:off x="2133600" y="3721100"/>
              <a:ext cx="431800" cy="6858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207" tIns="45604" rIns="91207" bIns="456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5000"/>
                </a:lnSpc>
                <a:spcAft>
                  <a:spcPts val="798"/>
                </a:spcAft>
                <a:defRPr/>
              </a:pPr>
              <a:r>
                <a:rPr lang="ru-RU" sz="2394" kern="0">
                  <a:solidFill>
                    <a:srgbClr val="2F559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…</a:t>
              </a:r>
              <a:endParaRPr lang="ru-RU" sz="1097" kern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83" name="Надпись 173">
              <a:extLst>
                <a:ext uri="{FF2B5EF4-FFF2-40B4-BE49-F238E27FC236}">
                  <a16:creationId xmlns:a16="http://schemas.microsoft.com/office/drawing/2014/main" id="{BA90A542-B15A-464E-AD7A-873519164AFA}"/>
                </a:ext>
              </a:extLst>
            </p:cNvPr>
            <p:cNvSpPr txBox="1"/>
            <p:nvPr/>
          </p:nvSpPr>
          <p:spPr>
            <a:xfrm>
              <a:off x="7552984" y="4969805"/>
              <a:ext cx="1108710" cy="828039"/>
            </a:xfrm>
            <a:prstGeom prst="rect">
              <a:avLst/>
            </a:prstGeom>
            <a:noFill/>
          </p:spPr>
          <p:txBody>
            <a:bodyPr wrap="square" lIns="91207" tIns="45604" rIns="91207" bIns="45604" anchor="ctr">
              <a:noAutofit/>
              <a:scene3d>
                <a:camera prst="orthographicFront">
                  <a:rot lat="2400000" lon="21594000" rev="3000000"/>
                </a:camera>
                <a:lightRig rig="threePt" dir="t"/>
              </a:scene3d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798"/>
                </a:spcAft>
                <a:defRPr/>
              </a:pPr>
              <a:r>
                <a:rPr lang="ru-RU" sz="2793" kern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ТФ1</a:t>
              </a:r>
              <a:endParaRPr lang="ru-RU" sz="1097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84" name="Надпись 173">
              <a:extLst>
                <a:ext uri="{FF2B5EF4-FFF2-40B4-BE49-F238E27FC236}">
                  <a16:creationId xmlns:a16="http://schemas.microsoft.com/office/drawing/2014/main" id="{3E86DF8C-DC92-4F68-A1E7-DE4432606D41}"/>
                </a:ext>
              </a:extLst>
            </p:cNvPr>
            <p:cNvSpPr txBox="1"/>
            <p:nvPr/>
          </p:nvSpPr>
          <p:spPr>
            <a:xfrm>
              <a:off x="8081600" y="4385900"/>
              <a:ext cx="1108710" cy="827405"/>
            </a:xfrm>
            <a:prstGeom prst="rect">
              <a:avLst/>
            </a:prstGeom>
            <a:noFill/>
          </p:spPr>
          <p:txBody>
            <a:bodyPr wrap="square" lIns="91207" tIns="45604" rIns="91207" bIns="45604" anchor="ctr">
              <a:noAutofit/>
              <a:scene3d>
                <a:camera prst="orthographicFront">
                  <a:rot lat="3000000" lon="21594000" rev="3000000"/>
                </a:camera>
                <a:lightRig rig="threePt" dir="t"/>
              </a:scene3d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ru-RU" sz="2793" kern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ТФ2</a:t>
              </a:r>
              <a:endParaRPr lang="ru-RU" sz="1097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85" name="Надпись 173">
              <a:extLst>
                <a:ext uri="{FF2B5EF4-FFF2-40B4-BE49-F238E27FC236}">
                  <a16:creationId xmlns:a16="http://schemas.microsoft.com/office/drawing/2014/main" id="{4F9D79CA-992B-4507-BB6D-44B0B966A51A}"/>
                </a:ext>
              </a:extLst>
            </p:cNvPr>
            <p:cNvSpPr txBox="1"/>
            <p:nvPr/>
          </p:nvSpPr>
          <p:spPr>
            <a:xfrm>
              <a:off x="8543290" y="3873500"/>
              <a:ext cx="1108710" cy="827405"/>
            </a:xfrm>
            <a:prstGeom prst="rect">
              <a:avLst/>
            </a:prstGeom>
            <a:noFill/>
          </p:spPr>
          <p:txBody>
            <a:bodyPr wrap="square" lIns="91207" tIns="45604" rIns="91207" bIns="45604" anchor="ctr">
              <a:noAutofit/>
              <a:scene3d>
                <a:camera prst="orthographicFront">
                  <a:rot lat="3000000" lon="21594000" rev="3000000"/>
                </a:camera>
                <a:lightRig rig="threePt" dir="t"/>
              </a:scene3d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ru-RU" sz="2793" kern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ТФ3</a:t>
              </a:r>
              <a:endParaRPr lang="ru-RU" sz="1097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86" name="Правая фигурная скобка 85">
              <a:extLst>
                <a:ext uri="{FF2B5EF4-FFF2-40B4-BE49-F238E27FC236}">
                  <a16:creationId xmlns:a16="http://schemas.microsoft.com/office/drawing/2014/main" id="{5AF1E6DD-40B5-4614-8559-A6DEDB571543}"/>
                </a:ext>
              </a:extLst>
            </p:cNvPr>
            <p:cNvSpPr/>
            <p:nvPr/>
          </p:nvSpPr>
          <p:spPr>
            <a:xfrm rot="2619482">
              <a:off x="8894791" y="3517004"/>
              <a:ext cx="417801" cy="2646349"/>
            </a:xfrm>
            <a:prstGeom prst="rightBrace">
              <a:avLst>
                <a:gd name="adj1" fmla="val 8333"/>
                <a:gd name="adj2" fmla="val 49258"/>
              </a:avLst>
            </a:prstGeom>
            <a:noFill/>
            <a:ln w="63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207" tIns="45604" rIns="91207" bIns="456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792" kern="0">
                <a:solidFill>
                  <a:srgbClr val="00B050"/>
                </a:solidFill>
                <a:latin typeface="Calibri" panose="020F0502020204030204"/>
                <a:cs typeface="Helvetica"/>
                <a:sym typeface="Helvetica"/>
              </a:endParaRPr>
            </a:p>
          </p:txBody>
        </p:sp>
        <p:sp>
          <p:nvSpPr>
            <p:cNvPr id="87" name="Надпись 173">
              <a:extLst>
                <a:ext uri="{FF2B5EF4-FFF2-40B4-BE49-F238E27FC236}">
                  <a16:creationId xmlns:a16="http://schemas.microsoft.com/office/drawing/2014/main" id="{860AFC16-A0B2-47DF-A2E4-6FC5ED41D111}"/>
                </a:ext>
              </a:extLst>
            </p:cNvPr>
            <p:cNvSpPr txBox="1"/>
            <p:nvPr/>
          </p:nvSpPr>
          <p:spPr>
            <a:xfrm rot="260870">
              <a:off x="8876200" y="4807601"/>
              <a:ext cx="1108710" cy="827405"/>
            </a:xfrm>
            <a:prstGeom prst="rect">
              <a:avLst/>
            </a:prstGeom>
            <a:noFill/>
          </p:spPr>
          <p:txBody>
            <a:bodyPr wrap="square" lIns="91207" tIns="45604" rIns="91207" bIns="45604" anchor="ctr">
              <a:noAutofit/>
              <a:scene3d>
                <a:camera prst="orthographicFront">
                  <a:rot lat="3000000" lon="21594000" rev="3000000"/>
                </a:camera>
                <a:lightRig rig="threePt" dir="t"/>
              </a:scene3d>
            </a:bodyPr>
            <a:lstStyle>
              <a:defPPr>
                <a:defRPr lang="ru-RU"/>
              </a:defPPr>
              <a:lvl1pPr marL="0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194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2388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68582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4777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0971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37165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3359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49553" algn="l" defTabSz="912388" rtl="0" eaLnBrk="1" latinLnBrk="0" hangingPunct="1">
                <a:defRPr sz="179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6000"/>
                </a:lnSpc>
                <a:spcAft>
                  <a:spcPts val="798"/>
                </a:spcAft>
                <a:defRPr/>
              </a:pPr>
              <a:r>
                <a:rPr lang="ru-RU" sz="3591" kern="0" dirty="0">
                  <a:solidFill>
                    <a:srgbClr val="00B050"/>
                  </a:solidFill>
                  <a:effectLst>
                    <a:outerShdw blurRad="38100" dist="19050" dir="2700000" algn="tl" rotWithShape="0">
                      <a:sysClr val="windowText" lastClr="000000">
                        <a:alpha val="40000"/>
                      </a:sys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Helvetica"/>
                </a:rPr>
                <a:t>ОТФ</a:t>
              </a:r>
              <a:endParaRPr lang="ru-RU" sz="1097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endParaRPr>
            </a:p>
          </p:txBody>
        </p:sp>
      </p:grpSp>
      <p:pic>
        <p:nvPicPr>
          <p:cNvPr id="1028" name="Picture 4" descr="https://farm6.staticflickr.com/5142/5793484029_588ab2f48b_b.jpg">
            <a:extLst>
              <a:ext uri="{FF2B5EF4-FFF2-40B4-BE49-F238E27FC236}">
                <a16:creationId xmlns:a16="http://schemas.microsoft.com/office/drawing/2014/main" id="{912EC725-A4D8-4581-A51E-0DF5B1AAD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415" y="1015893"/>
            <a:ext cx="1363106" cy="13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Надпись 158">
            <a:extLst>
              <a:ext uri="{FF2B5EF4-FFF2-40B4-BE49-F238E27FC236}">
                <a16:creationId xmlns:a16="http://schemas.microsoft.com/office/drawing/2014/main" id="{25A41184-8106-4C16-962E-4BC4409FFA05}"/>
              </a:ext>
            </a:extLst>
          </p:cNvPr>
          <p:cNvSpPr txBox="1"/>
          <p:nvPr/>
        </p:nvSpPr>
        <p:spPr>
          <a:xfrm>
            <a:off x="10037180" y="735040"/>
            <a:ext cx="1692218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596" b="1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КОМПЕТЕНЦИИ</a:t>
            </a:r>
            <a:endParaRPr lang="ru-RU" sz="1097" b="1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92" name="Надпись 158">
            <a:extLst>
              <a:ext uri="{FF2B5EF4-FFF2-40B4-BE49-F238E27FC236}">
                <a16:creationId xmlns:a16="http://schemas.microsoft.com/office/drawing/2014/main" id="{A51EF67B-E3DD-4AC9-88F7-27D1190C0B30}"/>
              </a:ext>
            </a:extLst>
          </p:cNvPr>
          <p:cNvSpPr txBox="1"/>
          <p:nvPr/>
        </p:nvSpPr>
        <p:spPr>
          <a:xfrm>
            <a:off x="10193668" y="1738839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93" name="Надпись 158">
            <a:extLst>
              <a:ext uri="{FF2B5EF4-FFF2-40B4-BE49-F238E27FC236}">
                <a16:creationId xmlns:a16="http://schemas.microsoft.com/office/drawing/2014/main" id="{67B1180A-EB3C-4C93-8AFB-883E5AF2A6EF}"/>
              </a:ext>
            </a:extLst>
          </p:cNvPr>
          <p:cNvSpPr txBox="1"/>
          <p:nvPr/>
        </p:nvSpPr>
        <p:spPr>
          <a:xfrm>
            <a:off x="10202117" y="1424663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94" name="Надпись 158">
            <a:extLst>
              <a:ext uri="{FF2B5EF4-FFF2-40B4-BE49-F238E27FC236}">
                <a16:creationId xmlns:a16="http://schemas.microsoft.com/office/drawing/2014/main" id="{99F42197-EF83-4871-BDF2-D28761E8D909}"/>
              </a:ext>
            </a:extLst>
          </p:cNvPr>
          <p:cNvSpPr txBox="1"/>
          <p:nvPr/>
        </p:nvSpPr>
        <p:spPr>
          <a:xfrm>
            <a:off x="10479810" y="1426370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95" name="Надпись 158">
            <a:extLst>
              <a:ext uri="{FF2B5EF4-FFF2-40B4-BE49-F238E27FC236}">
                <a16:creationId xmlns:a16="http://schemas.microsoft.com/office/drawing/2014/main" id="{CEEC8665-D46A-448F-8907-7F3E4E74F109}"/>
              </a:ext>
            </a:extLst>
          </p:cNvPr>
          <p:cNvSpPr txBox="1"/>
          <p:nvPr/>
        </p:nvSpPr>
        <p:spPr>
          <a:xfrm>
            <a:off x="10794866" y="1443950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96" name="Надпись 158">
            <a:extLst>
              <a:ext uri="{FF2B5EF4-FFF2-40B4-BE49-F238E27FC236}">
                <a16:creationId xmlns:a16="http://schemas.microsoft.com/office/drawing/2014/main" id="{046538AD-06CB-4C72-A8CB-B2CE8628B156}"/>
              </a:ext>
            </a:extLst>
          </p:cNvPr>
          <p:cNvSpPr txBox="1"/>
          <p:nvPr/>
        </p:nvSpPr>
        <p:spPr>
          <a:xfrm>
            <a:off x="10497033" y="1738838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97" name="Надпись 158">
            <a:extLst>
              <a:ext uri="{FF2B5EF4-FFF2-40B4-BE49-F238E27FC236}">
                <a16:creationId xmlns:a16="http://schemas.microsoft.com/office/drawing/2014/main" id="{984D2865-B09B-4B1B-ABD1-C6EF8C50C260}"/>
              </a:ext>
            </a:extLst>
          </p:cNvPr>
          <p:cNvSpPr txBox="1"/>
          <p:nvPr/>
        </p:nvSpPr>
        <p:spPr>
          <a:xfrm>
            <a:off x="10815005" y="1738837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98" name="Надпись 158">
            <a:extLst>
              <a:ext uri="{FF2B5EF4-FFF2-40B4-BE49-F238E27FC236}">
                <a16:creationId xmlns:a16="http://schemas.microsoft.com/office/drawing/2014/main" id="{522C8F12-9F80-4820-9551-30D6C04B37E2}"/>
              </a:ext>
            </a:extLst>
          </p:cNvPr>
          <p:cNvSpPr txBox="1"/>
          <p:nvPr/>
        </p:nvSpPr>
        <p:spPr>
          <a:xfrm>
            <a:off x="10193668" y="2055208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99" name="Надпись 158">
            <a:extLst>
              <a:ext uri="{FF2B5EF4-FFF2-40B4-BE49-F238E27FC236}">
                <a16:creationId xmlns:a16="http://schemas.microsoft.com/office/drawing/2014/main" id="{B401FEAC-C13C-47D4-A9AE-6EDDB10CD532}"/>
              </a:ext>
            </a:extLst>
          </p:cNvPr>
          <p:cNvSpPr txBox="1"/>
          <p:nvPr/>
        </p:nvSpPr>
        <p:spPr>
          <a:xfrm>
            <a:off x="10483756" y="2042284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100" name="Надпись 158">
            <a:extLst>
              <a:ext uri="{FF2B5EF4-FFF2-40B4-BE49-F238E27FC236}">
                <a16:creationId xmlns:a16="http://schemas.microsoft.com/office/drawing/2014/main" id="{CD4D2BDF-CC6A-4696-95A6-8CD3CCD1BDED}"/>
              </a:ext>
            </a:extLst>
          </p:cNvPr>
          <p:cNvSpPr txBox="1"/>
          <p:nvPr/>
        </p:nvSpPr>
        <p:spPr>
          <a:xfrm>
            <a:off x="10804019" y="2043977"/>
            <a:ext cx="446429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397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ТД</a:t>
            </a:r>
          </a:p>
        </p:txBody>
      </p:sp>
      <p:sp>
        <p:nvSpPr>
          <p:cNvPr id="89" name="Стрелка: вправо 88">
            <a:extLst>
              <a:ext uri="{FF2B5EF4-FFF2-40B4-BE49-F238E27FC236}">
                <a16:creationId xmlns:a16="http://schemas.microsoft.com/office/drawing/2014/main" id="{B5E9D8E7-3E42-41DA-BB4C-B623C84B2D98}"/>
              </a:ext>
            </a:extLst>
          </p:cNvPr>
          <p:cNvSpPr/>
          <p:nvPr/>
        </p:nvSpPr>
        <p:spPr>
          <a:xfrm rot="2533123">
            <a:off x="9525576" y="1074186"/>
            <a:ext cx="647361" cy="79277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indent="-455874" algn="ctr" defTabSz="455874" hangingPunct="0"/>
            <a:endParaRPr lang="ru-RU" sz="1995" kern="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  <a:sym typeface="Helvetica"/>
            </a:endParaRPr>
          </a:p>
        </p:txBody>
      </p:sp>
      <p:sp>
        <p:nvSpPr>
          <p:cNvPr id="102" name="Надпись 173">
            <a:extLst>
              <a:ext uri="{FF2B5EF4-FFF2-40B4-BE49-F238E27FC236}">
                <a16:creationId xmlns:a16="http://schemas.microsoft.com/office/drawing/2014/main" id="{835724B0-458F-48F4-93D3-05CA44558AD6}"/>
              </a:ext>
            </a:extLst>
          </p:cNvPr>
          <p:cNvSpPr txBox="1"/>
          <p:nvPr/>
        </p:nvSpPr>
        <p:spPr>
          <a:xfrm>
            <a:off x="9526376" y="3608961"/>
            <a:ext cx="1159304" cy="749381"/>
          </a:xfrm>
          <a:prstGeom prst="rect">
            <a:avLst/>
          </a:prstGeom>
          <a:noFill/>
        </p:spPr>
        <p:txBody>
          <a:bodyPr wrap="square" lIns="91207" tIns="45604" rIns="91207" bIns="45604" anchor="ctr">
            <a:noAutofit/>
            <a:scene3d>
              <a:camera prst="orthographicFront">
                <a:rot lat="3000000" lon="21594000" rev="3000000"/>
              </a:camera>
              <a:lightRig rig="threePt" dir="t"/>
            </a:scene3d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6000"/>
              </a:lnSpc>
              <a:spcAft>
                <a:spcPts val="798"/>
              </a:spcAft>
              <a:defRPr/>
            </a:pPr>
            <a:r>
              <a:rPr lang="ru-RU" sz="2793" kern="0" dirty="0">
                <a:solidFill>
                  <a:srgbClr val="00B05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ТФ4</a:t>
            </a:r>
            <a:endParaRPr lang="ru-RU" sz="1097" kern="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05" name="Надпись 158">
            <a:extLst>
              <a:ext uri="{FF2B5EF4-FFF2-40B4-BE49-F238E27FC236}">
                <a16:creationId xmlns:a16="http://schemas.microsoft.com/office/drawing/2014/main" id="{53AD5886-503D-425A-87B4-7CEEECC7D966}"/>
              </a:ext>
            </a:extLst>
          </p:cNvPr>
          <p:cNvSpPr txBox="1"/>
          <p:nvPr/>
        </p:nvSpPr>
        <p:spPr>
          <a:xfrm>
            <a:off x="10257751" y="3424139"/>
            <a:ext cx="980385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596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умения</a:t>
            </a:r>
            <a:endParaRPr lang="ru-RU" sz="1097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06" name="Надпись 158">
            <a:extLst>
              <a:ext uri="{FF2B5EF4-FFF2-40B4-BE49-F238E27FC236}">
                <a16:creationId xmlns:a16="http://schemas.microsoft.com/office/drawing/2014/main" id="{2E1FE795-A30B-4192-8FB3-65055EC3BED5}"/>
              </a:ext>
            </a:extLst>
          </p:cNvPr>
          <p:cNvSpPr txBox="1"/>
          <p:nvPr/>
        </p:nvSpPr>
        <p:spPr>
          <a:xfrm>
            <a:off x="11133668" y="3333098"/>
            <a:ext cx="980385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ru-RU" sz="1596" kern="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знания</a:t>
            </a:r>
            <a:endParaRPr lang="ru-RU" sz="1097" kern="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107" name="Picture 6" descr="https://ya-webdesign.com/images/block-vector-icon-1.png">
            <a:extLst>
              <a:ext uri="{FF2B5EF4-FFF2-40B4-BE49-F238E27FC236}">
                <a16:creationId xmlns:a16="http://schemas.microsoft.com/office/drawing/2014/main" id="{964A8FE9-27F6-44B6-A7B6-F6FCAF63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0" y="4199216"/>
            <a:ext cx="835114" cy="8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Надпись 158">
            <a:extLst>
              <a:ext uri="{FF2B5EF4-FFF2-40B4-BE49-F238E27FC236}">
                <a16:creationId xmlns:a16="http://schemas.microsoft.com/office/drawing/2014/main" id="{4FFCB457-7864-4F30-91FB-8E4884FD4DC6}"/>
              </a:ext>
            </a:extLst>
          </p:cNvPr>
          <p:cNvSpPr txBox="1"/>
          <p:nvPr/>
        </p:nvSpPr>
        <p:spPr>
          <a:xfrm>
            <a:off x="10722032" y="5159408"/>
            <a:ext cx="980385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en-US" sz="1596" kern="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soft skills</a:t>
            </a:r>
            <a:endParaRPr lang="ru-RU" sz="1097" kern="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90" name="Стрелка: вправо 89">
            <a:extLst>
              <a:ext uri="{FF2B5EF4-FFF2-40B4-BE49-F238E27FC236}">
                <a16:creationId xmlns:a16="http://schemas.microsoft.com/office/drawing/2014/main" id="{664C5FC2-A502-4C11-B269-0813F3694784}"/>
              </a:ext>
            </a:extLst>
          </p:cNvPr>
          <p:cNvSpPr/>
          <p:nvPr/>
        </p:nvSpPr>
        <p:spPr>
          <a:xfrm rot="222295">
            <a:off x="10461731" y="4670568"/>
            <a:ext cx="338857" cy="79277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00B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indent="-455874" algn="ctr" defTabSz="455874" hangingPunct="0"/>
            <a:endParaRPr lang="ru-RU" sz="1995" kern="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  <a:sym typeface="Helvetica"/>
            </a:endParaRPr>
          </a:p>
        </p:txBody>
      </p:sp>
      <p:sp>
        <p:nvSpPr>
          <p:cNvPr id="110" name="Надпись 158">
            <a:extLst>
              <a:ext uri="{FF2B5EF4-FFF2-40B4-BE49-F238E27FC236}">
                <a16:creationId xmlns:a16="http://schemas.microsoft.com/office/drawing/2014/main" id="{4D6FED38-0311-42D8-9811-9A20451E86BE}"/>
              </a:ext>
            </a:extLst>
          </p:cNvPr>
          <p:cNvSpPr txBox="1"/>
          <p:nvPr/>
        </p:nvSpPr>
        <p:spPr>
          <a:xfrm>
            <a:off x="10345676" y="3753240"/>
            <a:ext cx="1503338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  <a:defRPr/>
            </a:pPr>
            <a:r>
              <a:rPr lang="en-US" sz="1792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hard skills</a:t>
            </a:r>
            <a:endParaRPr lang="ru-RU" sz="1792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11" name="Надпись 158">
            <a:extLst>
              <a:ext uri="{FF2B5EF4-FFF2-40B4-BE49-F238E27FC236}">
                <a16:creationId xmlns:a16="http://schemas.microsoft.com/office/drawing/2014/main" id="{81A572AB-E7A7-4074-9692-26C1305BD433}"/>
              </a:ext>
            </a:extLst>
          </p:cNvPr>
          <p:cNvSpPr txBox="1"/>
          <p:nvPr/>
        </p:nvSpPr>
        <p:spPr>
          <a:xfrm>
            <a:off x="9696872" y="2305579"/>
            <a:ext cx="2203023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</a:pPr>
            <a:r>
              <a:rPr lang="en-US" sz="1596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occupational  steps</a:t>
            </a:r>
            <a:endParaRPr lang="ru-RU" sz="1097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D79B7C7-F8BF-4445-8173-8E5DAA8A5D37}"/>
              </a:ext>
            </a:extLst>
          </p:cNvPr>
          <p:cNvSpPr txBox="1"/>
          <p:nvPr/>
        </p:nvSpPr>
        <p:spPr>
          <a:xfrm>
            <a:off x="1171940" y="235621"/>
            <a:ext cx="7716883" cy="33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569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596" kern="0" cap="all" dirty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«рамка квалификаций» – многомерная информационная модель</a:t>
            </a:r>
          </a:p>
        </p:txBody>
      </p:sp>
      <p:sp>
        <p:nvSpPr>
          <p:cNvPr id="113" name="Надпись 158">
            <a:extLst>
              <a:ext uri="{FF2B5EF4-FFF2-40B4-BE49-F238E27FC236}">
                <a16:creationId xmlns:a16="http://schemas.microsoft.com/office/drawing/2014/main" id="{3425DFE3-ED95-459C-AE47-FD519CA4B1B4}"/>
              </a:ext>
            </a:extLst>
          </p:cNvPr>
          <p:cNvSpPr txBox="1"/>
          <p:nvPr/>
        </p:nvSpPr>
        <p:spPr>
          <a:xfrm>
            <a:off x="9717752" y="2497840"/>
            <a:ext cx="2203023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</a:pPr>
            <a:r>
              <a:rPr lang="en-US" sz="1596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practical experience</a:t>
            </a:r>
            <a:endParaRPr lang="ru-RU" sz="1097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14" name="Надпись 158">
            <a:extLst>
              <a:ext uri="{FF2B5EF4-FFF2-40B4-BE49-F238E27FC236}">
                <a16:creationId xmlns:a16="http://schemas.microsoft.com/office/drawing/2014/main" id="{79085C0A-A01E-4468-8027-725D8609768D}"/>
              </a:ext>
            </a:extLst>
          </p:cNvPr>
          <p:cNvSpPr txBox="1"/>
          <p:nvPr/>
        </p:nvSpPr>
        <p:spPr>
          <a:xfrm>
            <a:off x="1834565" y="2263843"/>
            <a:ext cx="1365216" cy="3237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207" tIns="45604" rIns="91207" bIns="456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5000"/>
              </a:lnSpc>
              <a:spcAft>
                <a:spcPts val="798"/>
              </a:spcAft>
            </a:pPr>
            <a:r>
              <a:rPr lang="en-US" sz="1596" kern="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Operations</a:t>
            </a:r>
            <a:r>
              <a:rPr lang="ru-RU" sz="1596" kern="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"/>
              </a:rPr>
              <a:t>:</a:t>
            </a:r>
            <a:endParaRPr lang="ru-RU" sz="1097" kern="0" dirty="0">
              <a:solidFill>
                <a:srgbClr val="4F81BD">
                  <a:lumMod val="7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6100191-A95A-43A7-9E46-BA5182495DA0}"/>
              </a:ext>
            </a:extLst>
          </p:cNvPr>
          <p:cNvSpPr txBox="1"/>
          <p:nvPr/>
        </p:nvSpPr>
        <p:spPr>
          <a:xfrm>
            <a:off x="99119" y="3149033"/>
            <a:ext cx="1887147" cy="254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5874" algn="ctr" defTabSz="455874" hangingPunct="0"/>
            <a:r>
              <a:rPr lang="ru-RU" sz="1596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Срезы: рамка, ПКС, карта ВПД, функциональная карта</a:t>
            </a:r>
          </a:p>
          <a:p>
            <a:pPr indent="-455874" algn="ctr" defTabSz="455874" hangingPunct="0"/>
            <a:endParaRPr lang="ru-RU" sz="1596" b="1" kern="0" dirty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  <a:p>
            <a:pPr indent="-455874" algn="ctr" defTabSz="455874" hangingPunct="0"/>
            <a:endParaRPr lang="ru-RU" sz="1596" b="1" kern="0" dirty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  <a:p>
            <a:pPr indent="-455874" algn="ctr" defTabSz="455874" hangingPunct="0"/>
            <a:endParaRPr lang="ru-RU" sz="1596" b="1" kern="0" dirty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  <a:p>
            <a:pPr indent="-455874" algn="ctr" defTabSz="455874" hangingPunct="0"/>
            <a:r>
              <a:rPr lang="ru-RU" sz="1596" b="1" kern="0" dirty="0">
                <a:solidFill>
                  <a:srgbClr val="007CB3"/>
                </a:solidFill>
                <a:latin typeface="Helvetica"/>
                <a:cs typeface="Helvetica"/>
                <a:sym typeface="Helvetica"/>
              </a:rPr>
              <a:t>Группировки: ПС,ОТФ, ПК, </a:t>
            </a:r>
            <a:r>
              <a:rPr lang="en-US" sz="1596" b="1" kern="0" dirty="0">
                <a:solidFill>
                  <a:srgbClr val="007CB3"/>
                </a:solidFill>
                <a:latin typeface="Helvetica"/>
                <a:cs typeface="Helvetica"/>
                <a:sym typeface="Helvetica"/>
              </a:rPr>
              <a:t>Skills</a:t>
            </a:r>
            <a:r>
              <a:rPr lang="ru-RU" sz="1596" b="1" kern="0" dirty="0">
                <a:solidFill>
                  <a:srgbClr val="007CB3"/>
                </a:solidFill>
                <a:latin typeface="Helvetica"/>
                <a:cs typeface="Helvetica"/>
                <a:sym typeface="Helvetica"/>
              </a:rPr>
              <a:t> </a:t>
            </a:r>
          </a:p>
        </p:txBody>
      </p:sp>
      <p:pic>
        <p:nvPicPr>
          <p:cNvPr id="1032" name="Picture 8" descr="http://www.cs.brandeis.edu/~storer/JimPuzzles/CUBE/SomaCube/SomaCubePieces/Piece5.jpg">
            <a:extLst>
              <a:ext uri="{FF2B5EF4-FFF2-40B4-BE49-F238E27FC236}">
                <a16:creationId xmlns:a16="http://schemas.microsoft.com/office/drawing/2014/main" id="{ACD818E0-8B3E-4DF2-B96A-D1B64A27F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10" y="2857581"/>
            <a:ext cx="739559" cy="5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s.brandeis.edu/~storer/JimPuzzles/CUBE/SomaCube/SomaCubePieces/Piece3.jpg">
            <a:extLst>
              <a:ext uri="{FF2B5EF4-FFF2-40B4-BE49-F238E27FC236}">
                <a16:creationId xmlns:a16="http://schemas.microsoft.com/office/drawing/2014/main" id="{8A2AB101-2977-4B92-A381-AB028C4E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842" y="2866445"/>
            <a:ext cx="642580" cy="5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A6D68854-0D33-442C-A0A0-3AE9C2DAA8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18367" y="4342660"/>
            <a:ext cx="802693" cy="754045"/>
          </a:xfrm>
          <a:prstGeom prst="rect">
            <a:avLst/>
          </a:prstGeom>
        </p:spPr>
      </p:pic>
      <p:sp>
        <p:nvSpPr>
          <p:cNvPr id="101" name="Прямоугольник: скругленные углы 100">
            <a:extLst>
              <a:ext uri="{FF2B5EF4-FFF2-40B4-BE49-F238E27FC236}">
                <a16:creationId xmlns:a16="http://schemas.microsoft.com/office/drawing/2014/main" id="{72CB7AB5-0781-4353-B569-A93CA8F0F6E7}"/>
              </a:ext>
            </a:extLst>
          </p:cNvPr>
          <p:cNvSpPr/>
          <p:nvPr/>
        </p:nvSpPr>
        <p:spPr>
          <a:xfrm>
            <a:off x="83670" y="3995639"/>
            <a:ext cx="1828870" cy="441543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ctr">
            <a:spAutoFit/>
          </a:bodyPr>
          <a:lstStyle>
            <a:defPPr>
              <a:defRPr lang="ru-RU"/>
            </a:defPPr>
            <a:lvl1pPr marL="0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194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2388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82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4777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0971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7165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3359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9553" algn="l" defTabSz="912388" rtl="0" eaLnBrk="1" latinLnBrk="0" hangingPunct="1"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874" indent="-455874" algn="ctr" defTabSz="455874" hangingPunct="0"/>
            <a:endParaRPr lang="ru-RU" sz="1995" kern="0">
              <a:solidFill>
                <a:srgbClr val="000000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latin typeface="Helvetica"/>
              <a:cs typeface="Helvetica"/>
              <a:sym typeface="Helvetica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16727EFC-5717-467C-B16F-6CAC3C3C1B3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2791" y="2695640"/>
            <a:ext cx="934348" cy="47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842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4321D1-2CB1-47AE-AD98-1B1E1D614391}"/>
              </a:ext>
            </a:extLst>
          </p:cNvPr>
          <p:cNvSpPr txBox="1"/>
          <p:nvPr/>
        </p:nvSpPr>
        <p:spPr>
          <a:xfrm>
            <a:off x="1710584" y="769561"/>
            <a:ext cx="7990128" cy="3683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95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ПРОФЕССИОНАЛЬНО-КВАЛИФИКАЦИОННАЯ</a:t>
            </a:r>
            <a:r>
              <a:rPr lang="ru-RU" sz="1795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95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СТРУКТУРА ОПД </a:t>
            </a:r>
            <a:endParaRPr kumimoji="0" lang="ru-RU" sz="1795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mbria" panose="02040503050406030204" pitchFamily="18" charset="0"/>
              <a:ea typeface="Cambria" panose="02040503050406030204" pitchFamily="18" charset="0"/>
              <a:sym typeface="Helvetica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771C4B1-1E4A-4589-99BE-0B7EA13CFFF6}"/>
              </a:ext>
            </a:extLst>
          </p:cNvPr>
          <p:cNvGraphicFramePr>
            <a:graphicFrameLocks noGrp="1"/>
          </p:cNvGraphicFramePr>
          <p:nvPr/>
        </p:nvGraphicFramePr>
        <p:xfrm>
          <a:off x="602164" y="1176107"/>
          <a:ext cx="11017701" cy="1574645"/>
        </p:xfrm>
        <a:graphic>
          <a:graphicData uri="http://schemas.openxmlformats.org/drawingml/2006/table">
            <a:tbl>
              <a:tblPr/>
              <a:tblGrid>
                <a:gridCol w="2334496">
                  <a:extLst>
                    <a:ext uri="{9D8B030D-6E8A-4147-A177-3AD203B41FA5}">
                      <a16:colId xmlns:a16="http://schemas.microsoft.com/office/drawing/2014/main" val="341360689"/>
                    </a:ext>
                  </a:extLst>
                </a:gridCol>
                <a:gridCol w="1530482">
                  <a:extLst>
                    <a:ext uri="{9D8B030D-6E8A-4147-A177-3AD203B41FA5}">
                      <a16:colId xmlns:a16="http://schemas.microsoft.com/office/drawing/2014/main" val="1420156310"/>
                    </a:ext>
                  </a:extLst>
                </a:gridCol>
                <a:gridCol w="1419419">
                  <a:extLst>
                    <a:ext uri="{9D8B030D-6E8A-4147-A177-3AD203B41FA5}">
                      <a16:colId xmlns:a16="http://schemas.microsoft.com/office/drawing/2014/main" val="2660657293"/>
                    </a:ext>
                  </a:extLst>
                </a:gridCol>
                <a:gridCol w="1224707">
                  <a:extLst>
                    <a:ext uri="{9D8B030D-6E8A-4147-A177-3AD203B41FA5}">
                      <a16:colId xmlns:a16="http://schemas.microsoft.com/office/drawing/2014/main" val="1209373918"/>
                    </a:ext>
                  </a:extLst>
                </a:gridCol>
                <a:gridCol w="1564418">
                  <a:extLst>
                    <a:ext uri="{9D8B030D-6E8A-4147-A177-3AD203B41FA5}">
                      <a16:colId xmlns:a16="http://schemas.microsoft.com/office/drawing/2014/main" val="318851747"/>
                    </a:ext>
                  </a:extLst>
                </a:gridCol>
                <a:gridCol w="1413936">
                  <a:extLst>
                    <a:ext uri="{9D8B030D-6E8A-4147-A177-3AD203B41FA5}">
                      <a16:colId xmlns:a16="http://schemas.microsoft.com/office/drawing/2014/main" val="384491550"/>
                    </a:ext>
                  </a:extLst>
                </a:gridCol>
                <a:gridCol w="1530243">
                  <a:extLst>
                    <a:ext uri="{9D8B030D-6E8A-4147-A177-3AD203B41FA5}">
                      <a16:colId xmlns:a16="http://schemas.microsoft.com/office/drawing/2014/main" val="2208882227"/>
                    </a:ext>
                  </a:extLst>
                </a:gridCol>
              </a:tblGrid>
              <a:tr h="105838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жизненного цикла продукции / услуги (ИСО 9004-1-94 /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ГОСТ Р 56136-2014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Бизнес-процесс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ВПД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 и № в реестре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квалификации и № в реестре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квалификации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Подуровень квалификации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973242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962250"/>
                  </a:ext>
                </a:extLst>
              </a:tr>
              <a:tr h="25679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1" marR="9501" marT="95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835121"/>
                  </a:ext>
                </a:extLst>
              </a:tr>
            </a:tbl>
          </a:graphicData>
        </a:graphic>
      </p:graphicFrame>
      <p:sp>
        <p:nvSpPr>
          <p:cNvPr id="4" name="Облачко с текстом: прямоугольное со скругленными углами 10">
            <a:extLst>
              <a:ext uri="{FF2B5EF4-FFF2-40B4-BE49-F238E27FC236}">
                <a16:creationId xmlns:a16="http://schemas.microsoft.com/office/drawing/2014/main" id="{89454993-7B2E-4FFC-BD72-1964EC45B5F8}"/>
              </a:ext>
            </a:extLst>
          </p:cNvPr>
          <p:cNvSpPr/>
          <p:nvPr/>
        </p:nvSpPr>
        <p:spPr>
          <a:xfrm>
            <a:off x="9178560" y="2499289"/>
            <a:ext cx="2904598" cy="330011"/>
          </a:xfrm>
          <a:prstGeom prst="wedgeRoundRectCallout">
            <a:avLst>
              <a:gd name="adj1" fmla="val -33877"/>
              <a:gd name="adj2" fmla="val -9526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/>
            <a:r>
              <a:rPr lang="ru-RU" sz="1397" b="1" dirty="0">
                <a:solidFill>
                  <a:srgbClr val="002060"/>
                </a:solidFill>
                <a:effectLst/>
                <a:latin typeface="Cambria" panose="02040503050406030204" pitchFamily="18" charset="0"/>
              </a:rPr>
              <a:t>Автоматическое заполнение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C6665D-4223-4D23-806F-DB5D547E5985}"/>
              </a:ext>
            </a:extLst>
          </p:cNvPr>
          <p:cNvSpPr txBox="1"/>
          <p:nvPr/>
        </p:nvSpPr>
        <p:spPr>
          <a:xfrm>
            <a:off x="1348049" y="186672"/>
            <a:ext cx="7716883" cy="322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96" cap="all" dirty="0">
                <a:solidFill>
                  <a:srgbClr val="5353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Pancetta Serif Pro SemiBold"/>
              </a:rPr>
              <a:t>Основные таблицы системы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1F6EED-DAE5-48DF-B0E4-FE8F9B28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90" y="2457862"/>
            <a:ext cx="5574370" cy="3650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5B8A3-3EED-426A-8EDB-2AFD3BC085DB}"/>
              </a:ext>
            </a:extLst>
          </p:cNvPr>
          <p:cNvSpPr txBox="1"/>
          <p:nvPr/>
        </p:nvSpPr>
        <p:spPr>
          <a:xfrm>
            <a:off x="8837635" y="3886917"/>
            <a:ext cx="2782228" cy="20261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/>
            <a:r>
              <a:rPr lang="ru-RU" sz="1795" dirty="0">
                <a:solidFill>
                  <a:schemeClr val="accent1">
                    <a:lumMod val="75000"/>
                  </a:schemeClr>
                </a:solidFill>
                <a:effectLst/>
              </a:rPr>
              <a:t>Формирование УПОРЯДОЧЕННОГО по бизнес-процессам (о</a:t>
            </a:r>
            <a:r>
              <a:rPr lang="en-US" sz="1795" dirty="0" err="1">
                <a:solidFill>
                  <a:schemeClr val="accent1">
                    <a:lumMod val="75000"/>
                  </a:schemeClr>
                </a:solidFill>
                <a:effectLst/>
              </a:rPr>
              <a:t>perations</a:t>
            </a:r>
            <a:r>
              <a:rPr lang="en-US" sz="1795" dirty="0">
                <a:solidFill>
                  <a:schemeClr val="accent1">
                    <a:lumMod val="75000"/>
                  </a:schemeClr>
                </a:solidFill>
                <a:effectLst/>
              </a:rPr>
              <a:t>)</a:t>
            </a:r>
          </a:p>
          <a:p>
            <a:pPr marL="0"/>
            <a:r>
              <a:rPr kumimoji="0" lang="ru-RU" sz="1795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открытого перечня ВПД и соответствующих квалификаций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29C4FD-9A9D-47F1-92D1-5DE3BB597380}"/>
              </a:ext>
            </a:extLst>
          </p:cNvPr>
          <p:cNvSpPr/>
          <p:nvPr/>
        </p:nvSpPr>
        <p:spPr>
          <a:xfrm>
            <a:off x="6009014" y="3062860"/>
            <a:ext cx="6074144" cy="337692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r>
              <a:rPr lang="ru-RU" sz="1596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ПРОФЕССИОНАЛЬНО-КВАЛИФИКАЦИОННАЯ</a:t>
            </a:r>
            <a:r>
              <a:rPr lang="ru-RU" sz="1596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596" b="1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СТРУКТУРА </a:t>
            </a:r>
            <a:endParaRPr lang="ru-RU" sz="1596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 descr="https://www.uchmag.ru/upload/catalog/posob/_/s/_s_i-931_/docs/279_picture_3.jpg">
            <a:extLst>
              <a:ext uri="{FF2B5EF4-FFF2-40B4-BE49-F238E27FC236}">
                <a16:creationId xmlns:a16="http://schemas.microsoft.com/office/drawing/2014/main" id="{635E8BC6-C709-461D-8DAB-9A2CCA424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01281" y="5229258"/>
            <a:ext cx="712556" cy="139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E023E-344A-481B-AE02-236E9A61C37C}"/>
              </a:ext>
            </a:extLst>
          </p:cNvPr>
          <p:cNvSpPr txBox="1"/>
          <p:nvPr/>
        </p:nvSpPr>
        <p:spPr>
          <a:xfrm>
            <a:off x="7701089" y="5800703"/>
            <a:ext cx="458600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A9ECC-5CDC-4683-96CA-993AB4E4E35A}"/>
              </a:ext>
            </a:extLst>
          </p:cNvPr>
          <p:cNvSpPr txBox="1"/>
          <p:nvPr/>
        </p:nvSpPr>
        <p:spPr>
          <a:xfrm>
            <a:off x="8099176" y="5808920"/>
            <a:ext cx="458600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A1280-E9A2-408D-A2E6-44BDD4FCEF06}"/>
              </a:ext>
            </a:extLst>
          </p:cNvPr>
          <p:cNvSpPr txBox="1"/>
          <p:nvPr/>
        </p:nvSpPr>
        <p:spPr>
          <a:xfrm>
            <a:off x="8492658" y="5808920"/>
            <a:ext cx="458600" cy="3990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455874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95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E75EEC-417B-44B2-B6F9-269DD844D2AC}"/>
              </a:ext>
            </a:extLst>
          </p:cNvPr>
          <p:cNvSpPr txBox="1"/>
          <p:nvPr/>
        </p:nvSpPr>
        <p:spPr>
          <a:xfrm>
            <a:off x="5671069" y="3918646"/>
            <a:ext cx="2418973" cy="828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96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Виды ПРОФЕССИОНАЛЬНОЙ деятельности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687E8F-A50B-4D32-8B10-8A4981497857}"/>
              </a:ext>
            </a:extLst>
          </p:cNvPr>
          <p:cNvSpPr txBox="1"/>
          <p:nvPr/>
        </p:nvSpPr>
        <p:spPr>
          <a:xfrm>
            <a:off x="6546821" y="4867763"/>
            <a:ext cx="2418973" cy="583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602" tIns="45602" rIns="45602" bIns="45602" numCol="1" spcCol="38100" rtlCol="0" anchor="t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-455874" algn="ctr" defTabSz="45587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96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соответствующие КВАЛИФИКАЦИИ</a:t>
            </a:r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3F7BE6BE-5C44-4C1F-893F-FAB803950946}"/>
              </a:ext>
            </a:extLst>
          </p:cNvPr>
          <p:cNvSpPr/>
          <p:nvPr/>
        </p:nvSpPr>
        <p:spPr>
          <a:xfrm rot="5400000">
            <a:off x="11075730" y="2955680"/>
            <a:ext cx="337694" cy="1227440"/>
          </a:xfrm>
          <a:prstGeom prst="rightBrace">
            <a:avLst>
              <a:gd name="adj1" fmla="val 8333"/>
              <a:gd name="adj2" fmla="val 36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206" tIns="45603" rIns="91206" bIns="45603" numCol="1" spcCol="38100" rtlCol="0" anchor="t">
            <a:no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l" defTabSz="91211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7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8" name="Правая фигурная скобка 17">
            <a:extLst>
              <a:ext uri="{FF2B5EF4-FFF2-40B4-BE49-F238E27FC236}">
                <a16:creationId xmlns:a16="http://schemas.microsoft.com/office/drawing/2014/main" id="{3840B272-9242-4E05-A75B-E5C9C24FD36C}"/>
              </a:ext>
            </a:extLst>
          </p:cNvPr>
          <p:cNvSpPr/>
          <p:nvPr/>
        </p:nvSpPr>
        <p:spPr>
          <a:xfrm rot="5400000">
            <a:off x="9287791" y="2502252"/>
            <a:ext cx="360604" cy="2111388"/>
          </a:xfrm>
          <a:prstGeom prst="rightBrace">
            <a:avLst>
              <a:gd name="adj1" fmla="val 8333"/>
              <a:gd name="adj2" fmla="val 76920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206" tIns="45603" rIns="91206" bIns="45603" numCol="1" spcCol="38100" rtlCol="0" anchor="t">
            <a:no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l" defTabSz="91211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7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5E41C26A-B75C-4D8C-BD6E-D52482A73689}"/>
              </a:ext>
            </a:extLst>
          </p:cNvPr>
          <p:cNvSpPr/>
          <p:nvPr/>
        </p:nvSpPr>
        <p:spPr>
          <a:xfrm rot="5400000">
            <a:off x="7106453" y="2535222"/>
            <a:ext cx="356452" cy="2041298"/>
          </a:xfrm>
          <a:prstGeom prst="rightBrace">
            <a:avLst>
              <a:gd name="adj1" fmla="val 8333"/>
              <a:gd name="adj2" fmla="val 29278"/>
            </a:avLst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206" tIns="45603" rIns="91206" bIns="45603" numCol="1" spcCol="38100" rtlCol="0" anchor="t">
            <a:no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marR="0" indent="0" algn="l" defTabSz="91211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79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A90601A3-63D8-4C73-AED9-967677EAA9B9}"/>
              </a:ext>
            </a:extLst>
          </p:cNvPr>
          <p:cNvCxnSpPr>
            <a:cxnSpLocks/>
          </p:cNvCxnSpPr>
          <p:nvPr/>
        </p:nvCxnSpPr>
        <p:spPr>
          <a:xfrm flipH="1">
            <a:off x="7503358" y="3828737"/>
            <a:ext cx="188870" cy="314795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426AE7A6-2CEC-420E-BBE6-CDB884A83633}"/>
              </a:ext>
            </a:extLst>
          </p:cNvPr>
          <p:cNvCxnSpPr>
            <a:cxnSpLocks/>
          </p:cNvCxnSpPr>
          <p:nvPr/>
        </p:nvCxnSpPr>
        <p:spPr>
          <a:xfrm flipH="1">
            <a:off x="8412399" y="3858489"/>
            <a:ext cx="425236" cy="104150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3135F11-0203-4F8B-A4F1-72D1495C887A}"/>
              </a:ext>
            </a:extLst>
          </p:cNvPr>
          <p:cNvCxnSpPr/>
          <p:nvPr/>
        </p:nvCxnSpPr>
        <p:spPr>
          <a:xfrm flipH="1">
            <a:off x="11128449" y="3859338"/>
            <a:ext cx="237324" cy="36527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292552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A182080-3203-4EDD-B0D7-7DB07896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910655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5145" marR="0" indent="-455145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5145" marR="0" indent="0" algn="ctr" defTabSz="4551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fontAlgn="base">
              <a:spcBef>
                <a:spcPct val="0"/>
              </a:spcBef>
              <a:spcAft>
                <a:spcPct val="0"/>
              </a:spcAft>
              <a:defRPr/>
            </a:pPr>
            <a:fld id="{E104613E-1CDE-4C61-B533-31D78C58BC41}" type="slidenum">
              <a:rPr lang="ru-RU" altLang="ru-RU" kern="1200">
                <a:effectLst/>
                <a:latin typeface="Calibri" panose="020F0502020204030204" pitchFamily="34" charset="0"/>
                <a:cs typeface="Arial" panose="020B0604020202020204" pitchFamily="34" charset="0"/>
              </a:rPr>
              <a:pPr marL="0" indent="0" defTabSz="455692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kern="1200" dirty="0"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1488FC5-C7E1-41E8-ACBC-3FFB27B05B36}"/>
              </a:ext>
            </a:extLst>
          </p:cNvPr>
          <p:cNvSpPr/>
          <p:nvPr/>
        </p:nvSpPr>
        <p:spPr>
          <a:xfrm>
            <a:off x="5143351" y="2563244"/>
            <a:ext cx="2677993" cy="2593867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white"/>
              </a:solidFill>
              <a:effectLst/>
              <a:latin typeface="Calibri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5B34F5F-58C2-455A-9076-12E82CA2BEEB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6482347" y="1904260"/>
            <a:ext cx="1" cy="658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648E718-7504-41A1-B901-C8294905ADDE}"/>
              </a:ext>
            </a:extLst>
          </p:cNvPr>
          <p:cNvCxnSpPr>
            <a:cxnSpLocks/>
          </p:cNvCxnSpPr>
          <p:nvPr/>
        </p:nvCxnSpPr>
        <p:spPr>
          <a:xfrm flipV="1">
            <a:off x="7042388" y="2354033"/>
            <a:ext cx="249286" cy="3861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3F56DAE-D438-4C68-9F10-CE84ED4A272B}"/>
              </a:ext>
            </a:extLst>
          </p:cNvPr>
          <p:cNvCxnSpPr>
            <a:stCxn id="4" idx="6"/>
          </p:cNvCxnSpPr>
          <p:nvPr/>
        </p:nvCxnSpPr>
        <p:spPr>
          <a:xfrm flipV="1">
            <a:off x="7821344" y="3860177"/>
            <a:ext cx="68702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F3FFB5-2969-423F-A3A9-347C88233BF2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482347" y="5157110"/>
            <a:ext cx="0" cy="397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767F2E1-6ABE-4252-8F29-8F02D722C37B}"/>
              </a:ext>
            </a:extLst>
          </p:cNvPr>
          <p:cNvCxnSpPr>
            <a:stCxn id="4" idx="2"/>
          </p:cNvCxnSpPr>
          <p:nvPr/>
        </p:nvCxnSpPr>
        <p:spPr>
          <a:xfrm flipH="1">
            <a:off x="4526433" y="3860176"/>
            <a:ext cx="6169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1559838-B8E3-4710-88BF-7974E18F89FA}"/>
              </a:ext>
            </a:extLst>
          </p:cNvPr>
          <p:cNvCxnSpPr>
            <a:stCxn id="4" idx="3"/>
          </p:cNvCxnSpPr>
          <p:nvPr/>
        </p:nvCxnSpPr>
        <p:spPr>
          <a:xfrm flipH="1">
            <a:off x="5143350" y="4777248"/>
            <a:ext cx="392184" cy="379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AFEB5A6-DACF-49FA-B125-B0891F1FA385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7291673" y="4894126"/>
            <a:ext cx="436478" cy="4579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8851A38-4D97-444E-BCE4-6AAC352EC1C4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4975101" y="2465096"/>
            <a:ext cx="560433" cy="4780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BAEBE-C323-4B70-A665-18CEEAD36D02}"/>
              </a:ext>
            </a:extLst>
          </p:cNvPr>
          <p:cNvSpPr/>
          <p:nvPr/>
        </p:nvSpPr>
        <p:spPr>
          <a:xfrm>
            <a:off x="4417556" y="1499082"/>
            <a:ext cx="2607688" cy="363911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маркетинговые исследования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6CC0EA8-C707-4BF9-821D-A284E6395C25}"/>
              </a:ext>
            </a:extLst>
          </p:cNvPr>
          <p:cNvSpPr/>
          <p:nvPr/>
        </p:nvSpPr>
        <p:spPr>
          <a:xfrm>
            <a:off x="7233028" y="1659310"/>
            <a:ext cx="1862226" cy="680216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утилизация, переработка, </a:t>
            </a:r>
            <a:r>
              <a:rPr kumimoji="1" lang="ru-RU" sz="1396" kern="1200" dirty="0" err="1">
                <a:solidFill>
                  <a:srgbClr val="002060"/>
                </a:solidFill>
                <a:effectLst/>
                <a:latin typeface="Calibri"/>
              </a:rPr>
              <a:t>переиспользование</a:t>
            </a:r>
            <a:endParaRPr kumimoji="1" lang="ru-RU" sz="1396" kern="1200" dirty="0">
              <a:solidFill>
                <a:srgbClr val="002060"/>
              </a:solidFill>
              <a:effectLst/>
              <a:latin typeface="Calibri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A601B57D-A177-4C74-B7B1-196FFDE8C735}"/>
              </a:ext>
            </a:extLst>
          </p:cNvPr>
          <p:cNvSpPr/>
          <p:nvPr/>
        </p:nvSpPr>
        <p:spPr>
          <a:xfrm>
            <a:off x="3034846" y="2101185"/>
            <a:ext cx="2318304" cy="363911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проектирование продукта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A938F5-0543-4817-A6E9-B7D963149D48}"/>
              </a:ext>
            </a:extLst>
          </p:cNvPr>
          <p:cNvSpPr txBox="1"/>
          <p:nvPr/>
        </p:nvSpPr>
        <p:spPr>
          <a:xfrm>
            <a:off x="5535534" y="2868939"/>
            <a:ext cx="2032604" cy="202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Типовые этапы полного жизненного цикла продукции / услуги </a:t>
            </a:r>
          </a:p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1" lang="ru-RU" sz="1795" b="1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ИСО 9004-1-94 /</a:t>
            </a:r>
          </a:p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7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ГОСТ Р 56136-2014</a:t>
            </a:r>
            <a:r>
              <a:rPr kumimoji="1" lang="ru-RU" sz="1795" kern="12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id="{ED88068B-F921-4F5E-BEF0-C5B3200D06E5}"/>
              </a:ext>
            </a:extLst>
          </p:cNvPr>
          <p:cNvSpPr/>
          <p:nvPr/>
        </p:nvSpPr>
        <p:spPr>
          <a:xfrm rot="18512172">
            <a:off x="5379237" y="2719230"/>
            <a:ext cx="2148663" cy="2188088"/>
          </a:xfrm>
          <a:prstGeom prst="arc">
            <a:avLst>
              <a:gd name="adj1" fmla="val 14319543"/>
              <a:gd name="adj2" fmla="val 19213181"/>
            </a:avLst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7304ADE-A93F-4BA6-B98F-B799EA806AC8}"/>
              </a:ext>
            </a:extLst>
          </p:cNvPr>
          <p:cNvSpPr/>
          <p:nvPr/>
        </p:nvSpPr>
        <p:spPr>
          <a:xfrm>
            <a:off x="2474072" y="2581078"/>
            <a:ext cx="2274530" cy="997676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планирование и разработка процессов, технологическая подготовка производства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716C16F3-EB45-4FDA-A69B-2BB96DC93DBD}"/>
              </a:ext>
            </a:extLst>
          </p:cNvPr>
          <p:cNvCxnSpPr>
            <a:cxnSpLocks/>
          </p:cNvCxnSpPr>
          <p:nvPr/>
        </p:nvCxnSpPr>
        <p:spPr>
          <a:xfrm flipH="1" flipV="1">
            <a:off x="4748601" y="3202129"/>
            <a:ext cx="506716" cy="1743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477689D-C255-4CB6-B169-DEBECECB2299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7763013" y="4197076"/>
            <a:ext cx="775694" cy="2672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7A1825E-51DC-4958-9F1C-F2D8202488B8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7541261" y="4646286"/>
            <a:ext cx="362544" cy="25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6C38D34-5A7A-4292-8D2E-F39E15F52FBD}"/>
              </a:ext>
            </a:extLst>
          </p:cNvPr>
          <p:cNvCxnSpPr>
            <a:cxnSpLocks/>
            <a:stCxn id="69" idx="1"/>
          </p:cNvCxnSpPr>
          <p:nvPr/>
        </p:nvCxnSpPr>
        <p:spPr>
          <a:xfrm flipH="1">
            <a:off x="7459274" y="2770602"/>
            <a:ext cx="464992" cy="2631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D5A979E-B1F1-4B16-9C32-B7F53CFF58FA}"/>
              </a:ext>
            </a:extLst>
          </p:cNvPr>
          <p:cNvSpPr/>
          <p:nvPr/>
        </p:nvSpPr>
        <p:spPr>
          <a:xfrm>
            <a:off x="1994255" y="3667965"/>
            <a:ext cx="2533727" cy="668773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закупка материалов и комплектующих, заготовка, поставка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08314CF-4F7A-4F3D-A8B0-E4E85B3C89D6}"/>
              </a:ext>
            </a:extLst>
          </p:cNvPr>
          <p:cNvSpPr/>
          <p:nvPr/>
        </p:nvSpPr>
        <p:spPr>
          <a:xfrm>
            <a:off x="3347668" y="4552740"/>
            <a:ext cx="1812476" cy="1079178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002060"/>
                </a:solidFill>
                <a:effectLst/>
                <a:latin typeface="Calibri"/>
              </a:rPr>
              <a:t>производство или обслуживание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DB61D236-7629-4884-84D1-C4931A45FFB6}"/>
              </a:ext>
            </a:extLst>
          </p:cNvPr>
          <p:cNvSpPr/>
          <p:nvPr/>
        </p:nvSpPr>
        <p:spPr>
          <a:xfrm>
            <a:off x="5639278" y="5579440"/>
            <a:ext cx="2041360" cy="680593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проверка, контроль качества, испытания, тестирование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A5805C6-FB0C-46CD-8738-EB250BA206A4}"/>
              </a:ext>
            </a:extLst>
          </p:cNvPr>
          <p:cNvSpPr/>
          <p:nvPr/>
        </p:nvSpPr>
        <p:spPr>
          <a:xfrm>
            <a:off x="7728151" y="5170159"/>
            <a:ext cx="2351579" cy="363911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упаковка, хранение, выпуск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5FC354FB-4F55-443B-9754-97C09B099FD7}"/>
              </a:ext>
            </a:extLst>
          </p:cNvPr>
          <p:cNvSpPr/>
          <p:nvPr/>
        </p:nvSpPr>
        <p:spPr>
          <a:xfrm>
            <a:off x="7903805" y="4721162"/>
            <a:ext cx="2579169" cy="363911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сбыт, распределение, поставки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0F1DA997-47AA-4980-B2CD-B243C5ECC1FE}"/>
              </a:ext>
            </a:extLst>
          </p:cNvPr>
          <p:cNvSpPr/>
          <p:nvPr/>
        </p:nvSpPr>
        <p:spPr>
          <a:xfrm>
            <a:off x="8538706" y="4282374"/>
            <a:ext cx="2255029" cy="363911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монтаж, наладка, запуск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055B359-9665-480C-8F0F-6EFE1421B2D4}"/>
              </a:ext>
            </a:extLst>
          </p:cNvPr>
          <p:cNvSpPr/>
          <p:nvPr/>
        </p:nvSpPr>
        <p:spPr>
          <a:xfrm>
            <a:off x="8508370" y="3667965"/>
            <a:ext cx="2285367" cy="483448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техническая поддержка и обслуживание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D84762F-6A5A-41EE-9049-552C1C6C5767}"/>
              </a:ext>
            </a:extLst>
          </p:cNvPr>
          <p:cNvSpPr/>
          <p:nvPr/>
        </p:nvSpPr>
        <p:spPr>
          <a:xfrm>
            <a:off x="1908567" y="1108571"/>
            <a:ext cx="9248004" cy="5483928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white"/>
              </a:solidFill>
              <a:effectLst/>
              <a:latin typeface="Calibri"/>
            </a:endParaRPr>
          </a:p>
        </p:txBody>
      </p:sp>
      <p:sp>
        <p:nvSpPr>
          <p:cNvPr id="45" name="Дуга 44">
            <a:extLst>
              <a:ext uri="{FF2B5EF4-FFF2-40B4-BE49-F238E27FC236}">
                <a16:creationId xmlns:a16="http://schemas.microsoft.com/office/drawing/2014/main" id="{206EE999-B668-43B5-A237-42E9EFCAF9C0}"/>
              </a:ext>
            </a:extLst>
          </p:cNvPr>
          <p:cNvSpPr/>
          <p:nvPr/>
        </p:nvSpPr>
        <p:spPr>
          <a:xfrm rot="20253827">
            <a:off x="2632458" y="1760404"/>
            <a:ext cx="3183606" cy="1490936"/>
          </a:xfrm>
          <a:prstGeom prst="arc">
            <a:avLst>
              <a:gd name="adj1" fmla="val 14319543"/>
              <a:gd name="adj2" fmla="val 18018667"/>
            </a:avLst>
          </a:prstGeom>
          <a:ln w="5715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46" name="Дуга 45">
            <a:extLst>
              <a:ext uri="{FF2B5EF4-FFF2-40B4-BE49-F238E27FC236}">
                <a16:creationId xmlns:a16="http://schemas.microsoft.com/office/drawing/2014/main" id="{B4B650E6-9254-4EC4-89F0-CF3701E03F91}"/>
              </a:ext>
            </a:extLst>
          </p:cNvPr>
          <p:cNvSpPr/>
          <p:nvPr/>
        </p:nvSpPr>
        <p:spPr>
          <a:xfrm rot="9686793">
            <a:off x="6789788" y="4642972"/>
            <a:ext cx="3221525" cy="1479384"/>
          </a:xfrm>
          <a:prstGeom prst="arc">
            <a:avLst>
              <a:gd name="adj1" fmla="val 14319543"/>
              <a:gd name="adj2" fmla="val 18018667"/>
            </a:avLst>
          </a:prstGeom>
          <a:ln w="5715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FF188B50-C51C-4952-AD34-72CBB05330C9}"/>
              </a:ext>
            </a:extLst>
          </p:cNvPr>
          <p:cNvSpPr/>
          <p:nvPr/>
        </p:nvSpPr>
        <p:spPr>
          <a:xfrm>
            <a:off x="3997169" y="1098420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B2F072ED-100F-47D4-A985-D69B68255CC0}"/>
              </a:ext>
            </a:extLst>
          </p:cNvPr>
          <p:cNvSpPr/>
          <p:nvPr/>
        </p:nvSpPr>
        <p:spPr>
          <a:xfrm>
            <a:off x="3215871" y="1436927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2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7DF19D52-231B-4A79-8864-CB488359334C}"/>
              </a:ext>
            </a:extLst>
          </p:cNvPr>
          <p:cNvSpPr/>
          <p:nvPr/>
        </p:nvSpPr>
        <p:spPr>
          <a:xfrm>
            <a:off x="2007959" y="2410986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5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F8EDD7F4-2AD4-490A-9103-E81A332EB34E}"/>
              </a:ext>
            </a:extLst>
          </p:cNvPr>
          <p:cNvSpPr/>
          <p:nvPr/>
        </p:nvSpPr>
        <p:spPr>
          <a:xfrm>
            <a:off x="1653413" y="3227645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6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056FE32-2CD6-49CE-BA37-17264473A260}"/>
              </a:ext>
            </a:extLst>
          </p:cNvPr>
          <p:cNvSpPr/>
          <p:nvPr/>
        </p:nvSpPr>
        <p:spPr>
          <a:xfrm>
            <a:off x="1952239" y="4389874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7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5A0E1C3-A1CE-4DAC-819B-0017D44D292A}"/>
              </a:ext>
            </a:extLst>
          </p:cNvPr>
          <p:cNvSpPr/>
          <p:nvPr/>
        </p:nvSpPr>
        <p:spPr>
          <a:xfrm>
            <a:off x="2134342" y="4765010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8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27DC5B4-5E1C-41C1-8E4D-07806CF0A684}"/>
              </a:ext>
            </a:extLst>
          </p:cNvPr>
          <p:cNvSpPr/>
          <p:nvPr/>
        </p:nvSpPr>
        <p:spPr>
          <a:xfrm>
            <a:off x="2346009" y="5054414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9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423FA7E7-D046-45DD-B067-0081E9AA26FA}"/>
              </a:ext>
            </a:extLst>
          </p:cNvPr>
          <p:cNvSpPr/>
          <p:nvPr/>
        </p:nvSpPr>
        <p:spPr>
          <a:xfrm>
            <a:off x="9536037" y="5638153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19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F280FE67-6598-491F-9F45-62B3E6BD6BE7}"/>
              </a:ext>
            </a:extLst>
          </p:cNvPr>
          <p:cNvSpPr/>
          <p:nvPr/>
        </p:nvSpPr>
        <p:spPr>
          <a:xfrm>
            <a:off x="10540061" y="4882357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20</a:t>
            </a: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EF8F4BE-73A4-4612-9725-3CDE270F71E2}"/>
              </a:ext>
            </a:extLst>
          </p:cNvPr>
          <p:cNvSpPr/>
          <p:nvPr/>
        </p:nvSpPr>
        <p:spPr>
          <a:xfrm>
            <a:off x="10894261" y="4197075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21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54BDA5C9-3196-43B3-95E3-F58F01265A91}"/>
              </a:ext>
            </a:extLst>
          </p:cNvPr>
          <p:cNvSpPr/>
          <p:nvPr/>
        </p:nvSpPr>
        <p:spPr>
          <a:xfrm>
            <a:off x="10928333" y="3473906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22</a:t>
            </a: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CAAB14A6-C16A-460D-ACF8-7D40DD5B2B1C}"/>
              </a:ext>
            </a:extLst>
          </p:cNvPr>
          <p:cNvSpPr/>
          <p:nvPr/>
        </p:nvSpPr>
        <p:spPr>
          <a:xfrm>
            <a:off x="8261719" y="3133677"/>
            <a:ext cx="2630415" cy="36867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эксплуатация по назначению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ADFE725B-0A6A-4E29-A507-6FDF02839000}"/>
              </a:ext>
            </a:extLst>
          </p:cNvPr>
          <p:cNvCxnSpPr>
            <a:cxnSpLocks/>
            <a:stCxn id="61" idx="1"/>
          </p:cNvCxnSpPr>
          <p:nvPr/>
        </p:nvCxnSpPr>
        <p:spPr>
          <a:xfrm flipH="1">
            <a:off x="7745981" y="3318016"/>
            <a:ext cx="515739" cy="1450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35CFD346-7413-4B17-B8D0-8AA6A372768B}"/>
              </a:ext>
            </a:extLst>
          </p:cNvPr>
          <p:cNvSpPr/>
          <p:nvPr/>
        </p:nvSpPr>
        <p:spPr>
          <a:xfrm>
            <a:off x="7924265" y="2586263"/>
            <a:ext cx="2630415" cy="36867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kern="1200" dirty="0">
                <a:solidFill>
                  <a:srgbClr val="002060"/>
                </a:solidFill>
                <a:effectLst/>
                <a:latin typeface="Calibri"/>
              </a:rPr>
              <a:t>послепродажная деятельность</a:t>
            </a: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6AD34B8B-9D3C-41C8-8099-987ACED57A7D}"/>
              </a:ext>
            </a:extLst>
          </p:cNvPr>
          <p:cNvSpPr/>
          <p:nvPr/>
        </p:nvSpPr>
        <p:spPr>
          <a:xfrm>
            <a:off x="10762044" y="2632705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23</a:t>
            </a: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880698C5-0427-4810-BA4F-B4F0D4696A60}"/>
              </a:ext>
            </a:extLst>
          </p:cNvPr>
          <p:cNvSpPr/>
          <p:nvPr/>
        </p:nvSpPr>
        <p:spPr>
          <a:xfrm>
            <a:off x="10269117" y="1985379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24</a:t>
            </a: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449D6FC-C1C9-4B0D-9401-3EBAB6885166}"/>
              </a:ext>
            </a:extLst>
          </p:cNvPr>
          <p:cNvSpPr/>
          <p:nvPr/>
        </p:nvSpPr>
        <p:spPr>
          <a:xfrm>
            <a:off x="9141602" y="1364362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25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84B2C8-61B1-449F-898A-BF55FE048B77}"/>
              </a:ext>
            </a:extLst>
          </p:cNvPr>
          <p:cNvSpPr txBox="1"/>
          <p:nvPr/>
        </p:nvSpPr>
        <p:spPr>
          <a:xfrm>
            <a:off x="3882715" y="689885"/>
            <a:ext cx="7667950" cy="368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Бизнес-процессы ОПД → перечень ВПД </a:t>
            </a:r>
            <a:r>
              <a:rPr kumimoji="1" lang="ru-RU" sz="1795" i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(КОНКРЕТНАЯ продукция / услуга)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57BF5E-1067-4678-B298-B730DD3D6C14}"/>
              </a:ext>
            </a:extLst>
          </p:cNvPr>
          <p:cNvSpPr txBox="1"/>
          <p:nvPr/>
        </p:nvSpPr>
        <p:spPr>
          <a:xfrm>
            <a:off x="-161446" y="4084616"/>
            <a:ext cx="2146999" cy="273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Управление производством: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Литейное производство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Инструментальная оснастка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Изготовление металлоконструкций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Металлообработка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Термообработка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Химическая обработка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 err="1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Мехатронные</a:t>
            </a: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 системы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Прессовые работы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Сварочные работы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Окрасочное производство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Сборка агрегатов </a:t>
            </a: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208E7948-DEE0-48ED-8F85-841C96C2C8D7}"/>
              </a:ext>
            </a:extLst>
          </p:cNvPr>
          <p:cNvSpPr/>
          <p:nvPr/>
        </p:nvSpPr>
        <p:spPr>
          <a:xfrm>
            <a:off x="2584372" y="5293263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10</a:t>
            </a: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38B3605F-CC11-462C-BF3C-26DE1AA2A51C}"/>
              </a:ext>
            </a:extLst>
          </p:cNvPr>
          <p:cNvCxnSpPr>
            <a:cxnSpLocks/>
          </p:cNvCxnSpPr>
          <p:nvPr/>
        </p:nvCxnSpPr>
        <p:spPr>
          <a:xfrm flipH="1">
            <a:off x="2354057" y="5589036"/>
            <a:ext cx="231369" cy="12406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D7D50EBF-FE05-4AC2-8BDC-351C68C1A83B}"/>
              </a:ext>
            </a:extLst>
          </p:cNvPr>
          <p:cNvCxnSpPr>
            <a:cxnSpLocks/>
          </p:cNvCxnSpPr>
          <p:nvPr/>
        </p:nvCxnSpPr>
        <p:spPr>
          <a:xfrm flipH="1">
            <a:off x="2321596" y="5887697"/>
            <a:ext cx="536696" cy="2502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89C70111-AF1C-4EA3-BD5F-2E5C0489E369}"/>
              </a:ext>
            </a:extLst>
          </p:cNvPr>
          <p:cNvCxnSpPr>
            <a:cxnSpLocks/>
          </p:cNvCxnSpPr>
          <p:nvPr/>
        </p:nvCxnSpPr>
        <p:spPr>
          <a:xfrm flipH="1">
            <a:off x="2321595" y="6140361"/>
            <a:ext cx="928710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A4EC9FFB-A2DF-49BF-8460-59FB6B3EFB7B}"/>
              </a:ext>
            </a:extLst>
          </p:cNvPr>
          <p:cNvCxnSpPr>
            <a:cxnSpLocks/>
          </p:cNvCxnSpPr>
          <p:nvPr/>
        </p:nvCxnSpPr>
        <p:spPr>
          <a:xfrm flipH="1">
            <a:off x="2321595" y="6364806"/>
            <a:ext cx="1325365" cy="1617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7611D0CB-DA0F-4B03-8F24-E211517D810E}"/>
              </a:ext>
            </a:extLst>
          </p:cNvPr>
          <p:cNvCxnSpPr>
            <a:cxnSpLocks/>
          </p:cNvCxnSpPr>
          <p:nvPr/>
        </p:nvCxnSpPr>
        <p:spPr>
          <a:xfrm flipH="1">
            <a:off x="2321595" y="6588926"/>
            <a:ext cx="1760197" cy="21194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1D2E5127-36D0-429A-90FA-02D588F51F63}"/>
              </a:ext>
            </a:extLst>
          </p:cNvPr>
          <p:cNvSpPr txBox="1"/>
          <p:nvPr/>
        </p:nvSpPr>
        <p:spPr>
          <a:xfrm>
            <a:off x="-97160" y="1329026"/>
            <a:ext cx="2706816" cy="64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Концептуальный дизайн Проектирование и конструирование</a:t>
            </a:r>
          </a:p>
          <a:p>
            <a:pPr marL="0" indent="0" algn="r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1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Симуляция и моделирование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A972453B-A3E5-400F-9941-B39A70E18471}"/>
              </a:ext>
            </a:extLst>
          </p:cNvPr>
          <p:cNvSpPr/>
          <p:nvPr/>
        </p:nvSpPr>
        <p:spPr>
          <a:xfrm>
            <a:off x="2906038" y="1617386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3</a:t>
            </a:r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53EA49EE-80A5-4DD0-A154-453D885B4C17}"/>
              </a:ext>
            </a:extLst>
          </p:cNvPr>
          <p:cNvSpPr/>
          <p:nvPr/>
        </p:nvSpPr>
        <p:spPr>
          <a:xfrm>
            <a:off x="2627667" y="1855295"/>
            <a:ext cx="420928" cy="436378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795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4</a:t>
            </a:r>
          </a:p>
        </p:txBody>
      </p: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9701C272-3A6C-4646-B6C8-3B4831E0DF21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2588879" y="1500833"/>
            <a:ext cx="688635" cy="1598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332DBD2A-AB26-4C0A-A329-813F2AB011C2}"/>
              </a:ext>
            </a:extLst>
          </p:cNvPr>
          <p:cNvCxnSpPr>
            <a:cxnSpLocks/>
          </p:cNvCxnSpPr>
          <p:nvPr/>
        </p:nvCxnSpPr>
        <p:spPr>
          <a:xfrm>
            <a:off x="2533949" y="1651116"/>
            <a:ext cx="324342" cy="0"/>
          </a:xfrm>
          <a:prstGeom prst="line">
            <a:avLst/>
          </a:prstGeom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Овал 164">
            <a:extLst>
              <a:ext uri="{FF2B5EF4-FFF2-40B4-BE49-F238E27FC236}">
                <a16:creationId xmlns:a16="http://schemas.microsoft.com/office/drawing/2014/main" id="{03A4E568-EB7E-4EE5-BC97-8F328C1D2501}"/>
              </a:ext>
            </a:extLst>
          </p:cNvPr>
          <p:cNvSpPr/>
          <p:nvPr/>
        </p:nvSpPr>
        <p:spPr>
          <a:xfrm>
            <a:off x="2919411" y="5554204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11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5B7982C-D359-4A07-AB15-36AD6EF2C54F}"/>
              </a:ext>
            </a:extLst>
          </p:cNvPr>
          <p:cNvSpPr/>
          <p:nvPr/>
        </p:nvSpPr>
        <p:spPr>
          <a:xfrm>
            <a:off x="3260397" y="5794463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12</a:t>
            </a: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B676EA18-8B04-49AE-88DE-A7A59D44D153}"/>
              </a:ext>
            </a:extLst>
          </p:cNvPr>
          <p:cNvSpPr/>
          <p:nvPr/>
        </p:nvSpPr>
        <p:spPr>
          <a:xfrm>
            <a:off x="3647919" y="5978976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13</a:t>
            </a: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9B66739D-1F4A-4FE8-894E-62102B550D8F}"/>
              </a:ext>
            </a:extLst>
          </p:cNvPr>
          <p:cNvSpPr/>
          <p:nvPr/>
        </p:nvSpPr>
        <p:spPr>
          <a:xfrm>
            <a:off x="4036193" y="6140362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14</a:t>
            </a: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13767EC4-66D4-4378-8AA3-BA954CD2FB85}"/>
              </a:ext>
            </a:extLst>
          </p:cNvPr>
          <p:cNvSpPr/>
          <p:nvPr/>
        </p:nvSpPr>
        <p:spPr>
          <a:xfrm>
            <a:off x="4475886" y="6244667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15</a:t>
            </a: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4A0ACD13-FF1A-4EFD-BF3B-00E0427C3B6F}"/>
              </a:ext>
            </a:extLst>
          </p:cNvPr>
          <p:cNvSpPr/>
          <p:nvPr/>
        </p:nvSpPr>
        <p:spPr>
          <a:xfrm>
            <a:off x="4959560" y="6308807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16</a:t>
            </a:r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id="{737C2613-54FD-4A2D-91BE-621BB2949080}"/>
              </a:ext>
            </a:extLst>
          </p:cNvPr>
          <p:cNvSpPr/>
          <p:nvPr/>
        </p:nvSpPr>
        <p:spPr>
          <a:xfrm>
            <a:off x="7680638" y="6201085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18</a:t>
            </a:r>
          </a:p>
        </p:txBody>
      </p:sp>
      <p:sp>
        <p:nvSpPr>
          <p:cNvPr id="181" name="Овал 180">
            <a:extLst>
              <a:ext uri="{FF2B5EF4-FFF2-40B4-BE49-F238E27FC236}">
                <a16:creationId xmlns:a16="http://schemas.microsoft.com/office/drawing/2014/main" id="{F8E504CC-1353-4FCC-BE64-108C0AA99C60}"/>
              </a:ext>
            </a:extLst>
          </p:cNvPr>
          <p:cNvSpPr/>
          <p:nvPr/>
        </p:nvSpPr>
        <p:spPr>
          <a:xfrm>
            <a:off x="5402411" y="6308806"/>
            <a:ext cx="524620" cy="52188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396" b="1" kern="1200" dirty="0">
                <a:solidFill>
                  <a:srgbClr val="C0504D">
                    <a:lumMod val="75000"/>
                  </a:srgbClr>
                </a:solidFill>
                <a:effectLst/>
                <a:latin typeface="Calibri"/>
              </a:rPr>
              <a:t>17</a:t>
            </a:r>
          </a:p>
        </p:txBody>
      </p:sp>
      <p:sp>
        <p:nvSpPr>
          <p:cNvPr id="182" name="Название 1">
            <a:extLst>
              <a:ext uri="{FF2B5EF4-FFF2-40B4-BE49-F238E27FC236}">
                <a16:creationId xmlns:a16="http://schemas.microsoft.com/office/drawing/2014/main" id="{0B11DA16-B71F-436C-9F8D-54DB3CEDD6D6}"/>
              </a:ext>
            </a:extLst>
          </p:cNvPr>
          <p:cNvSpPr txBox="1">
            <a:spLocks/>
          </p:cNvSpPr>
          <p:nvPr/>
        </p:nvSpPr>
        <p:spPr bwMode="auto">
          <a:xfrm>
            <a:off x="189461" y="2674"/>
            <a:ext cx="9202659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911384" hangingPunct="1">
              <a:spcBef>
                <a:spcPct val="0"/>
              </a:spcBef>
              <a:buNone/>
              <a:defRPr/>
            </a:pPr>
            <a:r>
              <a:rPr lang="ru-RU" altLang="ru-RU" sz="1993" b="1" dirty="0">
                <a:solidFill>
                  <a:srgbClr val="002060"/>
                </a:solidFill>
                <a:effectLst/>
              </a:rPr>
              <a:t>Применение модели полного жизненного цикла продукции/услуги для  формирования профессионально-квалификационной структуры ОПД</a:t>
            </a:r>
          </a:p>
        </p:txBody>
      </p:sp>
      <p:sp>
        <p:nvSpPr>
          <p:cNvPr id="183" name="Дуга 182">
            <a:extLst>
              <a:ext uri="{FF2B5EF4-FFF2-40B4-BE49-F238E27FC236}">
                <a16:creationId xmlns:a16="http://schemas.microsoft.com/office/drawing/2014/main" id="{AD5B6803-327E-4DE9-B458-26DE40FB4836}"/>
              </a:ext>
            </a:extLst>
          </p:cNvPr>
          <p:cNvSpPr/>
          <p:nvPr/>
        </p:nvSpPr>
        <p:spPr>
          <a:xfrm rot="7572875">
            <a:off x="5504571" y="2813967"/>
            <a:ext cx="2148663" cy="2188088"/>
          </a:xfrm>
          <a:prstGeom prst="arc">
            <a:avLst>
              <a:gd name="adj1" fmla="val 14319543"/>
              <a:gd name="adj2" fmla="val 19213181"/>
            </a:avLst>
          </a:prstGeom>
          <a:ln w="38100"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795" kern="1200">
              <a:solidFill>
                <a:prstClr val="black"/>
              </a:solidFill>
              <a:effectLst/>
              <a:latin typeface="Calibri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01D750E-CF6D-49C6-9759-31214D678ED4}"/>
              </a:ext>
            </a:extLst>
          </p:cNvPr>
          <p:cNvSpPr txBox="1"/>
          <p:nvPr/>
        </p:nvSpPr>
        <p:spPr>
          <a:xfrm>
            <a:off x="9761000" y="1109190"/>
            <a:ext cx="1955440" cy="52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293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7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456286" marR="0" indent="-456286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456286" marR="0" indent="0" algn="ctr" defTabSz="4562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997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marL="0" indent="0" algn="l" defTabSz="455692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2791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ПРОЦЕССЫ</a:t>
            </a:r>
          </a:p>
        </p:txBody>
      </p:sp>
    </p:spTree>
    <p:extLst>
      <p:ext uri="{BB962C8B-B14F-4D97-AF65-F5344CB8AC3E}">
        <p14:creationId xmlns:p14="http://schemas.microsoft.com/office/powerpoint/2010/main" val="1412128075"/>
      </p:ext>
    </p:extLst>
  </p:cSld>
  <p:clrMapOvr>
    <a:masterClrMapping/>
  </p:clrMapOvr>
</p:sld>
</file>

<file path=ppt/theme/theme1.xml><?xml version="1.0" encoding="utf-8"?>
<a:theme xmlns:a="http://schemas.openxmlformats.org/drawingml/2006/main" name="6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457017" marR="0" indent="-457017" algn="ctr" defTabSz="45701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38100" dir="2700000" rotWithShape="0">
                <a:srgbClr val="000000">
                  <a:alpha val="43137"/>
                </a:srgbClr>
              </a:outerShdw>
            </a:effectLst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11118</TotalTime>
  <Words>1419</Words>
  <Application>Microsoft Office PowerPoint</Application>
  <PresentationFormat>Произвольный</PresentationFormat>
  <Paragraphs>318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21</vt:i4>
      </vt:variant>
    </vt:vector>
  </HeadingPairs>
  <TitlesOfParts>
    <vt:vector size="41" baseType="lpstr">
      <vt:lpstr>Arial</vt:lpstr>
      <vt:lpstr>Arial Black</vt:lpstr>
      <vt:lpstr>Arial Nova Cond</vt:lpstr>
      <vt:lpstr>Arial Nova Cond Light</vt:lpstr>
      <vt:lpstr>Calibri</vt:lpstr>
      <vt:lpstr>Calibri Light</vt:lpstr>
      <vt:lpstr>Cambria</vt:lpstr>
      <vt:lpstr>Carlito</vt:lpstr>
      <vt:lpstr>Gill Sans</vt:lpstr>
      <vt:lpstr>Helvetica</vt:lpstr>
      <vt:lpstr>Pancetta Serif Pro SemiBold</vt:lpstr>
      <vt:lpstr>Times New Roman</vt:lpstr>
      <vt:lpstr>Wingdings</vt:lpstr>
      <vt:lpstr>6_Тема Office</vt:lpstr>
      <vt:lpstr>Тема Office</vt:lpstr>
      <vt:lpstr>1_Тема Office</vt:lpstr>
      <vt:lpstr>3_Тема Office</vt:lpstr>
      <vt:lpstr>1_Тема Office</vt:lpstr>
      <vt:lpstr>10_Тема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 Айрат Хайдарович</dc:creator>
  <cp:lastModifiedBy>Клинк Ольга Фридриховна</cp:lastModifiedBy>
  <cp:revision>468</cp:revision>
  <cp:lastPrinted>2020-01-21T06:42:34Z</cp:lastPrinted>
  <dcterms:created xsi:type="dcterms:W3CDTF">2019-07-09T03:24:00Z</dcterms:created>
  <dcterms:modified xsi:type="dcterms:W3CDTF">2021-03-03T13:58:42Z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1049-11.2.0.8668</vt:lpwstr>
  </property>
</Properties>
</file>