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4" r:id="rId9"/>
    <p:sldId id="276" r:id="rId10"/>
    <p:sldId id="264" r:id="rId11"/>
    <p:sldId id="265" r:id="rId12"/>
    <p:sldId id="266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3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9C8A53-273F-46DF-BFBB-1E8E6CCA0FC4}" type="datetimeFigureOut">
              <a:rPr lang="ru-RU" smtClean="0"/>
              <a:pPr/>
              <a:t>09.07.2018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F42BD1-C5F0-4413-BBE8-FCD43DAB5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4482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ru-RU" sz="4000" b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Социальный проект на тему: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Серебряному поколению от поколения «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Y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  <a:endParaRPr lang="ru-R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581128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sz="2200" b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Организаторы-исполнители: </a:t>
            </a:r>
          </a:p>
          <a:p>
            <a:pPr algn="r"/>
            <a:r>
              <a:rPr lang="ru-RU" sz="2200" b="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Команда «Революция»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1945" y="260648"/>
            <a:ext cx="7324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XV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летняя сессия  лидеров студенческого самоуправления  </a:t>
            </a:r>
          </a:p>
          <a:p>
            <a:pPr algn="ctr"/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профессиональных образовательных организаций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 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934" y="6072206"/>
            <a:ext cx="21185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Байкальск, 2018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2386608" cy="666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Результат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MG_6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556792"/>
            <a:ext cx="4104456" cy="2736304"/>
          </a:xfrm>
          <a:prstGeom prst="rect">
            <a:avLst/>
          </a:prstGeom>
        </p:spPr>
      </p:pic>
      <p:pic>
        <p:nvPicPr>
          <p:cNvPr id="5" name="Рисунок 4" descr="IMG_69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3996191" cy="2664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342900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Стало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105273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Было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1738536" cy="6529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Результат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Содержимое 3" descr="IMG_677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929090" cy="2619394"/>
          </a:xfrm>
        </p:spPr>
      </p:pic>
      <p:pic>
        <p:nvPicPr>
          <p:cNvPr id="5" name="Рисунок 4" descr="IMG_69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73017"/>
            <a:ext cx="4320480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168" y="3068960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Стало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980728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Было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0"/>
            <a:ext cx="1765430" cy="738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Результат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Рисунок 4" descr="IMG_67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717032"/>
            <a:ext cx="4387416" cy="2924944"/>
          </a:xfrm>
          <a:prstGeom prst="rect">
            <a:avLst/>
          </a:prstGeom>
        </p:spPr>
      </p:pic>
      <p:pic>
        <p:nvPicPr>
          <p:cNvPr id="6" name="Рисунок 5" descr="IMG_67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000496" cy="2666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1052736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Было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321297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Стало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Приглашаем к сотрудничеству, рады всегда и всем !!!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Руководитель социального проекта:</a:t>
            </a:r>
          </a:p>
          <a:p>
            <a:pPr>
              <a:buNone/>
            </a:pPr>
            <a:r>
              <a:rPr lang="ru-RU" dirty="0" err="1" smtClean="0"/>
              <a:t>Негриенко</a:t>
            </a:r>
            <a:r>
              <a:rPr lang="ru-RU" dirty="0" smtClean="0"/>
              <a:t> Данил Егорович </a:t>
            </a:r>
          </a:p>
          <a:p>
            <a:pPr>
              <a:buNone/>
            </a:pPr>
            <a:r>
              <a:rPr lang="ru-RU" smtClean="0"/>
              <a:t>Контактные </a:t>
            </a:r>
            <a:r>
              <a:rPr lang="ru-RU" dirty="0" smtClean="0"/>
              <a:t>данные для связи-89526163670 </a:t>
            </a:r>
            <a:endParaRPr lang="ru-RU" dirty="0"/>
          </a:p>
        </p:txBody>
      </p:sp>
      <p:pic>
        <p:nvPicPr>
          <p:cNvPr id="4" name="Рисунок 3" descr="IMG_6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876"/>
            <a:ext cx="3714744" cy="2476496"/>
          </a:xfrm>
          <a:prstGeom prst="rect">
            <a:avLst/>
          </a:prstGeom>
        </p:spPr>
      </p:pic>
      <p:pic>
        <p:nvPicPr>
          <p:cNvPr id="5" name="Рисунок 4" descr="IMG_6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3643338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Проблема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Отсутствие разнообразного досуга для людей серебряного возраста</a:t>
            </a:r>
          </a:p>
          <a:p>
            <a:pPr algn="just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Неухоженность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территории прилегающей к зданию дома престарелых г. Байкальска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Цель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Организация досуга для проживающих в доме престарелых г.Байкальска и уборка территории, прилегающей к нему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Задачи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Собрать инициативную группу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Приготовить инвентарь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Разработать программу мастер-классов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Провести программу мастер-классов в доме престарелых г. Байкальска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Убрать территорию от травы</a:t>
            </a: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7383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План-график реализации проекта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57159" y="714356"/>
          <a:ext cx="8286808" cy="563973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0923"/>
                <a:gridCol w="2342174"/>
                <a:gridCol w="1413474"/>
                <a:gridCol w="1702933"/>
                <a:gridCol w="2337304"/>
              </a:tblGrid>
              <a:tr h="35560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№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Наименование работ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Сроки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Ответственный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Необходимые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ресурсы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5553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Организовать рабочую группу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05.07.18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14:00-15:30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Ольховиков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Алексей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-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9008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Подготовка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инвентаря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05.07.18-06.07.18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16:30-09:30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Сумбаева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Людмила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Гуашь, кисточки, ножницы , бумага А4, цветной картон, камни, пластилин Мешки, перчатки,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грабли</a:t>
                      </a:r>
                    </a:p>
                  </a:txBody>
                  <a:tcPr/>
                </a:tc>
              </a:tr>
              <a:tr h="5553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Разработка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мастер-классов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05.07.18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18:00-23:00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Немкова Александра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Технологические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карты ,планы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891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4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Уборка территории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10:30-12:30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Дмитрий Ковальчук </a:t>
                      </a:r>
                    </a:p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Мешки, перчатки,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грабли</a:t>
                      </a:r>
                    </a:p>
                  </a:txBody>
                  <a:tcPr/>
                </a:tc>
              </a:tr>
              <a:tr h="7891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5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Проведение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мастер-классов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11:10-12:10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Павлова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Анастасия </a:t>
                      </a:r>
                    </a:p>
                    <a:p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Учебная аудитория столы стулья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55532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6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Анализ проекта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06.07.18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10:30-16:30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Смолякова</a:t>
                      </a: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Анастасия 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Фотоаппарат</a:t>
                      </a:r>
                      <a:r>
                        <a:rPr lang="ru-RU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, компьютер .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5943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Риски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980728"/>
          <a:ext cx="8208912" cy="463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10632"/>
                <a:gridCol w="2457720"/>
                <a:gridCol w="1584176"/>
                <a:gridCol w="34563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№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Наименование риска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Степень влияния на проект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Мероприятия по управлению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риском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Отказ  проживающих дома престарелых от участия в мастер-классах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Высокая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Мотивационные приёмы</a:t>
                      </a:r>
                    </a:p>
                    <a:p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051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Неблагоприятные погодные условия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Средняя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Перенос мероприятия с улицы в помещение дома престарелых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Отказ проживающих в доме от видео и фотосъёмки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Низкая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-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Процесс реализации проекта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IMG_69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179123" cy="2786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79712" y="4221088"/>
            <a:ext cx="564808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Мастер-класс «Настроение камней»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Мастер-класс «Новая форма пластилина»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Мастер-класс « Поздравь друга»</a:t>
            </a:r>
          </a:p>
          <a:p>
            <a:pPr algn="just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Игры в шашки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IMG_6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285860"/>
            <a:ext cx="4071967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67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8"/>
            <a:ext cx="4214842" cy="2809895"/>
          </a:xfrm>
          <a:prstGeom prst="rect">
            <a:avLst/>
          </a:prstGeom>
        </p:spPr>
      </p:pic>
      <p:pic>
        <p:nvPicPr>
          <p:cNvPr id="3" name="Рисунок 2" descr="IMG_6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007468" y="2561485"/>
            <a:ext cx="3857652" cy="3000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67310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Уборка территории дома престарелых 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467600" cy="5604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Показатель эффективности проекта 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928669"/>
          <a:ext cx="7858180" cy="47149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9090"/>
                <a:gridCol w="3929090"/>
              </a:tblGrid>
              <a:tr h="56148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Количественные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Качественные </a:t>
                      </a:r>
                      <a:endParaRPr lang="ru-RU" dirty="0"/>
                    </a:p>
                  </a:txBody>
                  <a:tcPr/>
                </a:tc>
              </a:tr>
              <a:tr h="1384476"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 собрано 104  мусорных мешка</a:t>
                      </a:r>
                      <a:r>
                        <a:rPr lang="ru-RU" baseline="0" dirty="0" smtClean="0"/>
                        <a:t> травы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Благодарность</a:t>
                      </a:r>
                      <a:r>
                        <a:rPr lang="ru-RU" baseline="0" dirty="0" smtClean="0"/>
                        <a:t> от администрации  дома престарелых.</a:t>
                      </a:r>
                      <a:endParaRPr lang="ru-RU" dirty="0"/>
                    </a:p>
                  </a:txBody>
                  <a:tcPr/>
                </a:tc>
              </a:tr>
              <a:tr h="1384476"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делано 10 подделок из камней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Благодарность</a:t>
                      </a:r>
                      <a:r>
                        <a:rPr lang="ru-RU" baseline="0" dirty="0" smtClean="0"/>
                        <a:t> от проживающих в доме престарелых .</a:t>
                      </a:r>
                      <a:endParaRPr lang="ru-RU" dirty="0"/>
                    </a:p>
                  </a:txBody>
                  <a:tcPr/>
                </a:tc>
              </a:tr>
              <a:tr h="1384476">
                <a:tc>
                  <a:txBody>
                    <a:bodyPr/>
                    <a:lstStyle/>
                    <a:p>
                      <a:r>
                        <a:rPr lang="ru-RU" dirty="0" smtClean="0"/>
                        <a:t>Было сделано 12 подделок из пластилина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Позитивные</a:t>
                      </a:r>
                      <a:r>
                        <a:rPr lang="ru-RU" baseline="0" dirty="0" smtClean="0"/>
                        <a:t> отзывы от </a:t>
                      </a:r>
                      <a:r>
                        <a:rPr lang="ru-RU" dirty="0" smtClean="0"/>
                        <a:t> всех участников</a:t>
                      </a:r>
                      <a:r>
                        <a:rPr lang="ru-RU" baseline="0" dirty="0" smtClean="0"/>
                        <a:t> мастер классов.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263</TotalTime>
  <Words>325</Words>
  <Application>Microsoft Office PowerPoint</Application>
  <PresentationFormat>Экран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Социальный проект на тему: Серебряному поколению от поколения «Y»</vt:lpstr>
      <vt:lpstr>Проблема</vt:lpstr>
      <vt:lpstr>Цель</vt:lpstr>
      <vt:lpstr>Задачи</vt:lpstr>
      <vt:lpstr>План-график реализации проекта </vt:lpstr>
      <vt:lpstr>Риски</vt:lpstr>
      <vt:lpstr>Процесс реализации проекта </vt:lpstr>
      <vt:lpstr>Слайд 8</vt:lpstr>
      <vt:lpstr>Показатель эффективности проекта </vt:lpstr>
      <vt:lpstr>Результат</vt:lpstr>
      <vt:lpstr>Результат</vt:lpstr>
      <vt:lpstr>Результат</vt:lpstr>
      <vt:lpstr>Приглашаем к сотрудничеству, рады всегда и всем !!!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на тему: «Помощь серебряному поколению»</dc:title>
  <dc:creator>Литература</dc:creator>
  <cp:lastModifiedBy>Кабинет 6-5</cp:lastModifiedBy>
  <cp:revision>26</cp:revision>
  <dcterms:created xsi:type="dcterms:W3CDTF">2018-07-05T13:42:53Z</dcterms:created>
  <dcterms:modified xsi:type="dcterms:W3CDTF">2018-07-09T03:12:51Z</dcterms:modified>
</cp:coreProperties>
</file>