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5" r:id="rId1"/>
  </p:sldMasterIdLst>
  <p:notesMasterIdLst>
    <p:notesMasterId r:id="rId14"/>
  </p:notesMasterIdLst>
  <p:sldIdLst>
    <p:sldId id="2215" r:id="rId2"/>
    <p:sldId id="2341" r:id="rId3"/>
    <p:sldId id="2235" r:id="rId4"/>
    <p:sldId id="3357" r:id="rId5"/>
    <p:sldId id="3358" r:id="rId6"/>
    <p:sldId id="3359" r:id="rId7"/>
    <p:sldId id="3360" r:id="rId8"/>
    <p:sldId id="3361" r:id="rId9"/>
    <p:sldId id="3362" r:id="rId10"/>
    <p:sldId id="3363" r:id="rId11"/>
    <p:sldId id="3364" r:id="rId12"/>
    <p:sldId id="3365" r:id="rId13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3" orient="horz" pos="480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pos="95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6CF71"/>
    <a:srgbClr val="000000"/>
    <a:srgbClr val="001334"/>
    <a:srgbClr val="FFE83C"/>
    <a:srgbClr val="FFAC0E"/>
    <a:srgbClr val="000820"/>
    <a:srgbClr val="000C28"/>
    <a:srgbClr val="5D77EB"/>
    <a:srgbClr val="1AE8DA"/>
    <a:srgbClr val="CF9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41" autoAdjust="0"/>
    <p:restoredTop sz="96271" autoAdjust="0"/>
  </p:normalViewPr>
  <p:slideViewPr>
    <p:cSldViewPr snapToGrid="0" snapToObjects="1">
      <p:cViewPr varScale="1">
        <p:scale>
          <a:sx n="36" d="100"/>
          <a:sy n="36" d="100"/>
        </p:scale>
        <p:origin x="-882" y="-102"/>
      </p:cViewPr>
      <p:guideLst>
        <p:guide orient="horz" pos="480"/>
        <p:guide orient="horz" pos="8160"/>
        <p:guide pos="14398"/>
        <p:guide pos="958"/>
      </p:guideLst>
    </p:cSldViewPr>
  </p:slideViewPr>
  <p:outlineViewPr>
    <p:cViewPr>
      <p:scale>
        <a:sx n="35" d="100"/>
        <a:sy n="35" d="100"/>
      </p:scale>
      <p:origin x="0" y="-24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PT Serif" panose="020A0603040505020204" pitchFamily="18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PT Serif" panose="020A0603040505020204" pitchFamily="18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PT Serif" panose="020A0603040505020204" pitchFamily="18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PT Serif" panose="020A0603040505020204" pitchFamily="18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1pPr>
    <a:lvl2pPr marL="914217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2pPr>
    <a:lvl3pPr marL="1828434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3pPr>
    <a:lvl4pPr marL="2742651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4pPr>
    <a:lvl5pPr marL="3656868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3551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="" xmlns:p14="http://schemas.microsoft.com/office/powerpoint/2010/main" val="1222482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BD35B7-DAF1-5B4D-94FA-36B61FD74AC4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184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8975" y="1143000"/>
            <a:ext cx="5475288" cy="3081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1638" cy="3595688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="" xmlns:p14="http://schemas.microsoft.com/office/powerpoint/2010/main" val="81683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0211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61E95702-1578-B744-9130-55B3B94F741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"/>
            <a:ext cx="10058400" cy="13715999"/>
          </a:xfrm>
          <a:custGeom>
            <a:avLst/>
            <a:gdLst>
              <a:gd name="connsiteX0" fmla="*/ 0 w 10058400"/>
              <a:gd name="connsiteY0" fmla="*/ 0 h 13715999"/>
              <a:gd name="connsiteX1" fmla="*/ 10058400 w 10058400"/>
              <a:gd name="connsiteY1" fmla="*/ 0 h 13715999"/>
              <a:gd name="connsiteX2" fmla="*/ 5666812 w 10058400"/>
              <a:gd name="connsiteY2" fmla="*/ 13715999 h 13715999"/>
              <a:gd name="connsiteX3" fmla="*/ 0 w 10058400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8400" h="13715999">
                <a:moveTo>
                  <a:pt x="0" y="0"/>
                </a:moveTo>
                <a:lnTo>
                  <a:pt x="10058400" y="0"/>
                </a:lnTo>
                <a:lnTo>
                  <a:pt x="566681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0432191"/>
      </p:ext>
    </p:extLst>
  </p:cSld>
  <p:clrMapOvr>
    <a:masterClrMapping/>
  </p:clrMapOvr>
  <p:transition/>
  <p:extLst>
    <p:ext uri="{DCECCB84-F9BA-43D5-87BE-67443E8EF086}">
      <p15:sldGuideLst xmlns=""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>
            <a:extLst>
              <a:ext uri="{FF2B5EF4-FFF2-40B4-BE49-F238E27FC236}">
                <a16:creationId xmlns="" xmlns:a16="http://schemas.microsoft.com/office/drawing/2014/main" id="{CE00782E-4C24-ED44-8642-3E6127757C63}"/>
              </a:ext>
            </a:extLst>
          </p:cNvPr>
          <p:cNvSpPr>
            <a:spLocks noGrp="1"/>
          </p:cNvSpPr>
          <p:nvPr userDrawn="1">
            <p:ph type="pic" sz="quarter" idx="17"/>
          </p:nvPr>
        </p:nvSpPr>
        <p:spPr>
          <a:xfrm>
            <a:off x="2755113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4">
            <a:extLst>
              <a:ext uri="{FF2B5EF4-FFF2-40B4-BE49-F238E27FC236}">
                <a16:creationId xmlns="" xmlns:a16="http://schemas.microsoft.com/office/drawing/2014/main" id="{7574E609-94B7-3248-B664-2520CD94AEE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1147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4">
            <a:extLst>
              <a:ext uri="{FF2B5EF4-FFF2-40B4-BE49-F238E27FC236}">
                <a16:creationId xmlns="" xmlns:a16="http://schemas.microsoft.com/office/drawing/2014/main" id="{28CAB6C0-80B5-0145-BB48-171DC389787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3487180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1" name="Picture Placeholder 4">
            <a:extLst>
              <a:ext uri="{FF2B5EF4-FFF2-40B4-BE49-F238E27FC236}">
                <a16:creationId xmlns="" xmlns:a16="http://schemas.microsoft.com/office/drawing/2014/main" id="{13CDD826-7A09-0E46-924D-3E22C1ADC0D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8837846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9474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Picture"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A6295B25-9368-0043-B691-DE6DF16778C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24377646" cy="13716000"/>
          </a:xfrm>
          <a:prstGeom prst="rect">
            <a:avLst/>
          </a:prstGeom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740715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="" xmlns:a16="http://schemas.microsoft.com/office/drawing/2014/main" id="{A4DE59CD-F7EF-D045-9A01-8CB50D9E82C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188825" y="0"/>
            <a:ext cx="12188825" cy="13716000"/>
          </a:xfrm>
          <a:prstGeom prst="rect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8418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="" xmlns:a16="http://schemas.microsoft.com/office/drawing/2014/main" id="{1CAB416D-699C-1441-B318-50BEE75FC0A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295890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6">
            <a:extLst>
              <a:ext uri="{FF2B5EF4-FFF2-40B4-BE49-F238E27FC236}">
                <a16:creationId xmlns="" xmlns:a16="http://schemas.microsoft.com/office/drawing/2014/main" id="{C88E4646-E9C8-2F43-96CD-BA808FE8376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9070955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="" xmlns:a16="http://schemas.microsoft.com/office/drawing/2014/main" id="{0D29C54C-A3D3-DF4F-A8CE-929AB72CA45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520825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="" xmlns:a16="http://schemas.microsoft.com/office/drawing/2014/main" id="{3F187603-B288-424D-8566-7CB22ABB77C5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397624" y="6382108"/>
            <a:ext cx="2807336" cy="2807574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="" xmlns:a16="http://schemas.microsoft.com/office/drawing/2014/main" id="{C7F72402-C348-1242-B6F6-E7F77EDE684E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5172689" y="6382108"/>
            <a:ext cx="2807336" cy="2807574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667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="" xmlns:a16="http://schemas.microsoft.com/office/drawing/2014/main" id="{1CAB416D-699C-1441-B318-50BEE75FC0A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295890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6">
            <a:extLst>
              <a:ext uri="{FF2B5EF4-FFF2-40B4-BE49-F238E27FC236}">
                <a16:creationId xmlns="" xmlns:a16="http://schemas.microsoft.com/office/drawing/2014/main" id="{C88E4646-E9C8-2F43-96CD-BA808FE8376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7915923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="" xmlns:a16="http://schemas.microsoft.com/office/drawing/2014/main" id="{0D29C54C-A3D3-DF4F-A8CE-929AB72CA45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675857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06793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>
            <a:extLst>
              <a:ext uri="{FF2B5EF4-FFF2-40B4-BE49-F238E27FC236}">
                <a16:creationId xmlns="" xmlns:a16="http://schemas.microsoft.com/office/drawing/2014/main" id="{0D29C54C-A3D3-DF4F-A8CE-929AB72CA45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5047797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767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="" xmlns:a16="http://schemas.microsoft.com/office/drawing/2014/main" id="{5595F917-A10A-7D48-A453-DD1C16E302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751019" y="0"/>
            <a:ext cx="17626633" cy="13716000"/>
          </a:xfrm>
          <a:custGeom>
            <a:avLst/>
            <a:gdLst>
              <a:gd name="connsiteX0" fmla="*/ 6992005 w 17626633"/>
              <a:gd name="connsiteY0" fmla="*/ 0 h 13716000"/>
              <a:gd name="connsiteX1" fmla="*/ 17626633 w 17626633"/>
              <a:gd name="connsiteY1" fmla="*/ 0 h 13716000"/>
              <a:gd name="connsiteX2" fmla="*/ 17626633 w 17626633"/>
              <a:gd name="connsiteY2" fmla="*/ 13716000 h 13716000"/>
              <a:gd name="connsiteX3" fmla="*/ 0 w 17626633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26633" h="13716000">
                <a:moveTo>
                  <a:pt x="6992005" y="0"/>
                </a:moveTo>
                <a:lnTo>
                  <a:pt x="17626633" y="0"/>
                </a:lnTo>
                <a:lnTo>
                  <a:pt x="17626633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01631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E3DA6CA8-5423-E244-9B38-31A489CDCE60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0537372" y="0"/>
            <a:ext cx="13840279" cy="13716000"/>
          </a:xfrm>
          <a:custGeom>
            <a:avLst/>
            <a:gdLst>
              <a:gd name="connsiteX0" fmla="*/ 3429000 w 13840279"/>
              <a:gd name="connsiteY0" fmla="*/ 0 h 13716000"/>
              <a:gd name="connsiteX1" fmla="*/ 13840279 w 13840279"/>
              <a:gd name="connsiteY1" fmla="*/ 0 h 13716000"/>
              <a:gd name="connsiteX2" fmla="*/ 13840279 w 13840279"/>
              <a:gd name="connsiteY2" fmla="*/ 13716000 h 13716000"/>
              <a:gd name="connsiteX3" fmla="*/ 0 w 13840279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0279" h="13716000">
                <a:moveTo>
                  <a:pt x="3429000" y="0"/>
                </a:moveTo>
                <a:lnTo>
                  <a:pt x="13840279" y="0"/>
                </a:lnTo>
                <a:lnTo>
                  <a:pt x="13840279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684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="" xmlns:a16="http://schemas.microsoft.com/office/drawing/2014/main" id="{DD7B4DF9-F4CD-8348-96A3-DB7AEF40F57F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12188826" y="6858000"/>
            <a:ext cx="12188824" cy="6858000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="" xmlns:a16="http://schemas.microsoft.com/office/drawing/2014/main" id="{645B37BB-879B-C14B-BA08-07975762310C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12188825" y="0"/>
            <a:ext cx="12188824" cy="6858001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/>
  <p:extLst>
    <p:ext uri="{DCECCB84-F9BA-43D5-87BE-67443E8EF086}">
      <p15:sldGuideLst xmlns=""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8CBDB90-54CE-7244-803E-647CA61D2CD7}"/>
              </a:ext>
            </a:extLst>
          </p:cNvPr>
          <p:cNvSpPr txBox="1"/>
          <p:nvPr userDrawn="1"/>
        </p:nvSpPr>
        <p:spPr>
          <a:xfrm>
            <a:off x="22388473" y="12611172"/>
            <a:ext cx="575800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fld id="{D93340F3-85EA-5849-99E4-E0C4FF56AC6F}" type="slidenum">
              <a:rPr lang="en-US" sz="2400" b="0" i="0" smtClean="0">
                <a:solidFill>
                  <a:schemeClr val="bg1">
                    <a:lumMod val="6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pPr algn="r"/>
              <a:t>‹#›</a:t>
            </a:fld>
            <a:endParaRPr lang="en-US" sz="2400" b="0" i="0" dirty="0">
              <a:solidFill>
                <a:schemeClr val="bg1">
                  <a:lumMod val="6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57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7" r:id="rId2"/>
    <p:sldLayoutId id="2147484093" r:id="rId3"/>
    <p:sldLayoutId id="2147484096" r:id="rId4"/>
    <p:sldLayoutId id="2147484098" r:id="rId5"/>
    <p:sldLayoutId id="2147484097" r:id="rId6"/>
    <p:sldLayoutId id="2147484077" r:id="rId7"/>
    <p:sldLayoutId id="2147484080" r:id="rId8"/>
    <p:sldLayoutId id="2147484014" r:id="rId9"/>
    <p:sldLayoutId id="2147484094" r:id="rId10"/>
    <p:sldLayoutId id="2147484095" r:id="rId11"/>
  </p:sldLayoutIdLst>
  <p:hf hdr="0" ftr="0" dt="0"/>
  <p:txStyles>
    <p:titleStyle>
      <a:lvl1pPr algn="l" defTabSz="1828343" rtl="0" eaLnBrk="1" latinLnBrk="0" hangingPunct="1">
        <a:lnSpc>
          <a:spcPct val="100000"/>
        </a:lnSpc>
        <a:spcBef>
          <a:spcPct val="0"/>
        </a:spcBef>
        <a:buNone/>
        <a:defRPr sz="8000" b="1" i="0" kern="1200" spc="300">
          <a:solidFill>
            <a:schemeClr val="tx1"/>
          </a:solidFill>
          <a:latin typeface="PT Serif" panose="020A0603040505020204" pitchFamily="18" charset="77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44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36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B33995D-860B-A04C-BB57-640197AF9D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solidFill>
            <a:schemeClr val="bg1">
              <a:lumMod val="95000"/>
            </a:schemeClr>
          </a:solidFill>
        </p:spPr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69A168C-9BAE-5F47-9CE2-5E4F2AD0EE39}"/>
              </a:ext>
            </a:extLst>
          </p:cNvPr>
          <p:cNvSpPr/>
          <p:nvPr/>
        </p:nvSpPr>
        <p:spPr>
          <a:xfrm>
            <a:off x="0" y="0"/>
            <a:ext cx="24377646" cy="13716000"/>
          </a:xfrm>
          <a:prstGeom prst="rect">
            <a:avLst/>
          </a:prstGeom>
          <a:solidFill>
            <a:schemeClr val="accent6">
              <a:lumMod val="1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oto Sans ExtraLight" panose="020B030204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36716" y="10176650"/>
            <a:ext cx="11554766" cy="83099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ru-RU" sz="4800" spc="1500" dirty="0" smtClean="0">
                <a:solidFill>
                  <a:schemeClr val="bg1">
                    <a:lumMod val="7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rPr>
              <a:t>Смирнова Т.Л., </a:t>
            </a:r>
            <a:r>
              <a:rPr lang="ru-RU" sz="4800" spc="1500" dirty="0" err="1" smtClean="0">
                <a:solidFill>
                  <a:schemeClr val="bg1">
                    <a:lumMod val="7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rPr>
              <a:t>ЧТПрИС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PT Serif" panose="020A0603040505020204" pitchFamily="18" charset="77"/>
              <a:ea typeface="Source Sans Pro Light" panose="020B0403030403020204" pitchFamily="34" charset="0"/>
              <a:cs typeface="Noto Sans ExtraLight" panose="020B030204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4871" y="1928238"/>
            <a:ext cx="16781928" cy="87100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bg1"/>
                </a:solidFill>
                <a:latin typeface="PT Serif" panose="020A0603040505020204" pitchFamily="18" charset="77"/>
                <a:ea typeface="Source Sans Pro" panose="020B0503030403020204" pitchFamily="34" charset="0"/>
                <a:cs typeface="Mukta" panose="020B0000000000000000" pitchFamily="34" charset="77"/>
              </a:rPr>
              <a:t>Программа УД </a:t>
            </a:r>
          </a:p>
          <a:p>
            <a:pPr algn="ctr"/>
            <a:r>
              <a:rPr lang="ru-RU" sz="8000" b="1" dirty="0" smtClean="0">
                <a:solidFill>
                  <a:schemeClr val="bg1"/>
                </a:solidFill>
                <a:latin typeface="PT Serif" panose="020A0603040505020204" pitchFamily="18" charset="77"/>
                <a:ea typeface="Source Sans Pro" panose="020B0503030403020204" pitchFamily="34" charset="0"/>
                <a:cs typeface="Mukta" panose="020B0000000000000000" pitchFamily="34" charset="77"/>
              </a:rPr>
              <a:t>«Конструктор карьеры»</a:t>
            </a:r>
          </a:p>
          <a:p>
            <a:pPr algn="ctr"/>
            <a:r>
              <a:rPr lang="ru-RU" sz="8000" b="1" dirty="0" smtClean="0">
                <a:solidFill>
                  <a:schemeClr val="bg1"/>
                </a:solidFill>
                <a:latin typeface="PT Serif" panose="020A0603040505020204" pitchFamily="18" charset="77"/>
                <a:ea typeface="Source Sans Pro" panose="020B0503030403020204" pitchFamily="34" charset="0"/>
                <a:cs typeface="Mukta" panose="020B0000000000000000" pitchFamily="34" charset="77"/>
              </a:rPr>
              <a:t>профессия СПО 15.01.05</a:t>
            </a:r>
          </a:p>
          <a:p>
            <a:pPr algn="ctr"/>
            <a:r>
              <a:rPr lang="ru-RU" sz="8000" b="1" dirty="0" smtClean="0">
                <a:solidFill>
                  <a:schemeClr val="bg1"/>
                </a:solidFill>
                <a:latin typeface="PT Serif" panose="020A0603040505020204" pitchFamily="18" charset="77"/>
                <a:ea typeface="Source Sans Pro" panose="020B0503030403020204" pitchFamily="34" charset="0"/>
                <a:cs typeface="Mukta" panose="020B0000000000000000" pitchFamily="34" charset="77"/>
              </a:rPr>
              <a:t>«Сварщик (ручной и частично </a:t>
            </a:r>
          </a:p>
          <a:p>
            <a:pPr algn="ctr"/>
            <a:r>
              <a:rPr lang="ru-RU" sz="8000" b="1" dirty="0" smtClean="0">
                <a:solidFill>
                  <a:schemeClr val="bg1"/>
                </a:solidFill>
                <a:latin typeface="PT Serif" panose="020A0603040505020204" pitchFamily="18" charset="77"/>
                <a:ea typeface="Source Sans Pro" panose="020B0503030403020204" pitchFamily="34" charset="0"/>
                <a:cs typeface="Mukta" panose="020B0000000000000000" pitchFamily="34" charset="77"/>
              </a:rPr>
              <a:t>механизированной</a:t>
            </a:r>
          </a:p>
          <a:p>
            <a:pPr algn="ctr"/>
            <a:r>
              <a:rPr lang="ru-RU" sz="8000" b="1" dirty="0" smtClean="0">
                <a:solidFill>
                  <a:schemeClr val="bg1"/>
                </a:solidFill>
                <a:latin typeface="PT Serif" panose="020A0603040505020204" pitchFamily="18" charset="77"/>
                <a:ea typeface="Source Sans Pro" panose="020B0503030403020204" pitchFamily="34" charset="0"/>
                <a:cs typeface="Mukta" panose="020B0000000000000000" pitchFamily="34" charset="77"/>
              </a:rPr>
              <a:t> сварки (наплавки))»</a:t>
            </a:r>
          </a:p>
          <a:p>
            <a:pPr algn="ctr"/>
            <a:endParaRPr lang="en-US" sz="8000" b="1" dirty="0">
              <a:solidFill>
                <a:schemeClr val="bg1"/>
              </a:solidFill>
              <a:latin typeface="PT Serif" panose="020A0603040505020204" pitchFamily="18" charset="77"/>
              <a:ea typeface="Source Sans Pro" panose="020B0503030403020204" pitchFamily="34" charset="0"/>
              <a:cs typeface="Mukta" panose="020B0000000000000000" pitchFamily="34" charset="77"/>
            </a:endParaRPr>
          </a:p>
        </p:txBody>
      </p:sp>
      <p:sp>
        <p:nvSpPr>
          <p:cNvPr id="6" name="Half Frame 5">
            <a:extLst>
              <a:ext uri="{FF2B5EF4-FFF2-40B4-BE49-F238E27FC236}">
                <a16:creationId xmlns="" xmlns:a16="http://schemas.microsoft.com/office/drawing/2014/main" id="{FBE69680-E96C-EA4C-AB95-423018BE629B}"/>
              </a:ext>
            </a:extLst>
          </p:cNvPr>
          <p:cNvSpPr/>
          <p:nvPr/>
        </p:nvSpPr>
        <p:spPr>
          <a:xfrm>
            <a:off x="2178424" y="1317812"/>
            <a:ext cx="4833257" cy="4833257"/>
          </a:xfrm>
          <a:prstGeom prst="halfFrame">
            <a:avLst>
              <a:gd name="adj1" fmla="val 3484"/>
              <a:gd name="adj2" fmla="val 315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oto Sans ExtraLight" panose="020B0302040504020204" pitchFamily="34" charset="0"/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="" xmlns:a16="http://schemas.microsoft.com/office/drawing/2014/main" id="{53A1B986-4B82-924B-9E4B-1ED0E389F8EC}"/>
              </a:ext>
            </a:extLst>
          </p:cNvPr>
          <p:cNvSpPr/>
          <p:nvPr/>
        </p:nvSpPr>
        <p:spPr>
          <a:xfrm rot="10800000">
            <a:off x="16587955" y="6761495"/>
            <a:ext cx="4833257" cy="4833257"/>
          </a:xfrm>
          <a:prstGeom prst="halfFrame">
            <a:avLst>
              <a:gd name="adj1" fmla="val 3484"/>
              <a:gd name="adj2" fmla="val 315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oto Sans ExtraLight" panose="020B030204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1413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8"/>
          </p:nvPr>
        </p:nvSpPr>
        <p:spPr/>
      </p:sp>
      <p:pic>
        <p:nvPicPr>
          <p:cNvPr id="9218" name="Picture 2" descr="C:\Users\PK1\Desktop\Image 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310" y="1280160"/>
            <a:ext cx="23676928" cy="110511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8"/>
          </p:nvPr>
        </p:nvSpPr>
        <p:spPr/>
      </p:sp>
      <p:pic>
        <p:nvPicPr>
          <p:cNvPr id="10242" name="Picture 2" descr="C:\Users\PK1\Desktop\Image 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837" y="2194561"/>
            <a:ext cx="23104159" cy="919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8"/>
          </p:nvPr>
        </p:nvSpPr>
        <p:spPr/>
      </p:sp>
      <p:pic>
        <p:nvPicPr>
          <p:cNvPr id="1026" name="Picture 2" descr="C:\Users\PK1\Desktop\Image 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6084" y="320050"/>
            <a:ext cx="22098682" cy="128473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84CC4FE-149D-8245-90BC-05823D607348}"/>
              </a:ext>
            </a:extLst>
          </p:cNvPr>
          <p:cNvSpPr/>
          <p:nvPr/>
        </p:nvSpPr>
        <p:spPr>
          <a:xfrm>
            <a:off x="11839776" y="0"/>
            <a:ext cx="408043" cy="1371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oto Sans ExtraLight" panose="020B0302040504020204" pitchFamily="34" charset="0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084DCFAA-1393-EC4F-B2DA-85492580D2E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pic>
        <p:nvPicPr>
          <p:cNvPr id="1026" name="Picture 2" descr="G:\РИКПиНПО\Брен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" y="2142309"/>
            <a:ext cx="11180868" cy="8659971"/>
          </a:xfrm>
          <a:prstGeom prst="rect">
            <a:avLst/>
          </a:prstGeom>
          <a:noFill/>
        </p:spPr>
      </p:pic>
      <p:pic>
        <p:nvPicPr>
          <p:cNvPr id="1027" name="Picture 3" descr="C:\Users\PK1\Desktop\УД-Конструктор-карьеры.jpg\18a5daaa1abfae4798e720b75bd855ac-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54743" y="0"/>
            <a:ext cx="9366568" cy="1371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328974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arallelogram 13">
            <a:extLst>
              <a:ext uri="{FF2B5EF4-FFF2-40B4-BE49-F238E27FC236}">
                <a16:creationId xmlns="" xmlns:a16="http://schemas.microsoft.com/office/drawing/2014/main" id="{8C53FA39-F38B-DD44-82F0-CACC7CAA18AF}"/>
              </a:ext>
            </a:extLst>
          </p:cNvPr>
          <p:cNvSpPr/>
          <p:nvPr/>
        </p:nvSpPr>
        <p:spPr>
          <a:xfrm>
            <a:off x="10209157" y="0"/>
            <a:ext cx="5537678" cy="13716000"/>
          </a:xfrm>
          <a:prstGeom prst="parallelogram">
            <a:avLst>
              <a:gd name="adj" fmla="val 618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oto Sans ExtraLight" panose="020B0302040504020204" pitchFamily="34" charset="0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02616A64-13D5-034B-AD1B-1A2AD9226221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pic>
        <p:nvPicPr>
          <p:cNvPr id="2050" name="Picture 2" descr="C:\Users\PK1\Desktop\Image 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7730" y="833718"/>
            <a:ext cx="20247429" cy="122088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70345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8"/>
          </p:nvPr>
        </p:nvSpPr>
        <p:spPr/>
      </p:sp>
      <p:pic>
        <p:nvPicPr>
          <p:cNvPr id="3074" name="Picture 2" descr="C:\Users\PK1\Desktop\Image 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6606" y="389780"/>
            <a:ext cx="16642079" cy="12938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8"/>
          </p:nvPr>
        </p:nvSpPr>
        <p:spPr/>
      </p:sp>
      <p:pic>
        <p:nvPicPr>
          <p:cNvPr id="4098" name="Picture 2" descr="C:\Users\PK1\Desktop\Image 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0949" y="213025"/>
            <a:ext cx="19333028" cy="1306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8"/>
          </p:nvPr>
        </p:nvSpPr>
        <p:spPr/>
      </p:sp>
      <p:pic>
        <p:nvPicPr>
          <p:cNvPr id="5122" name="Picture 2" descr="C:\Users\PK1\Desktop\Image 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2652" y="2116183"/>
            <a:ext cx="22894407" cy="9248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8"/>
          </p:nvPr>
        </p:nvSpPr>
        <p:spPr/>
      </p:sp>
      <p:pic>
        <p:nvPicPr>
          <p:cNvPr id="6146" name="Picture 2" descr="C:\Users\PK1\Desktop\Image 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981" y="2142309"/>
            <a:ext cx="23437686" cy="9431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8"/>
          </p:nvPr>
        </p:nvSpPr>
        <p:spPr/>
      </p:sp>
      <p:pic>
        <p:nvPicPr>
          <p:cNvPr id="7170" name="Picture 2" descr="C:\Users\PK1\Desktop\Image 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850" y="418012"/>
            <a:ext cx="23358969" cy="1280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8"/>
          </p:nvPr>
        </p:nvSpPr>
        <p:spPr/>
      </p:sp>
      <p:pic>
        <p:nvPicPr>
          <p:cNvPr id="8194" name="Picture 2" descr="C:\Users\PK1\Desktop\Image 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118" y="383219"/>
            <a:ext cx="22372395" cy="129408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GPIA - Theme 13 - Light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313033"/>
      </a:accent1>
      <a:accent2>
        <a:srgbClr val="F5B43F"/>
      </a:accent2>
      <a:accent3>
        <a:srgbClr val="56BDB2"/>
      </a:accent3>
      <a:accent4>
        <a:srgbClr val="739AA7"/>
      </a:accent4>
      <a:accent5>
        <a:srgbClr val="B1C3CA"/>
      </a:accent5>
      <a:accent6>
        <a:srgbClr val="DFDFDF"/>
      </a:accent6>
      <a:hlink>
        <a:srgbClr val="F33B48"/>
      </a:hlink>
      <a:folHlink>
        <a:srgbClr val="FFC00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47488</TotalTime>
  <Words>28</Words>
  <Application>Microsoft Office PowerPoint</Application>
  <PresentationFormat>Произвольный</PresentationFormat>
  <Paragraphs>10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Manager>http://graphicriver.net/user/jetfabrik</Manager>
  <Company>http://graphicriver.net/user/jetfabrik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Premium Presentations</dc:title>
  <dc:subject>http://graphicriver.net/user/jetfabrik</dc:subject>
  <dc:creator>Jetfabrik</dc:creator>
  <cp:keywords>http://graphicriver.net/user/jetfabrik</cp:keywords>
  <dc:description>http://graphicriver.net/user/jetfabrik</dc:description>
  <cp:lastModifiedBy>PK1</cp:lastModifiedBy>
  <cp:revision>7035</cp:revision>
  <cp:lastPrinted>2019-06-14T20:25:55Z</cp:lastPrinted>
  <dcterms:created xsi:type="dcterms:W3CDTF">2014-11-12T21:47:38Z</dcterms:created>
  <dcterms:modified xsi:type="dcterms:W3CDTF">2021-05-13T03:50:14Z</dcterms:modified>
  <cp:category>http://graphicriver.net/user/jetfabrik</cp:category>
</cp:coreProperties>
</file>