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9454" y="357166"/>
            <a:ext cx="1857388" cy="6127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661248"/>
            <a:ext cx="6400800" cy="86409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Сидорова Ирина Олеговна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Тимофеева Оксана Васильевна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91272" y="1988840"/>
            <a:ext cx="5904656" cy="303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рабочей программы УД «Эффективное поведение на рынке труда»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167"/>
            <a:ext cx="2026008" cy="139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243428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«Построение плана карьерного развития» – завершающее практическое занятие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501008"/>
            <a:ext cx="7781925" cy="3129211"/>
          </a:xfrm>
          <a:prstGeom prst="rect">
            <a:avLst/>
          </a:prstGeom>
        </p:spPr>
      </p:pic>
      <p:pic>
        <p:nvPicPr>
          <p:cNvPr id="2050" name="Picture 2" descr="https://cdn.telegram-site.com/images/1/3/6/0/5/3/4/0/7/3/fecb099e90d679cefceb39d0eac6c9a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28"/>
            <a:ext cx="4499992" cy="27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236227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u="sng" dirty="0" smtClean="0"/>
              <a:t>Эффективное поведение </a:t>
            </a:r>
            <a:br>
              <a:rPr lang="ru-RU" sz="2800" u="sng" dirty="0" smtClean="0"/>
            </a:br>
            <a:r>
              <a:rPr lang="ru-RU" sz="2800" u="sng" dirty="0" smtClean="0"/>
              <a:t>на рынке труда</a:t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2020-2021 учебном году по этой программе прошли подготовку  86  человек. </a:t>
            </a:r>
            <a:endParaRPr lang="ru-RU" sz="2400" b="1" u="sng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924944"/>
            <a:ext cx="82296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8560" y="980728"/>
            <a:ext cx="915536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«Конструктор карьеры»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12" y="2105819"/>
            <a:ext cx="66579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62000"/>
            <a:ext cx="7067128" cy="569133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/>
              <a:t>В процессе   программы учебной дисциплины за счет используемых форм и методов обучения, выполняемых заданий создаются условия для формирования общих компетенций: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ОК 02. Осуществлять поиск, анализ и интерпретацию информации, необходимой для выполнения задач профессиональной деятельности.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ОК 04. Работать в коллективе и команде, эффективно взаимодействовать с коллегами, руководством, клиентами.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ОК 05. Осуществлять устную и письменную коммуникацию на государственном языке с учетом особенностей социального и культурного контекста.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266834" cy="151216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/>
              <a:t>При проектировании содержания учебных занятий по дисциплине нами   использовался    </a:t>
            </a:r>
            <a:r>
              <a:rPr lang="ru-RU" sz="2800" b="1" dirty="0"/>
              <a:t>следующий алгоритм действий: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7283152" cy="413732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Шаг 1.</a:t>
            </a:r>
            <a:r>
              <a:rPr lang="ru-RU" dirty="0"/>
              <a:t> Отбор профессиональных стандартов, с учетом которых реализуется подготовка в рамках профессии/специальности. </a:t>
            </a:r>
          </a:p>
          <a:p>
            <a:r>
              <a:rPr lang="ru-RU" b="1" i="1" dirty="0"/>
              <a:t>Шаг 2.</a:t>
            </a:r>
            <a:r>
              <a:rPr lang="ru-RU" dirty="0"/>
              <a:t> Заполнение раздела «Результаты освоения учебной дисциплины». </a:t>
            </a:r>
          </a:p>
          <a:p>
            <a:r>
              <a:rPr lang="ru-RU" b="1" i="1" dirty="0"/>
              <a:t>Шаг 3.</a:t>
            </a:r>
            <a:r>
              <a:rPr lang="ru-RU" dirty="0"/>
              <a:t> Корректировка структуры и содержания программы УД. </a:t>
            </a:r>
          </a:p>
          <a:p>
            <a:r>
              <a:rPr lang="ru-RU" b="1" i="1" dirty="0"/>
              <a:t>Шаг 4.</a:t>
            </a:r>
            <a:r>
              <a:rPr lang="ru-RU" dirty="0"/>
              <a:t> Разработка календарно-тематического плана реализации программы УД. </a:t>
            </a:r>
          </a:p>
          <a:p>
            <a:r>
              <a:rPr lang="ru-RU" b="1" i="1" dirty="0"/>
              <a:t>Шаг 5.</a:t>
            </a:r>
            <a:r>
              <a:rPr lang="ru-RU" dirty="0"/>
              <a:t> Апробация и дальнейшая корректировка программы УД.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5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248" y="965936"/>
            <a:ext cx="9344918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692697"/>
            <a:ext cx="9930506" cy="52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Работа с представителями центра занятости г. Братска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5740104" cy="4305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2852936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176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Специальное оформление</vt:lpstr>
      <vt:lpstr> </vt:lpstr>
      <vt:lpstr>Эффективное поведение  на рынке труда  В 2020-2021 учебном году по этой программе прошли подготовку  86  человек. </vt:lpstr>
      <vt:lpstr>Презентация PowerPoint</vt:lpstr>
      <vt:lpstr>«Конструктор карьеры»</vt:lpstr>
      <vt:lpstr>Презентация PowerPoint</vt:lpstr>
      <vt:lpstr> При проектировании содержания учебных занятий по дисциплине нами   использовался    следующий алгоритм действий:  </vt:lpstr>
      <vt:lpstr>Презентация PowerPoint</vt:lpstr>
      <vt:lpstr>Презентация PowerPoint</vt:lpstr>
      <vt:lpstr>Работа с представителями центра занятости г. Братска</vt:lpstr>
      <vt:lpstr>«Построение плана карьерного развития» – завершающее практическое занятие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dc:creator>Admin</dc:creator>
  <cp:lastModifiedBy>User</cp:lastModifiedBy>
  <cp:revision>17</cp:revision>
  <dcterms:created xsi:type="dcterms:W3CDTF">2011-12-13T19:04:59Z</dcterms:created>
  <dcterms:modified xsi:type="dcterms:W3CDTF">2021-05-14T06:07:01Z</dcterms:modified>
</cp:coreProperties>
</file>