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319" r:id="rId3"/>
    <p:sldId id="325" r:id="rId4"/>
    <p:sldId id="327" r:id="rId5"/>
    <p:sldId id="328" r:id="rId6"/>
    <p:sldId id="329" r:id="rId7"/>
    <p:sldId id="271" r:id="rId8"/>
    <p:sldId id="263" r:id="rId9"/>
    <p:sldId id="324" r:id="rId10"/>
    <p:sldId id="302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2574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0;&#1072;&#1073;&#1080;&#1085;&#1077;&#1090;%20&#1052;&#1072;&#1089;&#1090;&#1077;&#1088;&#1086;&#1074;%202\Desktop\&#1055;&#1088;&#1077;&#1079;&#1077;&#1085;&#1090;&#1072;&#1094;&#1080;&#1103;%20&#1041;&#1040;&#1058;&#1058;\&#1052;&#1091;&#1079;&#1099;&#1082;&#1072;%20&#1076;&#1083;&#1103;%20&#1087;&#1088;&#1077;&#1079;&#1077;&#1085;&#1090;&#1072;&#1094;&#1080;&#1080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643998" cy="1060472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Балаганский  аграрно-технологический               техникум</a:t>
            </a:r>
            <a:endParaRPr lang="ru-RU" sz="28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Содержимое 5" descr="IMG_20180516_1649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1877" y="1492036"/>
            <a:ext cx="8523527" cy="4794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Музыка для презентац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214290"/>
            <a:ext cx="8496300" cy="6435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15370" cy="631844"/>
          </a:xfrm>
        </p:spPr>
        <p:txBody>
          <a:bodyPr>
            <a:normAutofit/>
          </a:bodyPr>
          <a:lstStyle/>
          <a:p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Перечень профессий и специальностей:</a:t>
            </a:r>
            <a:endParaRPr lang="ru-RU" sz="32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7467600" cy="542928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Эксплуатация и ремонт с/</a:t>
            </a:r>
            <a:r>
              <a:rPr lang="ru-RU" b="1" dirty="0" err="1" smtClean="0"/>
              <a:t>х</a:t>
            </a:r>
            <a:r>
              <a:rPr lang="ru-RU" b="1" dirty="0" smtClean="0"/>
              <a:t> техники и оборудования (на базе 9-ти классов, срок обучения 3 г. 10 м.)</a:t>
            </a:r>
          </a:p>
          <a:p>
            <a:r>
              <a:rPr lang="ru-RU" b="1" dirty="0" smtClean="0"/>
              <a:t>Мастер сельскохозяйственного производства (на базе 9-ти классов 3 г. 10м.)</a:t>
            </a:r>
          </a:p>
          <a:p>
            <a:r>
              <a:rPr lang="ru-RU" b="1" dirty="0" smtClean="0"/>
              <a:t>Повар кондитер (на базе 9-ти классов 3 г. 10 м.)</a:t>
            </a:r>
          </a:p>
          <a:p>
            <a:r>
              <a:rPr lang="ru-RU" b="1" dirty="0" smtClean="0"/>
              <a:t>Социальная работа (на базе 11-ти классов 1 г. 10 м.)</a:t>
            </a:r>
          </a:p>
          <a:p>
            <a:r>
              <a:rPr lang="ru-RU" b="1" dirty="0" smtClean="0"/>
              <a:t>Продавец, контролер-кассир (на базе 9-ти классов 2 г. 10 м.)</a:t>
            </a:r>
          </a:p>
          <a:p>
            <a:r>
              <a:rPr lang="ru-RU" b="1" dirty="0" smtClean="0"/>
              <a:t>Повар (на базе 9-ти классов ОВЗ 1 г. 10 м.)</a:t>
            </a:r>
          </a:p>
          <a:p>
            <a:r>
              <a:rPr lang="ru-RU" b="1" dirty="0" smtClean="0"/>
              <a:t>Слесарь по ремонту сельскохозяйственных машин и оборудования (на базе 9-ти классов ОВЗ 1 г. 10 м.)</a:t>
            </a:r>
          </a:p>
          <a:p>
            <a:pPr>
              <a:buNone/>
            </a:pP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Конструктор карьеры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/>
          <a:lstStyle/>
          <a:p>
            <a:r>
              <a:rPr lang="ru-RU" sz="2800" b="1" dirty="0" smtClean="0"/>
              <a:t>Учебная дисциплина ОП.11 Конструктор карьеры введена в основную образовательную программу среднего профессионального образования подготовки квалифицированных рабочих, служащих (ППКРС) по профессии   43.01.09 Повар, кондитер в </a:t>
            </a:r>
            <a:r>
              <a:rPr lang="ru-RU" sz="2800" b="1" dirty="0" err="1" smtClean="0"/>
              <a:t>общепрофессиональный</a:t>
            </a:r>
            <a:r>
              <a:rPr lang="ru-RU" sz="2800" b="1" dirty="0" smtClean="0"/>
              <a:t> цикл за счет вариативной части. </a:t>
            </a:r>
            <a:endParaRPr lang="ru-RU" sz="2800" b="1" dirty="0" smtClean="0"/>
          </a:p>
          <a:p>
            <a:r>
              <a:rPr lang="ru-RU" sz="2800" b="1" dirty="0" smtClean="0"/>
              <a:t>Курс </a:t>
            </a:r>
            <a:r>
              <a:rPr lang="ru-RU" sz="2800" b="1" dirty="0" smtClean="0"/>
              <a:t>изучения – 3. </a:t>
            </a:r>
            <a:endParaRPr lang="ru-RU" sz="2800" b="1" dirty="0" smtClean="0"/>
          </a:p>
          <a:p>
            <a:r>
              <a:rPr lang="ru-RU" sz="2800" b="1" dirty="0" smtClean="0"/>
              <a:t>Срок </a:t>
            </a:r>
            <a:r>
              <a:rPr lang="ru-RU" sz="2800" b="1" dirty="0" smtClean="0"/>
              <a:t>освоения:2020-2024гг.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Конструктор карьеры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r>
              <a:rPr lang="ru-RU" sz="3200" b="1" dirty="0" smtClean="0"/>
              <a:t>Количество </a:t>
            </a:r>
            <a:r>
              <a:rPr lang="ru-RU" sz="3200" b="1" dirty="0" smtClean="0"/>
              <a:t>часов на освоение рабочей программы дисциплины:</a:t>
            </a: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обязательной аудиторной учебной нагрузки обучающегося 34 </a:t>
            </a:r>
            <a:r>
              <a:rPr lang="ru-RU" sz="3200" dirty="0" smtClean="0"/>
              <a:t>часа, </a:t>
            </a:r>
          </a:p>
          <a:p>
            <a:pPr>
              <a:buNone/>
            </a:pPr>
            <a:r>
              <a:rPr lang="ru-RU" sz="3200" dirty="0" smtClean="0"/>
              <a:t>в</a:t>
            </a:r>
            <a:r>
              <a:rPr lang="ru-RU" sz="3200" dirty="0" smtClean="0"/>
              <a:t> т.ч. практические занятия – 10 часов.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Раздел 1.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Профессиональное самоопределение</a:t>
            </a:r>
          </a:p>
          <a:p>
            <a:r>
              <a:rPr lang="ru-RU" b="1" dirty="0" smtClean="0"/>
              <a:t>Тема 1.1 </a:t>
            </a:r>
            <a:r>
              <a:rPr lang="ru-RU" dirty="0" smtClean="0"/>
              <a:t>Формирование образа квалификаций по осваиваемой</a:t>
            </a:r>
            <a:r>
              <a:rPr lang="ru-RU" b="1" dirty="0" smtClean="0"/>
              <a:t> </a:t>
            </a:r>
            <a:r>
              <a:rPr lang="ru-RU" dirty="0" smtClean="0"/>
              <a:t> профессии</a:t>
            </a:r>
          </a:p>
          <a:p>
            <a:r>
              <a:rPr lang="ru-RU" b="1" dirty="0" smtClean="0"/>
              <a:t>Тема 1.2 </a:t>
            </a:r>
            <a:r>
              <a:rPr lang="ru-RU" dirty="0" smtClean="0"/>
              <a:t>Определение личностных качеств, способствующих выбору профессии, специальности</a:t>
            </a:r>
          </a:p>
          <a:p>
            <a:r>
              <a:rPr lang="ru-RU" b="1" dirty="0" smtClean="0"/>
              <a:t>Тема 1.3</a:t>
            </a:r>
            <a:r>
              <a:rPr lang="ru-RU" dirty="0" smtClean="0"/>
              <a:t> Современное состояние и тенденции развития рынка труда</a:t>
            </a:r>
          </a:p>
          <a:p>
            <a:r>
              <a:rPr lang="ru-RU" b="1" dirty="0" smtClean="0"/>
              <a:t>Раздел 2.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Проектирование профессиональной карьеры</a:t>
            </a:r>
            <a:endParaRPr lang="ru-RU" dirty="0" smtClean="0"/>
          </a:p>
          <a:p>
            <a:r>
              <a:rPr lang="ru-RU" b="1" dirty="0" smtClean="0"/>
              <a:t>Тема 2.1 </a:t>
            </a:r>
            <a:r>
              <a:rPr lang="ru-RU" dirty="0" smtClean="0"/>
              <a:t>Понятие «Профессиональная карьера»</a:t>
            </a:r>
          </a:p>
          <a:p>
            <a:r>
              <a:rPr lang="ru-RU" b="1" dirty="0" smtClean="0"/>
              <a:t>Тема 2.2 </a:t>
            </a:r>
            <a:r>
              <a:rPr lang="ru-RU" dirty="0" smtClean="0"/>
              <a:t>Планирование профессиональной карьеры</a:t>
            </a:r>
          </a:p>
          <a:p>
            <a:r>
              <a:rPr lang="ru-RU" b="1" dirty="0" smtClean="0"/>
              <a:t>Тема 2.3 </a:t>
            </a:r>
            <a:r>
              <a:rPr lang="ru-RU" dirty="0" smtClean="0"/>
              <a:t>Разработка проекта профессиональной карьеры с учетом индивидуальных особенностей</a:t>
            </a:r>
          </a:p>
          <a:p>
            <a:r>
              <a:rPr lang="ru-RU" b="1" dirty="0" smtClean="0"/>
              <a:t>Тема </a:t>
            </a:r>
            <a:r>
              <a:rPr lang="ru-RU" b="1" dirty="0" smtClean="0"/>
              <a:t>2.4. </a:t>
            </a:r>
            <a:r>
              <a:rPr lang="ru-RU" dirty="0" err="1" smtClean="0"/>
              <a:t>Портфолио</a:t>
            </a:r>
            <a:r>
              <a:rPr lang="ru-RU" dirty="0" smtClean="0"/>
              <a:t> карьерного продвижение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/>
              <a:t>Планируемые </a:t>
            </a:r>
            <a:r>
              <a:rPr lang="ru-RU" sz="3100" b="1" dirty="0" smtClean="0"/>
              <a:t>результаты: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643602"/>
          </a:xfrm>
        </p:spPr>
        <p:txBody>
          <a:bodyPr>
            <a:normAutofit/>
          </a:bodyPr>
          <a:lstStyle/>
          <a:p>
            <a:r>
              <a:rPr lang="ru-RU" dirty="0" smtClean="0"/>
              <a:t>применять  </a:t>
            </a:r>
            <a:r>
              <a:rPr lang="ru-RU" dirty="0" err="1" smtClean="0"/>
              <a:t>профстандарты</a:t>
            </a:r>
            <a:r>
              <a:rPr lang="ru-RU" dirty="0" smtClean="0"/>
              <a:t>  для  формирования  образа  квалификации  </a:t>
            </a:r>
            <a:r>
              <a:rPr lang="ru-RU" dirty="0" smtClean="0"/>
              <a:t>по осваиваемой профессии</a:t>
            </a:r>
          </a:p>
          <a:p>
            <a:r>
              <a:rPr lang="ru-RU" dirty="0" smtClean="0"/>
              <a:t> </a:t>
            </a:r>
            <a:r>
              <a:rPr lang="ru-RU" dirty="0" smtClean="0"/>
              <a:t>определять условия формирования профессиональной </a:t>
            </a:r>
            <a:r>
              <a:rPr lang="ru-RU" dirty="0" smtClean="0"/>
              <a:t>карьеры</a:t>
            </a:r>
          </a:p>
          <a:p>
            <a:r>
              <a:rPr lang="ru-RU" dirty="0" smtClean="0"/>
              <a:t>разрабатывать  </a:t>
            </a:r>
            <a:r>
              <a:rPr lang="ru-RU" dirty="0" smtClean="0"/>
              <a:t>проект  профессиональной  карьеры  с  учетом  индивидуальных </a:t>
            </a:r>
            <a:r>
              <a:rPr lang="ru-RU" dirty="0" smtClean="0"/>
              <a:t>особенностей</a:t>
            </a:r>
          </a:p>
          <a:p>
            <a:r>
              <a:rPr lang="ru-RU" dirty="0" smtClean="0"/>
              <a:t>составлять  план  личностного карьерного развития  с  определением  задач профессионального </a:t>
            </a:r>
            <a:r>
              <a:rPr lang="ru-RU" dirty="0" smtClean="0"/>
              <a:t>становления</a:t>
            </a:r>
          </a:p>
          <a:p>
            <a:r>
              <a:rPr lang="ru-RU" dirty="0" smtClean="0"/>
              <a:t>применять ресурсы НСК для проектирования траектории профессионального развития и </a:t>
            </a:r>
            <a:r>
              <a:rPr lang="ru-RU" dirty="0" smtClean="0"/>
              <a:t>самообразования</a:t>
            </a:r>
          </a:p>
          <a:p>
            <a:r>
              <a:rPr lang="ru-RU" dirty="0" smtClean="0"/>
              <a:t>формировать </a:t>
            </a:r>
            <a:r>
              <a:rPr lang="ru-RU" dirty="0" err="1" smtClean="0"/>
              <a:t>портфолио</a:t>
            </a:r>
            <a:r>
              <a:rPr lang="ru-RU" dirty="0" smtClean="0"/>
              <a:t> карьерного продвижения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714356"/>
            <a:ext cx="7295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Лаборатория по профессии «Повар, кондитер»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Содержимое 5" descr="изображение_viber_2021-03-16_15-40-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66" y="1857364"/>
            <a:ext cx="9117034" cy="45585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071546"/>
            <a:ext cx="7467600" cy="631844"/>
          </a:xfrm>
        </p:spPr>
        <p:txBody>
          <a:bodyPr>
            <a:normAutofit fontScale="90000"/>
          </a:bodyPr>
          <a:lstStyle/>
          <a:p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	Учебная практика</a:t>
            </a:r>
            <a:endParaRPr lang="ru-RU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Содержимое 8" descr="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84012"/>
            <a:ext cx="4038600" cy="4307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Содержимое 11" descr="5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78498" y="1920875"/>
            <a:ext cx="2578004" cy="4433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71480"/>
            <a:ext cx="8286808" cy="703282"/>
          </a:xfrm>
        </p:spPr>
        <p:txBody>
          <a:bodyPr>
            <a:noAutofit/>
          </a:bodyPr>
          <a:lstStyle/>
          <a:p>
            <a:r>
              <a:rPr lang="ru-RU" sz="36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Учебная мастерская «Пекарня»</a:t>
            </a:r>
            <a:endParaRPr lang="ru-RU" sz="36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Содержимое 4" descr="IMG_76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500174"/>
            <a:ext cx="7766494" cy="5177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706</TotalTime>
  <Words>314</Words>
  <Application>Microsoft Office PowerPoint</Application>
  <PresentationFormat>Экран (4:3)</PresentationFormat>
  <Paragraphs>40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Балаганский  аграрно-технологический               техникум</vt:lpstr>
      <vt:lpstr>Перечень профессий и специальностей:</vt:lpstr>
      <vt:lpstr>Конструктор карьеры</vt:lpstr>
      <vt:lpstr>Конструктор карьеры</vt:lpstr>
      <vt:lpstr>Содержание</vt:lpstr>
      <vt:lpstr>   Планируемые результаты: </vt:lpstr>
      <vt:lpstr>Слайд 7</vt:lpstr>
      <vt:lpstr>  Учебная практика</vt:lpstr>
      <vt:lpstr>Учебная мастерская «Пекарня»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Vitali00</dc:creator>
  <cp:lastModifiedBy>днс</cp:lastModifiedBy>
  <cp:revision>111</cp:revision>
  <dcterms:created xsi:type="dcterms:W3CDTF">2018-03-14T10:13:58Z</dcterms:created>
  <dcterms:modified xsi:type="dcterms:W3CDTF">2021-05-14T12:10:13Z</dcterms:modified>
</cp:coreProperties>
</file>