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5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1894" r:id="rId2"/>
    <p:sldId id="1900" r:id="rId3"/>
    <p:sldId id="1907" r:id="rId4"/>
    <p:sldId id="1689" r:id="rId5"/>
    <p:sldId id="1889" r:id="rId6"/>
    <p:sldId id="1868" r:id="rId7"/>
    <p:sldId id="1895" r:id="rId8"/>
    <p:sldId id="1867" r:id="rId9"/>
    <p:sldId id="1890" r:id="rId10"/>
    <p:sldId id="1896" r:id="rId11"/>
    <p:sldId id="1897" r:id="rId12"/>
    <p:sldId id="1898" r:id="rId13"/>
    <p:sldId id="1899" r:id="rId14"/>
    <p:sldId id="1901" r:id="rId15"/>
    <p:sldId id="1902" r:id="rId16"/>
    <p:sldId id="1903" r:id="rId17"/>
    <p:sldId id="1906" r:id="rId18"/>
    <p:sldId id="1905" r:id="rId19"/>
    <p:sldId id="1463" r:id="rId20"/>
  </p:sldIdLst>
  <p:sldSz cx="9144000" cy="5143500" type="screen16x9"/>
  <p:notesSz cx="6797675" cy="99250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AAE9E"/>
    <a:srgbClr val="F2F2F2"/>
    <a:srgbClr val="A9C370"/>
    <a:srgbClr val="D9D9D9"/>
    <a:srgbClr val="DADADA"/>
    <a:srgbClr val="E1E5E7"/>
    <a:srgbClr val="D98A0B"/>
    <a:srgbClr val="A3A3A3"/>
    <a:srgbClr val="A6A6A6"/>
    <a:srgbClr val="BFBFB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691" autoAdjust="0"/>
    <p:restoredTop sz="94434" autoAdjust="0"/>
  </p:normalViewPr>
  <p:slideViewPr>
    <p:cSldViewPr>
      <p:cViewPr>
        <p:scale>
          <a:sx n="54" d="100"/>
          <a:sy n="54" d="100"/>
        </p:scale>
        <p:origin x="-715" y="-883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2299" y="48"/>
      </p:cViewPr>
      <p:guideLst/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79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79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D0CDCF-B072-4CC6-B2A3-B1C4F4AE3FFA}" type="datetimeFigureOut">
              <a:rPr lang="en-US" smtClean="0"/>
              <a:pPr/>
              <a:t>10/20/2020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7076"/>
            <a:ext cx="2945659" cy="497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7076"/>
            <a:ext cx="2945659" cy="497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8A0187-CA69-4ACB-9811-75164F281DE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588819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25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25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63E9E0-D922-418E-8BFA-E41C87CB1E68}" type="datetimeFigureOut">
              <a:rPr lang="en-US" smtClean="0"/>
              <a:pPr/>
              <a:t>10/20/2020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4538"/>
            <a:ext cx="6613525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4399"/>
            <a:ext cx="5438140" cy="44662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7075"/>
            <a:ext cx="2945659" cy="49625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7075"/>
            <a:ext cx="2945659" cy="49625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7D2F9E-D167-4ED3-83EC-AE46EA34BEC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237720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D2F9E-D167-4ED3-83EC-AE46EA34BEC3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2233417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2075" y="744538"/>
            <a:ext cx="6613525" cy="3721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5E054-081F-4F34-AA35-1B2888B4E9B0}" type="slidenum">
              <a:rPr lang="fr-CA" smtClean="0"/>
              <a:pPr/>
              <a:t>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497628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5825611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 hasCustomPrompt="1"/>
          </p:nvPr>
        </p:nvSpPr>
        <p:spPr>
          <a:xfrm>
            <a:off x="4572000" y="0"/>
            <a:ext cx="4572000" cy="5143500"/>
          </a:xfrm>
          <a:custGeom>
            <a:avLst/>
            <a:gdLst>
              <a:gd name="connsiteX0" fmla="*/ 0 w 1830631"/>
              <a:gd name="connsiteY0" fmla="*/ 0 h 5143500"/>
              <a:gd name="connsiteX1" fmla="*/ 1830631 w 1830631"/>
              <a:gd name="connsiteY1" fmla="*/ 0 h 5143500"/>
              <a:gd name="connsiteX2" fmla="*/ 1830631 w 1830631"/>
              <a:gd name="connsiteY2" fmla="*/ 5143500 h 5143500"/>
              <a:gd name="connsiteX3" fmla="*/ 0 w 1830631"/>
              <a:gd name="connsiteY3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0631" h="5143500">
                <a:moveTo>
                  <a:pt x="0" y="0"/>
                </a:moveTo>
                <a:lnTo>
                  <a:pt x="1830631" y="0"/>
                </a:lnTo>
                <a:lnTo>
                  <a:pt x="1830631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square" bIns="457200" anchor="b">
            <a:noAutofit/>
          </a:bodyPr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0" y="883820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200" b="0" baseline="0">
                <a:solidFill>
                  <a:schemeClr val="bg1"/>
                </a:solidFill>
                <a:latin typeface="+mn-lt"/>
                <a:ea typeface="Roboto" panose="02000000000000000000" pitchFamily="2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 smtClean="0"/>
              <a:t>CLICK TO EDITE SUBTITLE</a:t>
            </a:r>
          </a:p>
        </p:txBody>
      </p:sp>
      <p:sp>
        <p:nvSpPr>
          <p:cNvPr id="5" name="Title 2"/>
          <p:cNvSpPr>
            <a:spLocks noGrp="1"/>
          </p:cNvSpPr>
          <p:nvPr>
            <p:ph type="title" hasCustomPrompt="1"/>
          </p:nvPr>
        </p:nvSpPr>
        <p:spPr>
          <a:xfrm>
            <a:off x="381000" y="3413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486264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5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72000" y="883820"/>
            <a:ext cx="4177364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2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 smtClean="0"/>
              <a:t>CLICK TO EDITE SUBTITLE</a:t>
            </a:r>
          </a:p>
        </p:txBody>
      </p:sp>
      <p:sp>
        <p:nvSpPr>
          <p:cNvPr id="4" name="Title 2"/>
          <p:cNvSpPr>
            <a:spLocks noGrp="1"/>
          </p:cNvSpPr>
          <p:nvPr>
            <p:ph type="title" hasCustomPrompt="1"/>
          </p:nvPr>
        </p:nvSpPr>
        <p:spPr>
          <a:xfrm>
            <a:off x="4572000" y="341313"/>
            <a:ext cx="4177364" cy="495383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2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 smtClean="0"/>
              <a:t>Click to edit title style</a:t>
            </a:r>
            <a:endParaRPr lang="en-US" dirty="0"/>
          </a:p>
        </p:txBody>
      </p:sp>
      <p:sp>
        <p:nvSpPr>
          <p:cNvPr id="32" name="Picture Placeholder 31"/>
          <p:cNvSpPr>
            <a:spLocks noGrp="1"/>
          </p:cNvSpPr>
          <p:nvPr>
            <p:ph type="pic" sz="quarter" idx="25" hasCustomPrompt="1"/>
          </p:nvPr>
        </p:nvSpPr>
        <p:spPr>
          <a:xfrm>
            <a:off x="3153110" y="1665721"/>
            <a:ext cx="2362200" cy="2362200"/>
          </a:xfrm>
          <a:custGeom>
            <a:avLst/>
            <a:gdLst>
              <a:gd name="connsiteX0" fmla="*/ 1181100 w 2362200"/>
              <a:gd name="connsiteY0" fmla="*/ 0 h 2362200"/>
              <a:gd name="connsiteX1" fmla="*/ 2362200 w 2362200"/>
              <a:gd name="connsiteY1" fmla="*/ 1181100 h 2362200"/>
              <a:gd name="connsiteX2" fmla="*/ 1181100 w 2362200"/>
              <a:gd name="connsiteY2" fmla="*/ 2362200 h 2362200"/>
              <a:gd name="connsiteX3" fmla="*/ 0 w 2362200"/>
              <a:gd name="connsiteY3" fmla="*/ 1181100 h 2362200"/>
              <a:gd name="connsiteX4" fmla="*/ 1181100 w 2362200"/>
              <a:gd name="connsiteY4" fmla="*/ 0 h 236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62200" h="2362200">
                <a:moveTo>
                  <a:pt x="1181100" y="0"/>
                </a:moveTo>
                <a:cubicBezTo>
                  <a:pt x="1833404" y="0"/>
                  <a:pt x="2362200" y="528796"/>
                  <a:pt x="2362200" y="1181100"/>
                </a:cubicBezTo>
                <a:cubicBezTo>
                  <a:pt x="2362200" y="1833404"/>
                  <a:pt x="1833404" y="2362200"/>
                  <a:pt x="1181100" y="2362200"/>
                </a:cubicBezTo>
                <a:cubicBezTo>
                  <a:pt x="528796" y="2362200"/>
                  <a:pt x="0" y="1833404"/>
                  <a:pt x="0" y="1181100"/>
                </a:cubicBezTo>
                <a:cubicBezTo>
                  <a:pt x="0" y="528796"/>
                  <a:pt x="528796" y="0"/>
                  <a:pt x="118110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bIns="274320" anchor="b">
            <a:noAutofit/>
          </a:bodyPr>
          <a:lstStyle>
            <a:lvl1pPr algn="ct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8" name="Picture Placeholder 31"/>
          <p:cNvSpPr>
            <a:spLocks noGrp="1"/>
          </p:cNvSpPr>
          <p:nvPr>
            <p:ph type="pic" sz="quarter" idx="26" hasCustomPrompt="1"/>
          </p:nvPr>
        </p:nvSpPr>
        <p:spPr>
          <a:xfrm>
            <a:off x="152400" y="1665721"/>
            <a:ext cx="2362200" cy="2362200"/>
          </a:xfrm>
          <a:custGeom>
            <a:avLst/>
            <a:gdLst>
              <a:gd name="connsiteX0" fmla="*/ 1181100 w 2362200"/>
              <a:gd name="connsiteY0" fmla="*/ 0 h 2362200"/>
              <a:gd name="connsiteX1" fmla="*/ 2362200 w 2362200"/>
              <a:gd name="connsiteY1" fmla="*/ 1181100 h 2362200"/>
              <a:gd name="connsiteX2" fmla="*/ 1181100 w 2362200"/>
              <a:gd name="connsiteY2" fmla="*/ 2362200 h 2362200"/>
              <a:gd name="connsiteX3" fmla="*/ 0 w 2362200"/>
              <a:gd name="connsiteY3" fmla="*/ 1181100 h 2362200"/>
              <a:gd name="connsiteX4" fmla="*/ 1181100 w 2362200"/>
              <a:gd name="connsiteY4" fmla="*/ 0 h 236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62200" h="2362200">
                <a:moveTo>
                  <a:pt x="1181100" y="0"/>
                </a:moveTo>
                <a:cubicBezTo>
                  <a:pt x="1833404" y="0"/>
                  <a:pt x="2362200" y="528796"/>
                  <a:pt x="2362200" y="1181100"/>
                </a:cubicBezTo>
                <a:cubicBezTo>
                  <a:pt x="2362200" y="1833404"/>
                  <a:pt x="1833404" y="2362200"/>
                  <a:pt x="1181100" y="2362200"/>
                </a:cubicBezTo>
                <a:cubicBezTo>
                  <a:pt x="528796" y="2362200"/>
                  <a:pt x="0" y="1833404"/>
                  <a:pt x="0" y="1181100"/>
                </a:cubicBezTo>
                <a:cubicBezTo>
                  <a:pt x="0" y="528796"/>
                  <a:pt x="528796" y="0"/>
                  <a:pt x="118110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bIns="274320" anchor="b">
            <a:noAutofit/>
          </a:bodyPr>
          <a:lstStyle>
            <a:lvl1pPr algn="ct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9" name="Picture Placeholder 31"/>
          <p:cNvSpPr>
            <a:spLocks noGrp="1"/>
          </p:cNvSpPr>
          <p:nvPr>
            <p:ph type="pic" sz="quarter" idx="27" hasCustomPrompt="1"/>
          </p:nvPr>
        </p:nvSpPr>
        <p:spPr>
          <a:xfrm>
            <a:off x="1652755" y="133350"/>
            <a:ext cx="2362200" cy="2362200"/>
          </a:xfrm>
          <a:custGeom>
            <a:avLst/>
            <a:gdLst>
              <a:gd name="connsiteX0" fmla="*/ 1181100 w 2362200"/>
              <a:gd name="connsiteY0" fmla="*/ 0 h 2362200"/>
              <a:gd name="connsiteX1" fmla="*/ 2362200 w 2362200"/>
              <a:gd name="connsiteY1" fmla="*/ 1181100 h 2362200"/>
              <a:gd name="connsiteX2" fmla="*/ 1181100 w 2362200"/>
              <a:gd name="connsiteY2" fmla="*/ 2362200 h 2362200"/>
              <a:gd name="connsiteX3" fmla="*/ 0 w 2362200"/>
              <a:gd name="connsiteY3" fmla="*/ 1181100 h 2362200"/>
              <a:gd name="connsiteX4" fmla="*/ 1181100 w 2362200"/>
              <a:gd name="connsiteY4" fmla="*/ 0 h 236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62200" h="2362200">
                <a:moveTo>
                  <a:pt x="1181100" y="0"/>
                </a:moveTo>
                <a:cubicBezTo>
                  <a:pt x="1833404" y="0"/>
                  <a:pt x="2362200" y="528796"/>
                  <a:pt x="2362200" y="1181100"/>
                </a:cubicBezTo>
                <a:cubicBezTo>
                  <a:pt x="2362200" y="1833404"/>
                  <a:pt x="1833404" y="2362200"/>
                  <a:pt x="1181100" y="2362200"/>
                </a:cubicBezTo>
                <a:cubicBezTo>
                  <a:pt x="528796" y="2362200"/>
                  <a:pt x="0" y="1833404"/>
                  <a:pt x="0" y="1181100"/>
                </a:cubicBezTo>
                <a:cubicBezTo>
                  <a:pt x="0" y="528796"/>
                  <a:pt x="528796" y="0"/>
                  <a:pt x="118110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bIns="274320" anchor="b">
            <a:noAutofit/>
          </a:bodyPr>
          <a:lstStyle>
            <a:lvl1pPr algn="ct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10" name="Picture Placeholder 31"/>
          <p:cNvSpPr>
            <a:spLocks noGrp="1"/>
          </p:cNvSpPr>
          <p:nvPr>
            <p:ph type="pic" sz="quarter" idx="28" hasCustomPrompt="1"/>
          </p:nvPr>
        </p:nvSpPr>
        <p:spPr>
          <a:xfrm>
            <a:off x="1652755" y="2647950"/>
            <a:ext cx="2362200" cy="2362200"/>
          </a:xfrm>
          <a:custGeom>
            <a:avLst/>
            <a:gdLst>
              <a:gd name="connsiteX0" fmla="*/ 1181100 w 2362200"/>
              <a:gd name="connsiteY0" fmla="*/ 0 h 2362200"/>
              <a:gd name="connsiteX1" fmla="*/ 2362200 w 2362200"/>
              <a:gd name="connsiteY1" fmla="*/ 1181100 h 2362200"/>
              <a:gd name="connsiteX2" fmla="*/ 1181100 w 2362200"/>
              <a:gd name="connsiteY2" fmla="*/ 2362200 h 2362200"/>
              <a:gd name="connsiteX3" fmla="*/ 0 w 2362200"/>
              <a:gd name="connsiteY3" fmla="*/ 1181100 h 2362200"/>
              <a:gd name="connsiteX4" fmla="*/ 1181100 w 2362200"/>
              <a:gd name="connsiteY4" fmla="*/ 0 h 236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62200" h="2362200">
                <a:moveTo>
                  <a:pt x="1181100" y="0"/>
                </a:moveTo>
                <a:cubicBezTo>
                  <a:pt x="1833404" y="0"/>
                  <a:pt x="2362200" y="528796"/>
                  <a:pt x="2362200" y="1181100"/>
                </a:cubicBezTo>
                <a:cubicBezTo>
                  <a:pt x="2362200" y="1833404"/>
                  <a:pt x="1833404" y="2362200"/>
                  <a:pt x="1181100" y="2362200"/>
                </a:cubicBezTo>
                <a:cubicBezTo>
                  <a:pt x="528796" y="2362200"/>
                  <a:pt x="0" y="1833404"/>
                  <a:pt x="0" y="1181100"/>
                </a:cubicBezTo>
                <a:cubicBezTo>
                  <a:pt x="0" y="528796"/>
                  <a:pt x="528796" y="0"/>
                  <a:pt x="118110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bIns="274320" anchor="b">
            <a:noAutofit/>
          </a:bodyPr>
          <a:lstStyle>
            <a:lvl1pPr algn="ct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885755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5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72000" y="883820"/>
            <a:ext cx="4177364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2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 smtClean="0"/>
              <a:t>CLICK TO EDITE SUBTITLE</a:t>
            </a:r>
          </a:p>
        </p:txBody>
      </p:sp>
      <p:sp>
        <p:nvSpPr>
          <p:cNvPr id="4" name="Title 2"/>
          <p:cNvSpPr>
            <a:spLocks noGrp="1"/>
          </p:cNvSpPr>
          <p:nvPr>
            <p:ph type="title" hasCustomPrompt="1"/>
          </p:nvPr>
        </p:nvSpPr>
        <p:spPr>
          <a:xfrm>
            <a:off x="4572000" y="341313"/>
            <a:ext cx="4177364" cy="495383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2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 smtClean="0"/>
              <a:t>Click to edit title style</a:t>
            </a:r>
            <a:endParaRPr lang="en-US" dirty="0"/>
          </a:p>
        </p:txBody>
      </p:sp>
      <p:sp>
        <p:nvSpPr>
          <p:cNvPr id="84" name="Picture Placeholder 83"/>
          <p:cNvSpPr>
            <a:spLocks noGrp="1"/>
          </p:cNvSpPr>
          <p:nvPr>
            <p:ph type="pic" sz="quarter" idx="24" hasCustomPrompt="1"/>
          </p:nvPr>
        </p:nvSpPr>
        <p:spPr>
          <a:xfrm>
            <a:off x="0" y="408812"/>
            <a:ext cx="3060810" cy="1786818"/>
          </a:xfrm>
          <a:custGeom>
            <a:avLst/>
            <a:gdLst>
              <a:gd name="connsiteX0" fmla="*/ 0 w 3878748"/>
              <a:gd name="connsiteY0" fmla="*/ 0 h 2130857"/>
              <a:gd name="connsiteX1" fmla="*/ 3878748 w 3878748"/>
              <a:gd name="connsiteY1" fmla="*/ 0 h 2130857"/>
              <a:gd name="connsiteX2" fmla="*/ 3878748 w 3878748"/>
              <a:gd name="connsiteY2" fmla="*/ 2095186 h 2130857"/>
              <a:gd name="connsiteX3" fmla="*/ 3843077 w 3878748"/>
              <a:gd name="connsiteY3" fmla="*/ 2130857 h 2130857"/>
              <a:gd name="connsiteX4" fmla="*/ 35671 w 3878748"/>
              <a:gd name="connsiteY4" fmla="*/ 2130857 h 2130857"/>
              <a:gd name="connsiteX5" fmla="*/ 0 w 3878748"/>
              <a:gd name="connsiteY5" fmla="*/ 2095186 h 21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8748" h="2130857">
                <a:moveTo>
                  <a:pt x="0" y="0"/>
                </a:moveTo>
                <a:lnTo>
                  <a:pt x="3878748" y="0"/>
                </a:lnTo>
                <a:lnTo>
                  <a:pt x="3878748" y="2095186"/>
                </a:lnTo>
                <a:cubicBezTo>
                  <a:pt x="3878748" y="2114887"/>
                  <a:pt x="3862778" y="2130857"/>
                  <a:pt x="3843077" y="2130857"/>
                </a:cubicBezTo>
                <a:lnTo>
                  <a:pt x="35671" y="2130857"/>
                </a:lnTo>
                <a:cubicBezTo>
                  <a:pt x="15970" y="2130857"/>
                  <a:pt x="0" y="2114887"/>
                  <a:pt x="0" y="2095186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solidFill>
              <a:schemeClr val="bg1"/>
            </a:solidFill>
          </a:ln>
        </p:spPr>
        <p:txBody>
          <a:bodyPr wrap="square" bIns="274320" anchor="b">
            <a:noAutofit/>
          </a:bodyPr>
          <a:lstStyle>
            <a:lvl1pPr algn="ct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83" name="Picture Placeholder 82"/>
          <p:cNvSpPr>
            <a:spLocks noGrp="1"/>
          </p:cNvSpPr>
          <p:nvPr>
            <p:ph type="pic" sz="quarter" idx="25" hasCustomPrompt="1"/>
          </p:nvPr>
        </p:nvSpPr>
        <p:spPr>
          <a:xfrm>
            <a:off x="1346145" y="1685897"/>
            <a:ext cx="3060810" cy="1786818"/>
          </a:xfrm>
          <a:custGeom>
            <a:avLst/>
            <a:gdLst>
              <a:gd name="connsiteX0" fmla="*/ 0 w 3878748"/>
              <a:gd name="connsiteY0" fmla="*/ 0 h 2130857"/>
              <a:gd name="connsiteX1" fmla="*/ 3878748 w 3878748"/>
              <a:gd name="connsiteY1" fmla="*/ 0 h 2130857"/>
              <a:gd name="connsiteX2" fmla="*/ 3878748 w 3878748"/>
              <a:gd name="connsiteY2" fmla="*/ 2095186 h 2130857"/>
              <a:gd name="connsiteX3" fmla="*/ 3843077 w 3878748"/>
              <a:gd name="connsiteY3" fmla="*/ 2130857 h 2130857"/>
              <a:gd name="connsiteX4" fmla="*/ 35671 w 3878748"/>
              <a:gd name="connsiteY4" fmla="*/ 2130857 h 2130857"/>
              <a:gd name="connsiteX5" fmla="*/ 0 w 3878748"/>
              <a:gd name="connsiteY5" fmla="*/ 2095186 h 21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8748" h="2130857">
                <a:moveTo>
                  <a:pt x="0" y="0"/>
                </a:moveTo>
                <a:lnTo>
                  <a:pt x="3878748" y="0"/>
                </a:lnTo>
                <a:lnTo>
                  <a:pt x="3878748" y="2095186"/>
                </a:lnTo>
                <a:cubicBezTo>
                  <a:pt x="3878748" y="2114887"/>
                  <a:pt x="3862778" y="2130857"/>
                  <a:pt x="3843077" y="2130857"/>
                </a:cubicBezTo>
                <a:lnTo>
                  <a:pt x="35671" y="2130857"/>
                </a:lnTo>
                <a:cubicBezTo>
                  <a:pt x="15970" y="2130857"/>
                  <a:pt x="0" y="2114887"/>
                  <a:pt x="0" y="2095186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solidFill>
              <a:schemeClr val="bg1"/>
            </a:solidFill>
          </a:ln>
        </p:spPr>
        <p:txBody>
          <a:bodyPr wrap="square" bIns="274320" anchor="b">
            <a:noAutofit/>
          </a:bodyPr>
          <a:lstStyle>
            <a:lvl1pPr algn="ct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82" name="Picture Placeholder 81"/>
          <p:cNvSpPr>
            <a:spLocks noGrp="1"/>
          </p:cNvSpPr>
          <p:nvPr>
            <p:ph type="pic" sz="quarter" idx="26" hasCustomPrompt="1"/>
          </p:nvPr>
        </p:nvSpPr>
        <p:spPr>
          <a:xfrm>
            <a:off x="2692290" y="2962982"/>
            <a:ext cx="3060810" cy="1786818"/>
          </a:xfrm>
          <a:custGeom>
            <a:avLst/>
            <a:gdLst>
              <a:gd name="connsiteX0" fmla="*/ 0 w 3878748"/>
              <a:gd name="connsiteY0" fmla="*/ 0 h 2130857"/>
              <a:gd name="connsiteX1" fmla="*/ 3878748 w 3878748"/>
              <a:gd name="connsiteY1" fmla="*/ 0 h 2130857"/>
              <a:gd name="connsiteX2" fmla="*/ 3878748 w 3878748"/>
              <a:gd name="connsiteY2" fmla="*/ 2095186 h 2130857"/>
              <a:gd name="connsiteX3" fmla="*/ 3843077 w 3878748"/>
              <a:gd name="connsiteY3" fmla="*/ 2130857 h 2130857"/>
              <a:gd name="connsiteX4" fmla="*/ 35671 w 3878748"/>
              <a:gd name="connsiteY4" fmla="*/ 2130857 h 2130857"/>
              <a:gd name="connsiteX5" fmla="*/ 0 w 3878748"/>
              <a:gd name="connsiteY5" fmla="*/ 2095186 h 21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8748" h="2130857">
                <a:moveTo>
                  <a:pt x="0" y="0"/>
                </a:moveTo>
                <a:lnTo>
                  <a:pt x="3878748" y="0"/>
                </a:lnTo>
                <a:lnTo>
                  <a:pt x="3878748" y="2095186"/>
                </a:lnTo>
                <a:cubicBezTo>
                  <a:pt x="3878748" y="2114887"/>
                  <a:pt x="3862778" y="2130857"/>
                  <a:pt x="3843077" y="2130857"/>
                </a:cubicBezTo>
                <a:lnTo>
                  <a:pt x="35671" y="2130857"/>
                </a:lnTo>
                <a:cubicBezTo>
                  <a:pt x="15970" y="2130857"/>
                  <a:pt x="0" y="2114887"/>
                  <a:pt x="0" y="2095186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solidFill>
              <a:schemeClr val="bg1"/>
            </a:solidFill>
          </a:ln>
        </p:spPr>
        <p:txBody>
          <a:bodyPr wrap="square" bIns="274320" anchor="b">
            <a:noAutofit/>
          </a:bodyPr>
          <a:lstStyle>
            <a:lvl1pPr algn="ct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784520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357776"/>
            <a:ext cx="9144000" cy="2894693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lIns="0" tIns="91440" rIns="0" bIns="548640" anchor="b"/>
          <a:lstStyle>
            <a:lvl1pPr algn="ctr" rtl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603722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2894693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lIns="0" tIns="91440" rIns="0" bIns="548640" anchor="b"/>
          <a:lstStyle>
            <a:lvl1pPr algn="ctr" rtl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3" name="Picture Placeholder 7"/>
          <p:cNvSpPr>
            <a:spLocks noGrp="1"/>
          </p:cNvSpPr>
          <p:nvPr>
            <p:ph type="pic" sz="quarter" idx="11" hasCustomPrompt="1"/>
          </p:nvPr>
        </p:nvSpPr>
        <p:spPr>
          <a:xfrm>
            <a:off x="762000" y="1467757"/>
            <a:ext cx="2540000" cy="2894693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lIns="0" tIns="91440" rIns="0" bIns="548640" anchor="b"/>
          <a:lstStyle>
            <a:lvl1pPr algn="ctr" rtl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20341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_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00049" y="357188"/>
            <a:ext cx="4218384" cy="2268141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406223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_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4038600" cy="51435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8915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2894693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lIns="0" tIns="91440" rIns="0" bIns="548640" anchor="b"/>
          <a:lstStyle>
            <a:lvl1pPr algn="ctr" rtl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911974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381490"/>
            <a:ext cx="9144000" cy="4380520"/>
          </a:xfrm>
          <a:custGeom>
            <a:avLst/>
            <a:gdLst>
              <a:gd name="connsiteX0" fmla="*/ 0 w 9144000"/>
              <a:gd name="connsiteY0" fmla="*/ 0 h 3390900"/>
              <a:gd name="connsiteX1" fmla="*/ 9144000 w 9144000"/>
              <a:gd name="connsiteY1" fmla="*/ 0 h 3390900"/>
              <a:gd name="connsiteX2" fmla="*/ 9144000 w 9144000"/>
              <a:gd name="connsiteY2" fmla="*/ 419518 h 3390900"/>
              <a:gd name="connsiteX3" fmla="*/ 9144000 w 9144000"/>
              <a:gd name="connsiteY3" fmla="*/ 2971383 h 3390900"/>
              <a:gd name="connsiteX4" fmla="*/ 9144000 w 9144000"/>
              <a:gd name="connsiteY4" fmla="*/ 3390900 h 3390900"/>
              <a:gd name="connsiteX5" fmla="*/ 0 w 9144000"/>
              <a:gd name="connsiteY5" fmla="*/ 3390900 h 3390900"/>
              <a:gd name="connsiteX6" fmla="*/ 0 w 9144000"/>
              <a:gd name="connsiteY6" fmla="*/ 2971383 h 3390900"/>
              <a:gd name="connsiteX7" fmla="*/ 0 w 9144000"/>
              <a:gd name="connsiteY7" fmla="*/ 419518 h 339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390900">
                <a:moveTo>
                  <a:pt x="0" y="0"/>
                </a:moveTo>
                <a:lnTo>
                  <a:pt x="9144000" y="0"/>
                </a:lnTo>
                <a:lnTo>
                  <a:pt x="9144000" y="419518"/>
                </a:lnTo>
                <a:lnTo>
                  <a:pt x="9144000" y="2971383"/>
                </a:lnTo>
                <a:lnTo>
                  <a:pt x="9144000" y="3390900"/>
                </a:lnTo>
                <a:lnTo>
                  <a:pt x="0" y="3390900"/>
                </a:lnTo>
                <a:lnTo>
                  <a:pt x="0" y="2971383"/>
                </a:lnTo>
                <a:lnTo>
                  <a:pt x="0" y="419518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wrap="square" lIns="0" tIns="91440" rIns="0" bIns="548640" anchor="b">
            <a:noAutofit/>
          </a:bodyPr>
          <a:lstStyle>
            <a:lvl1pPr algn="ctr" rtl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639705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9144000" cy="51435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lIns="0" tIns="91440" rIns="0" bIns="548640" anchor="b"/>
          <a:lstStyle>
            <a:lvl1pPr algn="ctr" rtl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655355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S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0" y="883820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 smtClean="0"/>
              <a:t>CLICK TO EDITE SUBTITLE</a:t>
            </a:r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381000" y="3413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3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796165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S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4572000" cy="5143499"/>
          </a:xfrm>
          <a:custGeom>
            <a:avLst/>
            <a:gdLst>
              <a:gd name="connsiteX0" fmla="*/ 0 w 4572000"/>
              <a:gd name="connsiteY0" fmla="*/ 0 h 5143499"/>
              <a:gd name="connsiteX1" fmla="*/ 4572000 w 4572000"/>
              <a:gd name="connsiteY1" fmla="*/ 0 h 5143499"/>
              <a:gd name="connsiteX2" fmla="*/ 4572000 w 4572000"/>
              <a:gd name="connsiteY2" fmla="*/ 5143499 h 5143499"/>
              <a:gd name="connsiteX3" fmla="*/ 0 w 4572000"/>
              <a:gd name="connsiteY3" fmla="*/ 5143499 h 5143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0" h="5143499">
                <a:moveTo>
                  <a:pt x="0" y="0"/>
                </a:moveTo>
                <a:lnTo>
                  <a:pt x="4572000" y="0"/>
                </a:lnTo>
                <a:lnTo>
                  <a:pt x="4572000" y="5143499"/>
                </a:lnTo>
                <a:lnTo>
                  <a:pt x="0" y="5143499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wrap="square" lIns="0" tIns="0" rIns="0" bIns="274320" anchor="b">
            <a:noAutofit/>
          </a:bodyPr>
          <a:lstStyle>
            <a:lvl1pPr algn="ctr" rtl="0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21" hasCustomPrompt="1"/>
          </p:nvPr>
        </p:nvSpPr>
        <p:spPr>
          <a:xfrm>
            <a:off x="3421908" y="1421658"/>
            <a:ext cx="2300184" cy="2300184"/>
          </a:xfrm>
          <a:custGeom>
            <a:avLst/>
            <a:gdLst>
              <a:gd name="connsiteX0" fmla="*/ 1150092 w 2300184"/>
              <a:gd name="connsiteY0" fmla="*/ 0 h 2300184"/>
              <a:gd name="connsiteX1" fmla="*/ 2300184 w 2300184"/>
              <a:gd name="connsiteY1" fmla="*/ 1150092 h 2300184"/>
              <a:gd name="connsiteX2" fmla="*/ 1150092 w 2300184"/>
              <a:gd name="connsiteY2" fmla="*/ 2300184 h 2300184"/>
              <a:gd name="connsiteX3" fmla="*/ 0 w 2300184"/>
              <a:gd name="connsiteY3" fmla="*/ 1150092 h 2300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0184" h="2300184">
                <a:moveTo>
                  <a:pt x="1150092" y="0"/>
                </a:moveTo>
                <a:lnTo>
                  <a:pt x="2300184" y="1150092"/>
                </a:lnTo>
                <a:lnTo>
                  <a:pt x="1150092" y="2300184"/>
                </a:lnTo>
                <a:lnTo>
                  <a:pt x="0" y="1150092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38100">
            <a:solidFill>
              <a:schemeClr val="bg1"/>
            </a:solidFill>
          </a:ln>
          <a:effectLst/>
        </p:spPr>
        <p:txBody>
          <a:bodyPr wrap="square" lIns="0" tIns="0" rIns="0" bIns="274320" anchor="b">
            <a:noAutofit/>
          </a:bodyPr>
          <a:lstStyle>
            <a:lvl1pPr algn="ctr" rtl="0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953319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S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5257800" cy="5143499"/>
          </a:xfrm>
          <a:custGeom>
            <a:avLst/>
            <a:gdLst>
              <a:gd name="connsiteX0" fmla="*/ 0 w 4572000"/>
              <a:gd name="connsiteY0" fmla="*/ 0 h 5143499"/>
              <a:gd name="connsiteX1" fmla="*/ 4572000 w 4572000"/>
              <a:gd name="connsiteY1" fmla="*/ 0 h 5143499"/>
              <a:gd name="connsiteX2" fmla="*/ 4572000 w 4572000"/>
              <a:gd name="connsiteY2" fmla="*/ 5143499 h 5143499"/>
              <a:gd name="connsiteX3" fmla="*/ 0 w 4572000"/>
              <a:gd name="connsiteY3" fmla="*/ 5143499 h 5143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0" h="5143499">
                <a:moveTo>
                  <a:pt x="0" y="0"/>
                </a:moveTo>
                <a:lnTo>
                  <a:pt x="4572000" y="0"/>
                </a:lnTo>
                <a:lnTo>
                  <a:pt x="4572000" y="5143499"/>
                </a:lnTo>
                <a:lnTo>
                  <a:pt x="0" y="5143499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wrap="square" lIns="0" tIns="0" rIns="0" bIns="274320" anchor="b">
            <a:noAutofit/>
          </a:bodyPr>
          <a:lstStyle>
            <a:lvl1pPr algn="ctr" rtl="0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613078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S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20" hasCustomPrompt="1"/>
          </p:nvPr>
        </p:nvSpPr>
        <p:spPr>
          <a:xfrm>
            <a:off x="4572000" y="0"/>
            <a:ext cx="4572000" cy="5143499"/>
          </a:xfrm>
          <a:custGeom>
            <a:avLst/>
            <a:gdLst>
              <a:gd name="connsiteX0" fmla="*/ 0 w 4572000"/>
              <a:gd name="connsiteY0" fmla="*/ 0 h 5143499"/>
              <a:gd name="connsiteX1" fmla="*/ 4572000 w 4572000"/>
              <a:gd name="connsiteY1" fmla="*/ 0 h 5143499"/>
              <a:gd name="connsiteX2" fmla="*/ 4572000 w 4572000"/>
              <a:gd name="connsiteY2" fmla="*/ 5143499 h 5143499"/>
              <a:gd name="connsiteX3" fmla="*/ 0 w 4572000"/>
              <a:gd name="connsiteY3" fmla="*/ 5143499 h 5143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0" h="5143499">
                <a:moveTo>
                  <a:pt x="0" y="0"/>
                </a:moveTo>
                <a:lnTo>
                  <a:pt x="4572000" y="0"/>
                </a:lnTo>
                <a:lnTo>
                  <a:pt x="4572000" y="5143499"/>
                </a:lnTo>
                <a:lnTo>
                  <a:pt x="0" y="5143499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wrap="square" lIns="0" tIns="0" rIns="0" bIns="274320" anchor="b">
            <a:noAutofit/>
          </a:bodyPr>
          <a:lstStyle>
            <a:lvl1pPr algn="ctr" rtl="0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21" hasCustomPrompt="1"/>
          </p:nvPr>
        </p:nvSpPr>
        <p:spPr>
          <a:xfrm>
            <a:off x="3421908" y="1421658"/>
            <a:ext cx="2300184" cy="2300184"/>
          </a:xfrm>
          <a:custGeom>
            <a:avLst/>
            <a:gdLst>
              <a:gd name="connsiteX0" fmla="*/ 1150092 w 2300184"/>
              <a:gd name="connsiteY0" fmla="*/ 0 h 2300184"/>
              <a:gd name="connsiteX1" fmla="*/ 2300184 w 2300184"/>
              <a:gd name="connsiteY1" fmla="*/ 1150092 h 2300184"/>
              <a:gd name="connsiteX2" fmla="*/ 1150092 w 2300184"/>
              <a:gd name="connsiteY2" fmla="*/ 2300184 h 2300184"/>
              <a:gd name="connsiteX3" fmla="*/ 0 w 2300184"/>
              <a:gd name="connsiteY3" fmla="*/ 1150092 h 2300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0184" h="2300184">
                <a:moveTo>
                  <a:pt x="1150092" y="0"/>
                </a:moveTo>
                <a:lnTo>
                  <a:pt x="2300184" y="1150092"/>
                </a:lnTo>
                <a:lnTo>
                  <a:pt x="1150092" y="2300184"/>
                </a:lnTo>
                <a:lnTo>
                  <a:pt x="0" y="1150092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38100">
            <a:solidFill>
              <a:schemeClr val="bg1"/>
            </a:solidFill>
          </a:ln>
          <a:effectLst/>
        </p:spPr>
        <p:txBody>
          <a:bodyPr wrap="square" lIns="0" tIns="0" rIns="0" bIns="274320" anchor="b">
            <a:noAutofit/>
          </a:bodyPr>
          <a:lstStyle>
            <a:lvl1pPr algn="ctr" rtl="0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1558482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S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20" hasCustomPrompt="1"/>
          </p:nvPr>
        </p:nvSpPr>
        <p:spPr>
          <a:xfrm>
            <a:off x="4572000" y="0"/>
            <a:ext cx="4572000" cy="5143499"/>
          </a:xfrm>
          <a:custGeom>
            <a:avLst/>
            <a:gdLst>
              <a:gd name="connsiteX0" fmla="*/ 0 w 4572000"/>
              <a:gd name="connsiteY0" fmla="*/ 0 h 5143499"/>
              <a:gd name="connsiteX1" fmla="*/ 4572000 w 4572000"/>
              <a:gd name="connsiteY1" fmla="*/ 0 h 5143499"/>
              <a:gd name="connsiteX2" fmla="*/ 4572000 w 4572000"/>
              <a:gd name="connsiteY2" fmla="*/ 5143499 h 5143499"/>
              <a:gd name="connsiteX3" fmla="*/ 0 w 4572000"/>
              <a:gd name="connsiteY3" fmla="*/ 5143499 h 5143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0" h="5143499">
                <a:moveTo>
                  <a:pt x="0" y="0"/>
                </a:moveTo>
                <a:lnTo>
                  <a:pt x="4572000" y="0"/>
                </a:lnTo>
                <a:lnTo>
                  <a:pt x="4572000" y="5143499"/>
                </a:lnTo>
                <a:lnTo>
                  <a:pt x="0" y="5143499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wrap="square" lIns="0" tIns="0" rIns="0" bIns="274320" anchor="b">
            <a:noAutofit/>
          </a:bodyPr>
          <a:lstStyle>
            <a:lvl1pPr algn="ctr" rtl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32" name="Picture Placeholder 31"/>
          <p:cNvSpPr>
            <a:spLocks noGrp="1"/>
          </p:cNvSpPr>
          <p:nvPr>
            <p:ph type="pic" sz="quarter" idx="23" hasCustomPrompt="1"/>
          </p:nvPr>
        </p:nvSpPr>
        <p:spPr>
          <a:xfrm>
            <a:off x="5435600" y="1149349"/>
            <a:ext cx="2844800" cy="2844800"/>
          </a:xfrm>
          <a:custGeom>
            <a:avLst/>
            <a:gdLst>
              <a:gd name="connsiteX0" fmla="*/ 925204 w 1850408"/>
              <a:gd name="connsiteY0" fmla="*/ 0 h 1850408"/>
              <a:gd name="connsiteX1" fmla="*/ 1850408 w 1850408"/>
              <a:gd name="connsiteY1" fmla="*/ 925204 h 1850408"/>
              <a:gd name="connsiteX2" fmla="*/ 925204 w 1850408"/>
              <a:gd name="connsiteY2" fmla="*/ 1850408 h 1850408"/>
              <a:gd name="connsiteX3" fmla="*/ 0 w 1850408"/>
              <a:gd name="connsiteY3" fmla="*/ 925204 h 185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08" h="1850408">
                <a:moveTo>
                  <a:pt x="925204" y="0"/>
                </a:moveTo>
                <a:lnTo>
                  <a:pt x="1850408" y="925204"/>
                </a:lnTo>
                <a:lnTo>
                  <a:pt x="925204" y="1850408"/>
                </a:lnTo>
                <a:lnTo>
                  <a:pt x="0" y="925204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38100">
            <a:solidFill>
              <a:schemeClr val="bg1"/>
            </a:solidFill>
          </a:ln>
          <a:effectLst/>
        </p:spPr>
        <p:txBody>
          <a:bodyPr wrap="square" lIns="0" tIns="0" rIns="0" bIns="540000" anchor="b">
            <a:noAutofit/>
          </a:bodyPr>
          <a:lstStyle>
            <a:lvl1pPr algn="ctr" rtl="0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0193447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S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icture Placeholder 44"/>
          <p:cNvSpPr>
            <a:spLocks noGrp="1"/>
          </p:cNvSpPr>
          <p:nvPr>
            <p:ph type="pic" sz="quarter" idx="26" hasCustomPrompt="1"/>
          </p:nvPr>
        </p:nvSpPr>
        <p:spPr>
          <a:xfrm>
            <a:off x="0" y="1747917"/>
            <a:ext cx="4648200" cy="2652633"/>
          </a:xfrm>
          <a:custGeom>
            <a:avLst/>
            <a:gdLst>
              <a:gd name="connsiteX0" fmla="*/ 375521 w 4648200"/>
              <a:gd name="connsiteY0" fmla="*/ 2146403 h 2652633"/>
              <a:gd name="connsiteX1" fmla="*/ 4114800 w 4648200"/>
              <a:gd name="connsiteY1" fmla="*/ 2146403 h 2652633"/>
              <a:gd name="connsiteX2" fmla="*/ 3739279 w 4648200"/>
              <a:gd name="connsiteY2" fmla="*/ 2652633 h 2652633"/>
              <a:gd name="connsiteX3" fmla="*/ 0 w 4648200"/>
              <a:gd name="connsiteY3" fmla="*/ 2652633 h 2652633"/>
              <a:gd name="connsiteX4" fmla="*/ 375521 w 4648200"/>
              <a:gd name="connsiteY4" fmla="*/ 1609803 h 2652633"/>
              <a:gd name="connsiteX5" fmla="*/ 4419600 w 4648200"/>
              <a:gd name="connsiteY5" fmla="*/ 1609803 h 2652633"/>
              <a:gd name="connsiteX6" fmla="*/ 4044079 w 4648200"/>
              <a:gd name="connsiteY6" fmla="*/ 2116033 h 2652633"/>
              <a:gd name="connsiteX7" fmla="*/ 0 w 4648200"/>
              <a:gd name="connsiteY7" fmla="*/ 2116033 h 2652633"/>
              <a:gd name="connsiteX8" fmla="*/ 375521 w 4648200"/>
              <a:gd name="connsiteY8" fmla="*/ 1073202 h 2652633"/>
              <a:gd name="connsiteX9" fmla="*/ 4648200 w 4648200"/>
              <a:gd name="connsiteY9" fmla="*/ 1073202 h 2652633"/>
              <a:gd name="connsiteX10" fmla="*/ 4272679 w 4648200"/>
              <a:gd name="connsiteY10" fmla="*/ 1579432 h 2652633"/>
              <a:gd name="connsiteX11" fmla="*/ 0 w 4648200"/>
              <a:gd name="connsiteY11" fmla="*/ 1579432 h 2652633"/>
              <a:gd name="connsiteX12" fmla="*/ 375522 w 4648200"/>
              <a:gd name="connsiteY12" fmla="*/ 536601 h 2652633"/>
              <a:gd name="connsiteX13" fmla="*/ 4419600 w 4648200"/>
              <a:gd name="connsiteY13" fmla="*/ 536601 h 2652633"/>
              <a:gd name="connsiteX14" fmla="*/ 4044079 w 4648200"/>
              <a:gd name="connsiteY14" fmla="*/ 1042831 h 2652633"/>
              <a:gd name="connsiteX15" fmla="*/ 1 w 4648200"/>
              <a:gd name="connsiteY15" fmla="*/ 1042831 h 2652633"/>
              <a:gd name="connsiteX16" fmla="*/ 375521 w 4648200"/>
              <a:gd name="connsiteY16" fmla="*/ 0 h 2652633"/>
              <a:gd name="connsiteX17" fmla="*/ 4114800 w 4648200"/>
              <a:gd name="connsiteY17" fmla="*/ 0 h 2652633"/>
              <a:gd name="connsiteX18" fmla="*/ 3739279 w 4648200"/>
              <a:gd name="connsiteY18" fmla="*/ 506230 h 2652633"/>
              <a:gd name="connsiteX19" fmla="*/ 0 w 4648200"/>
              <a:gd name="connsiteY19" fmla="*/ 506230 h 2652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648200" h="2652633">
                <a:moveTo>
                  <a:pt x="375521" y="2146403"/>
                </a:moveTo>
                <a:lnTo>
                  <a:pt x="4114800" y="2146403"/>
                </a:lnTo>
                <a:lnTo>
                  <a:pt x="3739279" y="2652633"/>
                </a:lnTo>
                <a:lnTo>
                  <a:pt x="0" y="2652633"/>
                </a:lnTo>
                <a:close/>
                <a:moveTo>
                  <a:pt x="375521" y="1609803"/>
                </a:moveTo>
                <a:lnTo>
                  <a:pt x="4419600" y="1609803"/>
                </a:lnTo>
                <a:lnTo>
                  <a:pt x="4044079" y="2116033"/>
                </a:lnTo>
                <a:lnTo>
                  <a:pt x="0" y="2116033"/>
                </a:lnTo>
                <a:close/>
                <a:moveTo>
                  <a:pt x="375521" y="1073202"/>
                </a:moveTo>
                <a:lnTo>
                  <a:pt x="4648200" y="1073202"/>
                </a:lnTo>
                <a:lnTo>
                  <a:pt x="4272679" y="1579432"/>
                </a:lnTo>
                <a:lnTo>
                  <a:pt x="0" y="1579432"/>
                </a:lnTo>
                <a:close/>
                <a:moveTo>
                  <a:pt x="375522" y="536601"/>
                </a:moveTo>
                <a:lnTo>
                  <a:pt x="4419600" y="536601"/>
                </a:lnTo>
                <a:lnTo>
                  <a:pt x="4044079" y="1042831"/>
                </a:lnTo>
                <a:lnTo>
                  <a:pt x="1" y="1042831"/>
                </a:lnTo>
                <a:close/>
                <a:moveTo>
                  <a:pt x="375521" y="0"/>
                </a:moveTo>
                <a:lnTo>
                  <a:pt x="4114800" y="0"/>
                </a:lnTo>
                <a:lnTo>
                  <a:pt x="3739279" y="506230"/>
                </a:lnTo>
                <a:lnTo>
                  <a:pt x="0" y="506230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38100">
            <a:noFill/>
          </a:ln>
          <a:effectLst/>
        </p:spPr>
        <p:txBody>
          <a:bodyPr wrap="square" lIns="0" tIns="0" rIns="0" bIns="274320" anchor="b">
            <a:noAutofit/>
          </a:bodyPr>
          <a:lstStyle>
            <a:lvl1pPr algn="ctr" rtl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38" name="Picture Placeholder 28"/>
          <p:cNvSpPr>
            <a:spLocks noGrp="1"/>
          </p:cNvSpPr>
          <p:nvPr>
            <p:ph type="pic" sz="quarter" idx="21" hasCustomPrompt="1"/>
          </p:nvPr>
        </p:nvSpPr>
        <p:spPr>
          <a:xfrm>
            <a:off x="1206083" y="1956216"/>
            <a:ext cx="2236034" cy="2236034"/>
          </a:xfrm>
          <a:custGeom>
            <a:avLst/>
            <a:gdLst>
              <a:gd name="connsiteX0" fmla="*/ 925204 w 1850408"/>
              <a:gd name="connsiteY0" fmla="*/ 0 h 1850408"/>
              <a:gd name="connsiteX1" fmla="*/ 1850408 w 1850408"/>
              <a:gd name="connsiteY1" fmla="*/ 925204 h 1850408"/>
              <a:gd name="connsiteX2" fmla="*/ 925204 w 1850408"/>
              <a:gd name="connsiteY2" fmla="*/ 1850408 h 1850408"/>
              <a:gd name="connsiteX3" fmla="*/ 0 w 1850408"/>
              <a:gd name="connsiteY3" fmla="*/ 925204 h 185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408" h="1850408">
                <a:moveTo>
                  <a:pt x="925204" y="0"/>
                </a:moveTo>
                <a:lnTo>
                  <a:pt x="1850408" y="925204"/>
                </a:lnTo>
                <a:lnTo>
                  <a:pt x="925204" y="1850408"/>
                </a:lnTo>
                <a:lnTo>
                  <a:pt x="0" y="925204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38100">
            <a:solidFill>
              <a:schemeClr val="bg1"/>
            </a:solidFill>
          </a:ln>
          <a:effectLst/>
        </p:spPr>
        <p:txBody>
          <a:bodyPr wrap="square" lIns="0" tIns="0" rIns="0" bIns="274320" anchor="b">
            <a:noAutofit/>
          </a:bodyPr>
          <a:lstStyle>
            <a:lvl1pPr algn="ctr" rtl="0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46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0" y="883820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 smtClean="0"/>
              <a:t>CLICK TO EDITE SUBTITLE</a:t>
            </a:r>
          </a:p>
        </p:txBody>
      </p:sp>
      <p:sp>
        <p:nvSpPr>
          <p:cNvPr id="47" name="Title 2"/>
          <p:cNvSpPr>
            <a:spLocks noGrp="1"/>
          </p:cNvSpPr>
          <p:nvPr>
            <p:ph type="title"/>
          </p:nvPr>
        </p:nvSpPr>
        <p:spPr>
          <a:xfrm>
            <a:off x="381000" y="3413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3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270938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S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0" y="883820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 smtClean="0"/>
              <a:t>CLICK TO EDITE SUBTITLE</a:t>
            </a:r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381000" y="3413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3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2876550"/>
            <a:ext cx="9144000" cy="2266950"/>
          </a:xfrm>
          <a:custGeom>
            <a:avLst/>
            <a:gdLst>
              <a:gd name="connsiteX0" fmla="*/ 0 w 3220624"/>
              <a:gd name="connsiteY0" fmla="*/ 0 h 1986847"/>
              <a:gd name="connsiteX1" fmla="*/ 3220624 w 3220624"/>
              <a:gd name="connsiteY1" fmla="*/ 0 h 1986847"/>
              <a:gd name="connsiteX2" fmla="*/ 3220624 w 3220624"/>
              <a:gd name="connsiteY2" fmla="*/ 1986847 h 1986847"/>
              <a:gd name="connsiteX3" fmla="*/ 0 w 3220624"/>
              <a:gd name="connsiteY3" fmla="*/ 1986847 h 1986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20624" h="1986847">
                <a:moveTo>
                  <a:pt x="0" y="0"/>
                </a:moveTo>
                <a:lnTo>
                  <a:pt x="3220624" y="0"/>
                </a:lnTo>
                <a:lnTo>
                  <a:pt x="3220624" y="1986847"/>
                </a:lnTo>
                <a:lnTo>
                  <a:pt x="0" y="198684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21" hasCustomPrompt="1"/>
          </p:nvPr>
        </p:nvSpPr>
        <p:spPr>
          <a:xfrm>
            <a:off x="381000" y="1122136"/>
            <a:ext cx="3530600" cy="3530600"/>
          </a:xfrm>
          <a:custGeom>
            <a:avLst/>
            <a:gdLst>
              <a:gd name="connsiteX0" fmla="*/ 1150092 w 2300184"/>
              <a:gd name="connsiteY0" fmla="*/ 0 h 2300184"/>
              <a:gd name="connsiteX1" fmla="*/ 2300184 w 2300184"/>
              <a:gd name="connsiteY1" fmla="*/ 1150092 h 2300184"/>
              <a:gd name="connsiteX2" fmla="*/ 1150092 w 2300184"/>
              <a:gd name="connsiteY2" fmla="*/ 2300184 h 2300184"/>
              <a:gd name="connsiteX3" fmla="*/ 0 w 2300184"/>
              <a:gd name="connsiteY3" fmla="*/ 1150092 h 2300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0184" h="2300184">
                <a:moveTo>
                  <a:pt x="1150092" y="0"/>
                </a:moveTo>
                <a:lnTo>
                  <a:pt x="2300184" y="1150092"/>
                </a:lnTo>
                <a:lnTo>
                  <a:pt x="1150092" y="2300184"/>
                </a:lnTo>
                <a:lnTo>
                  <a:pt x="0" y="1150092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38100">
            <a:solidFill>
              <a:schemeClr val="bg1"/>
            </a:solidFill>
          </a:ln>
          <a:effectLst/>
        </p:spPr>
        <p:txBody>
          <a:bodyPr wrap="square" lIns="0" tIns="0" rIns="0" bIns="274320" anchor="b">
            <a:noAutofit/>
          </a:bodyPr>
          <a:lstStyle>
            <a:lvl1pPr algn="ctr" rtl="0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670879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S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0" y="883820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 smtClean="0"/>
              <a:t>CLICK TO EDITE SUBTITLE</a:t>
            </a:r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381000" y="3413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3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Picture Placeholder 9"/>
          <p:cNvSpPr>
            <a:spLocks noGrp="1"/>
          </p:cNvSpPr>
          <p:nvPr>
            <p:ph type="pic" sz="quarter" idx="22" hasCustomPrompt="1"/>
          </p:nvPr>
        </p:nvSpPr>
        <p:spPr>
          <a:xfrm>
            <a:off x="4177362" y="2038350"/>
            <a:ext cx="4966637" cy="2059214"/>
          </a:xfrm>
          <a:custGeom>
            <a:avLst/>
            <a:gdLst>
              <a:gd name="connsiteX0" fmla="*/ 0 w 3220624"/>
              <a:gd name="connsiteY0" fmla="*/ 0 h 1986847"/>
              <a:gd name="connsiteX1" fmla="*/ 3220624 w 3220624"/>
              <a:gd name="connsiteY1" fmla="*/ 0 h 1986847"/>
              <a:gd name="connsiteX2" fmla="*/ 3220624 w 3220624"/>
              <a:gd name="connsiteY2" fmla="*/ 1986847 h 1986847"/>
              <a:gd name="connsiteX3" fmla="*/ 0 w 3220624"/>
              <a:gd name="connsiteY3" fmla="*/ 1986847 h 1986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20624" h="1986847">
                <a:moveTo>
                  <a:pt x="0" y="0"/>
                </a:moveTo>
                <a:lnTo>
                  <a:pt x="3220624" y="0"/>
                </a:lnTo>
                <a:lnTo>
                  <a:pt x="3220624" y="1986847"/>
                </a:lnTo>
                <a:lnTo>
                  <a:pt x="0" y="198684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23" hasCustomPrompt="1"/>
          </p:nvPr>
        </p:nvSpPr>
        <p:spPr>
          <a:xfrm>
            <a:off x="5709450" y="1057075"/>
            <a:ext cx="1902460" cy="1902460"/>
          </a:xfrm>
          <a:custGeom>
            <a:avLst/>
            <a:gdLst>
              <a:gd name="connsiteX0" fmla="*/ 1150092 w 2300184"/>
              <a:gd name="connsiteY0" fmla="*/ 0 h 2300184"/>
              <a:gd name="connsiteX1" fmla="*/ 2300184 w 2300184"/>
              <a:gd name="connsiteY1" fmla="*/ 1150092 h 2300184"/>
              <a:gd name="connsiteX2" fmla="*/ 1150092 w 2300184"/>
              <a:gd name="connsiteY2" fmla="*/ 2300184 h 2300184"/>
              <a:gd name="connsiteX3" fmla="*/ 0 w 2300184"/>
              <a:gd name="connsiteY3" fmla="*/ 1150092 h 2300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0184" h="2300184">
                <a:moveTo>
                  <a:pt x="1150092" y="0"/>
                </a:moveTo>
                <a:lnTo>
                  <a:pt x="2300184" y="1150092"/>
                </a:lnTo>
                <a:lnTo>
                  <a:pt x="1150092" y="2300184"/>
                </a:lnTo>
                <a:lnTo>
                  <a:pt x="0" y="1150092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38100">
            <a:solidFill>
              <a:schemeClr val="bg1"/>
            </a:solidFill>
          </a:ln>
          <a:effectLst/>
        </p:spPr>
        <p:txBody>
          <a:bodyPr wrap="square" lIns="0" tIns="0" rIns="0" bIns="274320" anchor="b">
            <a:noAutofit/>
          </a:bodyPr>
          <a:lstStyle>
            <a:lvl1pPr algn="ctr" rtl="0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24" hasCustomPrompt="1"/>
          </p:nvPr>
        </p:nvSpPr>
        <p:spPr>
          <a:xfrm>
            <a:off x="5709450" y="2989580"/>
            <a:ext cx="1902460" cy="1902460"/>
          </a:xfrm>
          <a:custGeom>
            <a:avLst/>
            <a:gdLst>
              <a:gd name="connsiteX0" fmla="*/ 1150092 w 2300184"/>
              <a:gd name="connsiteY0" fmla="*/ 0 h 2300184"/>
              <a:gd name="connsiteX1" fmla="*/ 2300184 w 2300184"/>
              <a:gd name="connsiteY1" fmla="*/ 1150092 h 2300184"/>
              <a:gd name="connsiteX2" fmla="*/ 1150092 w 2300184"/>
              <a:gd name="connsiteY2" fmla="*/ 2300184 h 2300184"/>
              <a:gd name="connsiteX3" fmla="*/ 0 w 2300184"/>
              <a:gd name="connsiteY3" fmla="*/ 1150092 h 2300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0184" h="2300184">
                <a:moveTo>
                  <a:pt x="1150092" y="0"/>
                </a:moveTo>
                <a:lnTo>
                  <a:pt x="2300184" y="1150092"/>
                </a:lnTo>
                <a:lnTo>
                  <a:pt x="1150092" y="2300184"/>
                </a:lnTo>
                <a:lnTo>
                  <a:pt x="0" y="1150092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38100">
            <a:solidFill>
              <a:schemeClr val="bg1"/>
            </a:solidFill>
          </a:ln>
          <a:effectLst/>
        </p:spPr>
        <p:txBody>
          <a:bodyPr wrap="square" lIns="0" tIns="0" rIns="0" bIns="274320" anchor="b">
            <a:noAutofit/>
          </a:bodyPr>
          <a:lstStyle>
            <a:lvl1pPr algn="ctr" rtl="0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141803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S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>
            <a:spLocks noGrp="1"/>
          </p:cNvSpPr>
          <p:nvPr userDrawn="1">
            <p:ph type="body" sz="half" idx="2" hasCustomPrompt="1"/>
          </p:nvPr>
        </p:nvSpPr>
        <p:spPr>
          <a:xfrm>
            <a:off x="381000" y="883820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 smtClean="0"/>
              <a:t>CLICK TO EDITE SUBTITLE</a:t>
            </a:r>
          </a:p>
        </p:txBody>
      </p:sp>
      <p:sp>
        <p:nvSpPr>
          <p:cNvPr id="9" name="Title 2"/>
          <p:cNvSpPr>
            <a:spLocks noGrp="1"/>
          </p:cNvSpPr>
          <p:nvPr userDrawn="1">
            <p:ph type="title"/>
          </p:nvPr>
        </p:nvSpPr>
        <p:spPr>
          <a:xfrm>
            <a:off x="381000" y="3413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3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5" name="Picture Placeholder 54"/>
          <p:cNvSpPr>
            <a:spLocks noGrp="1"/>
          </p:cNvSpPr>
          <p:nvPr>
            <p:ph type="pic" sz="quarter" idx="26" hasCustomPrompt="1"/>
          </p:nvPr>
        </p:nvSpPr>
        <p:spPr>
          <a:xfrm>
            <a:off x="381000" y="1455420"/>
            <a:ext cx="3263026" cy="3258018"/>
          </a:xfrm>
          <a:custGeom>
            <a:avLst/>
            <a:gdLst>
              <a:gd name="connsiteX0" fmla="*/ 1787563 w 3496317"/>
              <a:gd name="connsiteY0" fmla="*/ 1613138 h 3158968"/>
              <a:gd name="connsiteX1" fmla="*/ 2636265 w 3496317"/>
              <a:gd name="connsiteY1" fmla="*/ 1619161 h 3158968"/>
              <a:gd name="connsiteX2" fmla="*/ 3479505 w 3496317"/>
              <a:gd name="connsiteY2" fmla="*/ 2395075 h 3158968"/>
              <a:gd name="connsiteX3" fmla="*/ 3479506 w 3496317"/>
              <a:gd name="connsiteY3" fmla="*/ 2395075 h 3158968"/>
              <a:gd name="connsiteX4" fmla="*/ 2625340 w 3496317"/>
              <a:gd name="connsiteY4" fmla="*/ 3158944 h 3158968"/>
              <a:gd name="connsiteX5" fmla="*/ 1782100 w 3496317"/>
              <a:gd name="connsiteY5" fmla="*/ 2383030 h 3158968"/>
              <a:gd name="connsiteX6" fmla="*/ 854183 w 3496317"/>
              <a:gd name="connsiteY6" fmla="*/ 1609146 h 3158968"/>
              <a:gd name="connsiteX7" fmla="*/ 1702885 w 3496317"/>
              <a:gd name="connsiteY7" fmla="*/ 1615168 h 3158968"/>
              <a:gd name="connsiteX8" fmla="*/ 1697422 w 3496317"/>
              <a:gd name="connsiteY8" fmla="*/ 2385060 h 3158968"/>
              <a:gd name="connsiteX9" fmla="*/ 843256 w 3496317"/>
              <a:gd name="connsiteY9" fmla="*/ 3148929 h 3158968"/>
              <a:gd name="connsiteX10" fmla="*/ 17 w 3496317"/>
              <a:gd name="connsiteY10" fmla="*/ 2373015 h 3158968"/>
              <a:gd name="connsiteX11" fmla="*/ 854183 w 3496317"/>
              <a:gd name="connsiteY11" fmla="*/ 1609146 h 3158968"/>
              <a:gd name="connsiteX12" fmla="*/ 2653061 w 3496317"/>
              <a:gd name="connsiteY12" fmla="*/ 10039 h 3158968"/>
              <a:gd name="connsiteX13" fmla="*/ 3496300 w 3496317"/>
              <a:gd name="connsiteY13" fmla="*/ 785953 h 3158968"/>
              <a:gd name="connsiteX14" fmla="*/ 2642134 w 3496317"/>
              <a:gd name="connsiteY14" fmla="*/ 1549822 h 3158968"/>
              <a:gd name="connsiteX15" fmla="*/ 1793432 w 3496317"/>
              <a:gd name="connsiteY15" fmla="*/ 1543800 h 3158968"/>
              <a:gd name="connsiteX16" fmla="*/ 1798895 w 3496317"/>
              <a:gd name="connsiteY16" fmla="*/ 773908 h 3158968"/>
              <a:gd name="connsiteX17" fmla="*/ 2653061 w 3496317"/>
              <a:gd name="connsiteY17" fmla="*/ 10039 h 3158968"/>
              <a:gd name="connsiteX18" fmla="*/ 870977 w 3496317"/>
              <a:gd name="connsiteY18" fmla="*/ 24 h 3158968"/>
              <a:gd name="connsiteX19" fmla="*/ 1714217 w 3496317"/>
              <a:gd name="connsiteY19" fmla="*/ 775939 h 3158968"/>
              <a:gd name="connsiteX20" fmla="*/ 1708754 w 3496317"/>
              <a:gd name="connsiteY20" fmla="*/ 1545830 h 3158968"/>
              <a:gd name="connsiteX21" fmla="*/ 860052 w 3496317"/>
              <a:gd name="connsiteY21" fmla="*/ 1539808 h 3158968"/>
              <a:gd name="connsiteX22" fmla="*/ 16813 w 3496317"/>
              <a:gd name="connsiteY22" fmla="*/ 763894 h 3158968"/>
              <a:gd name="connsiteX23" fmla="*/ 16812 w 3496317"/>
              <a:gd name="connsiteY23" fmla="*/ 763894 h 3158968"/>
              <a:gd name="connsiteX24" fmla="*/ 870977 w 3496317"/>
              <a:gd name="connsiteY24" fmla="*/ 24 h 3158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496317" h="3158968">
                <a:moveTo>
                  <a:pt x="1787563" y="1613138"/>
                </a:moveTo>
                <a:lnTo>
                  <a:pt x="2636265" y="1619161"/>
                </a:lnTo>
                <a:cubicBezTo>
                  <a:pt x="3104991" y="1622487"/>
                  <a:pt x="3482522" y="1969875"/>
                  <a:pt x="3479505" y="2395075"/>
                </a:cubicBezTo>
                <a:lnTo>
                  <a:pt x="3479506" y="2395075"/>
                </a:lnTo>
                <a:cubicBezTo>
                  <a:pt x="3476489" y="2820274"/>
                  <a:pt x="3094065" y="3162270"/>
                  <a:pt x="2625340" y="3158944"/>
                </a:cubicBezTo>
                <a:cubicBezTo>
                  <a:pt x="2156615" y="3155618"/>
                  <a:pt x="1779083" y="2808229"/>
                  <a:pt x="1782100" y="2383030"/>
                </a:cubicBezTo>
                <a:close/>
                <a:moveTo>
                  <a:pt x="854183" y="1609146"/>
                </a:moveTo>
                <a:lnTo>
                  <a:pt x="1702885" y="1615168"/>
                </a:lnTo>
                <a:lnTo>
                  <a:pt x="1697422" y="2385060"/>
                </a:lnTo>
                <a:cubicBezTo>
                  <a:pt x="1694405" y="2810259"/>
                  <a:pt x="1311981" y="3152255"/>
                  <a:pt x="843256" y="3148929"/>
                </a:cubicBezTo>
                <a:cubicBezTo>
                  <a:pt x="374531" y="3145603"/>
                  <a:pt x="-3000" y="2798215"/>
                  <a:pt x="17" y="2373015"/>
                </a:cubicBezTo>
                <a:cubicBezTo>
                  <a:pt x="3034" y="1947816"/>
                  <a:pt x="385457" y="1605820"/>
                  <a:pt x="854183" y="1609146"/>
                </a:cubicBezTo>
                <a:close/>
                <a:moveTo>
                  <a:pt x="2653061" y="10039"/>
                </a:moveTo>
                <a:cubicBezTo>
                  <a:pt x="3121786" y="13365"/>
                  <a:pt x="3499317" y="360754"/>
                  <a:pt x="3496300" y="785953"/>
                </a:cubicBezTo>
                <a:cubicBezTo>
                  <a:pt x="3493283" y="1211152"/>
                  <a:pt x="3110860" y="1553148"/>
                  <a:pt x="2642134" y="1549822"/>
                </a:cubicBezTo>
                <a:lnTo>
                  <a:pt x="1793432" y="1543800"/>
                </a:lnTo>
                <a:lnTo>
                  <a:pt x="1798895" y="773908"/>
                </a:lnTo>
                <a:cubicBezTo>
                  <a:pt x="1801912" y="348709"/>
                  <a:pt x="2184336" y="6713"/>
                  <a:pt x="2653061" y="10039"/>
                </a:cubicBezTo>
                <a:close/>
                <a:moveTo>
                  <a:pt x="870977" y="24"/>
                </a:moveTo>
                <a:cubicBezTo>
                  <a:pt x="1339703" y="3351"/>
                  <a:pt x="1717234" y="350739"/>
                  <a:pt x="1714217" y="775939"/>
                </a:cubicBezTo>
                <a:lnTo>
                  <a:pt x="1708754" y="1545830"/>
                </a:lnTo>
                <a:lnTo>
                  <a:pt x="860052" y="1539808"/>
                </a:lnTo>
                <a:cubicBezTo>
                  <a:pt x="391327" y="1536482"/>
                  <a:pt x="13795" y="1189093"/>
                  <a:pt x="16813" y="763894"/>
                </a:cubicBezTo>
                <a:lnTo>
                  <a:pt x="16812" y="763894"/>
                </a:lnTo>
                <a:cubicBezTo>
                  <a:pt x="19829" y="338694"/>
                  <a:pt x="402252" y="-3302"/>
                  <a:pt x="870977" y="24"/>
                </a:cubicBez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38100">
            <a:noFill/>
          </a:ln>
          <a:effectLst/>
        </p:spPr>
        <p:txBody>
          <a:bodyPr wrap="square" lIns="0" tIns="0" rIns="0" bIns="274320" anchor="b">
            <a:noAutofit/>
          </a:bodyPr>
          <a:lstStyle>
            <a:lvl1pPr algn="ctr" rtl="0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380938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S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>
            <a:spLocks noGrp="1"/>
          </p:cNvSpPr>
          <p:nvPr userDrawn="1">
            <p:ph type="body" sz="half" idx="2" hasCustomPrompt="1"/>
          </p:nvPr>
        </p:nvSpPr>
        <p:spPr>
          <a:xfrm>
            <a:off x="381000" y="883820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 smtClean="0"/>
              <a:t>CLICK TO EDITE SUBTITLE</a:t>
            </a:r>
          </a:p>
        </p:txBody>
      </p:sp>
      <p:sp>
        <p:nvSpPr>
          <p:cNvPr id="9" name="Title 2"/>
          <p:cNvSpPr>
            <a:spLocks noGrp="1"/>
          </p:cNvSpPr>
          <p:nvPr userDrawn="1">
            <p:ph type="title"/>
          </p:nvPr>
        </p:nvSpPr>
        <p:spPr>
          <a:xfrm>
            <a:off x="381000" y="3413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3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21" hasCustomPrompt="1"/>
          </p:nvPr>
        </p:nvSpPr>
        <p:spPr>
          <a:xfrm flipH="1">
            <a:off x="380999" y="1581150"/>
            <a:ext cx="1759257" cy="1414465"/>
          </a:xfrm>
          <a:custGeom>
            <a:avLst/>
            <a:gdLst>
              <a:gd name="connsiteX0" fmla="*/ 215526 w 1759257"/>
              <a:gd name="connsiteY0" fmla="*/ 767887 h 1414465"/>
              <a:gd name="connsiteX1" fmla="*/ 215526 w 1759257"/>
              <a:gd name="connsiteY1" fmla="*/ 1198939 h 1414465"/>
              <a:gd name="connsiteX2" fmla="*/ 646578 w 1759257"/>
              <a:gd name="connsiteY2" fmla="*/ 1198939 h 1414465"/>
              <a:gd name="connsiteX3" fmla="*/ 431052 w 1759257"/>
              <a:gd name="connsiteY3" fmla="*/ 1414465 h 1414465"/>
              <a:gd name="connsiteX4" fmla="*/ 0 w 1759257"/>
              <a:gd name="connsiteY4" fmla="*/ 1414465 h 1414465"/>
              <a:gd name="connsiteX5" fmla="*/ 0 w 1759257"/>
              <a:gd name="connsiteY5" fmla="*/ 983413 h 1414465"/>
              <a:gd name="connsiteX6" fmla="*/ 215529 w 1759257"/>
              <a:gd name="connsiteY6" fmla="*/ 232875 h 1414465"/>
              <a:gd name="connsiteX7" fmla="*/ 1543730 w 1759257"/>
              <a:gd name="connsiteY7" fmla="*/ 232875 h 1414465"/>
              <a:gd name="connsiteX8" fmla="*/ 1543730 w 1759257"/>
              <a:gd name="connsiteY8" fmla="*/ 1181590 h 1414465"/>
              <a:gd name="connsiteX9" fmla="*/ 1543731 w 1759257"/>
              <a:gd name="connsiteY9" fmla="*/ 1181590 h 1414465"/>
              <a:gd name="connsiteX10" fmla="*/ 1543731 w 1759257"/>
              <a:gd name="connsiteY10" fmla="*/ 750538 h 1414465"/>
              <a:gd name="connsiteX11" fmla="*/ 1759257 w 1759257"/>
              <a:gd name="connsiteY11" fmla="*/ 966064 h 1414465"/>
              <a:gd name="connsiteX12" fmla="*/ 1759257 w 1759257"/>
              <a:gd name="connsiteY12" fmla="*/ 1397116 h 1414465"/>
              <a:gd name="connsiteX13" fmla="*/ 1328205 w 1759257"/>
              <a:gd name="connsiteY13" fmla="*/ 1397116 h 1414465"/>
              <a:gd name="connsiteX14" fmla="*/ 1112679 w 1759257"/>
              <a:gd name="connsiteY14" fmla="*/ 1181590 h 1414465"/>
              <a:gd name="connsiteX15" fmla="*/ 215529 w 1759257"/>
              <a:gd name="connsiteY15" fmla="*/ 1181590 h 1414465"/>
              <a:gd name="connsiteX16" fmla="*/ 1328205 w 1759257"/>
              <a:gd name="connsiteY16" fmla="*/ 14320 h 1414465"/>
              <a:gd name="connsiteX17" fmla="*/ 1759257 w 1759257"/>
              <a:gd name="connsiteY17" fmla="*/ 14320 h 1414465"/>
              <a:gd name="connsiteX18" fmla="*/ 1759257 w 1759257"/>
              <a:gd name="connsiteY18" fmla="*/ 445372 h 1414465"/>
              <a:gd name="connsiteX19" fmla="*/ 1543731 w 1759257"/>
              <a:gd name="connsiteY19" fmla="*/ 660898 h 1414465"/>
              <a:gd name="connsiteX20" fmla="*/ 1543731 w 1759257"/>
              <a:gd name="connsiteY20" fmla="*/ 229846 h 1414465"/>
              <a:gd name="connsiteX21" fmla="*/ 1112679 w 1759257"/>
              <a:gd name="connsiteY21" fmla="*/ 229846 h 1414465"/>
              <a:gd name="connsiteX22" fmla="*/ 1 w 1759257"/>
              <a:gd name="connsiteY22" fmla="*/ 0 h 1414465"/>
              <a:gd name="connsiteX23" fmla="*/ 431053 w 1759257"/>
              <a:gd name="connsiteY23" fmla="*/ 0 h 1414465"/>
              <a:gd name="connsiteX24" fmla="*/ 646579 w 1759257"/>
              <a:gd name="connsiteY24" fmla="*/ 215526 h 1414465"/>
              <a:gd name="connsiteX25" fmla="*/ 215527 w 1759257"/>
              <a:gd name="connsiteY25" fmla="*/ 215526 h 1414465"/>
              <a:gd name="connsiteX26" fmla="*/ 215527 w 1759257"/>
              <a:gd name="connsiteY26" fmla="*/ 646578 h 1414465"/>
              <a:gd name="connsiteX27" fmla="*/ 1 w 1759257"/>
              <a:gd name="connsiteY27" fmla="*/ 431052 h 1414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759257" h="1414465">
                <a:moveTo>
                  <a:pt x="215526" y="767887"/>
                </a:moveTo>
                <a:lnTo>
                  <a:pt x="215526" y="1198939"/>
                </a:lnTo>
                <a:lnTo>
                  <a:pt x="646578" y="1198939"/>
                </a:lnTo>
                <a:lnTo>
                  <a:pt x="431052" y="1414465"/>
                </a:lnTo>
                <a:lnTo>
                  <a:pt x="0" y="1414465"/>
                </a:lnTo>
                <a:lnTo>
                  <a:pt x="0" y="983413"/>
                </a:lnTo>
                <a:close/>
                <a:moveTo>
                  <a:pt x="215529" y="232875"/>
                </a:moveTo>
                <a:lnTo>
                  <a:pt x="1543730" y="232875"/>
                </a:lnTo>
                <a:lnTo>
                  <a:pt x="1543730" y="1181590"/>
                </a:lnTo>
                <a:lnTo>
                  <a:pt x="1543731" y="1181590"/>
                </a:lnTo>
                <a:lnTo>
                  <a:pt x="1543731" y="750538"/>
                </a:lnTo>
                <a:lnTo>
                  <a:pt x="1759257" y="966064"/>
                </a:lnTo>
                <a:lnTo>
                  <a:pt x="1759257" y="1397116"/>
                </a:lnTo>
                <a:lnTo>
                  <a:pt x="1328205" y="1397116"/>
                </a:lnTo>
                <a:lnTo>
                  <a:pt x="1112679" y="1181590"/>
                </a:lnTo>
                <a:lnTo>
                  <a:pt x="215529" y="1181590"/>
                </a:lnTo>
                <a:close/>
                <a:moveTo>
                  <a:pt x="1328205" y="14320"/>
                </a:moveTo>
                <a:lnTo>
                  <a:pt x="1759257" y="14320"/>
                </a:lnTo>
                <a:lnTo>
                  <a:pt x="1759257" y="445372"/>
                </a:lnTo>
                <a:lnTo>
                  <a:pt x="1543731" y="660898"/>
                </a:lnTo>
                <a:lnTo>
                  <a:pt x="1543731" y="229846"/>
                </a:lnTo>
                <a:lnTo>
                  <a:pt x="1112679" y="229846"/>
                </a:lnTo>
                <a:close/>
                <a:moveTo>
                  <a:pt x="1" y="0"/>
                </a:moveTo>
                <a:lnTo>
                  <a:pt x="431053" y="0"/>
                </a:lnTo>
                <a:lnTo>
                  <a:pt x="646579" y="215526"/>
                </a:lnTo>
                <a:lnTo>
                  <a:pt x="215527" y="215526"/>
                </a:lnTo>
                <a:lnTo>
                  <a:pt x="215527" y="646578"/>
                </a:lnTo>
                <a:lnTo>
                  <a:pt x="1" y="431052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wrap="square" lIns="0" tIns="0" rIns="0" bIns="274320" anchor="b">
            <a:noAutofit/>
          </a:bodyPr>
          <a:lstStyle>
            <a:lvl1pPr algn="ctr" rtl="0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22" hasCustomPrompt="1"/>
          </p:nvPr>
        </p:nvSpPr>
        <p:spPr>
          <a:xfrm>
            <a:off x="2584035" y="1581150"/>
            <a:ext cx="1759257" cy="1414465"/>
          </a:xfrm>
          <a:custGeom>
            <a:avLst/>
            <a:gdLst>
              <a:gd name="connsiteX0" fmla="*/ 215526 w 1759257"/>
              <a:gd name="connsiteY0" fmla="*/ 767887 h 1414465"/>
              <a:gd name="connsiteX1" fmla="*/ 215526 w 1759257"/>
              <a:gd name="connsiteY1" fmla="*/ 1198939 h 1414465"/>
              <a:gd name="connsiteX2" fmla="*/ 646578 w 1759257"/>
              <a:gd name="connsiteY2" fmla="*/ 1198939 h 1414465"/>
              <a:gd name="connsiteX3" fmla="*/ 431052 w 1759257"/>
              <a:gd name="connsiteY3" fmla="*/ 1414465 h 1414465"/>
              <a:gd name="connsiteX4" fmla="*/ 0 w 1759257"/>
              <a:gd name="connsiteY4" fmla="*/ 1414465 h 1414465"/>
              <a:gd name="connsiteX5" fmla="*/ 0 w 1759257"/>
              <a:gd name="connsiteY5" fmla="*/ 983413 h 1414465"/>
              <a:gd name="connsiteX6" fmla="*/ 215529 w 1759257"/>
              <a:gd name="connsiteY6" fmla="*/ 232875 h 1414465"/>
              <a:gd name="connsiteX7" fmla="*/ 1543730 w 1759257"/>
              <a:gd name="connsiteY7" fmla="*/ 232875 h 1414465"/>
              <a:gd name="connsiteX8" fmla="*/ 1543730 w 1759257"/>
              <a:gd name="connsiteY8" fmla="*/ 1181590 h 1414465"/>
              <a:gd name="connsiteX9" fmla="*/ 1543731 w 1759257"/>
              <a:gd name="connsiteY9" fmla="*/ 1181590 h 1414465"/>
              <a:gd name="connsiteX10" fmla="*/ 1543731 w 1759257"/>
              <a:gd name="connsiteY10" fmla="*/ 750538 h 1414465"/>
              <a:gd name="connsiteX11" fmla="*/ 1759257 w 1759257"/>
              <a:gd name="connsiteY11" fmla="*/ 966064 h 1414465"/>
              <a:gd name="connsiteX12" fmla="*/ 1759257 w 1759257"/>
              <a:gd name="connsiteY12" fmla="*/ 1397116 h 1414465"/>
              <a:gd name="connsiteX13" fmla="*/ 1328205 w 1759257"/>
              <a:gd name="connsiteY13" fmla="*/ 1397116 h 1414465"/>
              <a:gd name="connsiteX14" fmla="*/ 1112679 w 1759257"/>
              <a:gd name="connsiteY14" fmla="*/ 1181590 h 1414465"/>
              <a:gd name="connsiteX15" fmla="*/ 215529 w 1759257"/>
              <a:gd name="connsiteY15" fmla="*/ 1181590 h 1414465"/>
              <a:gd name="connsiteX16" fmla="*/ 1328205 w 1759257"/>
              <a:gd name="connsiteY16" fmla="*/ 14320 h 1414465"/>
              <a:gd name="connsiteX17" fmla="*/ 1759257 w 1759257"/>
              <a:gd name="connsiteY17" fmla="*/ 14320 h 1414465"/>
              <a:gd name="connsiteX18" fmla="*/ 1759257 w 1759257"/>
              <a:gd name="connsiteY18" fmla="*/ 445372 h 1414465"/>
              <a:gd name="connsiteX19" fmla="*/ 1543731 w 1759257"/>
              <a:gd name="connsiteY19" fmla="*/ 660898 h 1414465"/>
              <a:gd name="connsiteX20" fmla="*/ 1543731 w 1759257"/>
              <a:gd name="connsiteY20" fmla="*/ 229846 h 1414465"/>
              <a:gd name="connsiteX21" fmla="*/ 1112679 w 1759257"/>
              <a:gd name="connsiteY21" fmla="*/ 229846 h 1414465"/>
              <a:gd name="connsiteX22" fmla="*/ 1 w 1759257"/>
              <a:gd name="connsiteY22" fmla="*/ 0 h 1414465"/>
              <a:gd name="connsiteX23" fmla="*/ 431053 w 1759257"/>
              <a:gd name="connsiteY23" fmla="*/ 0 h 1414465"/>
              <a:gd name="connsiteX24" fmla="*/ 646579 w 1759257"/>
              <a:gd name="connsiteY24" fmla="*/ 215526 h 1414465"/>
              <a:gd name="connsiteX25" fmla="*/ 215527 w 1759257"/>
              <a:gd name="connsiteY25" fmla="*/ 215526 h 1414465"/>
              <a:gd name="connsiteX26" fmla="*/ 215527 w 1759257"/>
              <a:gd name="connsiteY26" fmla="*/ 646578 h 1414465"/>
              <a:gd name="connsiteX27" fmla="*/ 1 w 1759257"/>
              <a:gd name="connsiteY27" fmla="*/ 431052 h 1414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759257" h="1414465">
                <a:moveTo>
                  <a:pt x="215526" y="767887"/>
                </a:moveTo>
                <a:lnTo>
                  <a:pt x="215526" y="1198939"/>
                </a:lnTo>
                <a:lnTo>
                  <a:pt x="646578" y="1198939"/>
                </a:lnTo>
                <a:lnTo>
                  <a:pt x="431052" y="1414465"/>
                </a:lnTo>
                <a:lnTo>
                  <a:pt x="0" y="1414465"/>
                </a:lnTo>
                <a:lnTo>
                  <a:pt x="0" y="983413"/>
                </a:lnTo>
                <a:close/>
                <a:moveTo>
                  <a:pt x="215529" y="232875"/>
                </a:moveTo>
                <a:lnTo>
                  <a:pt x="1543730" y="232875"/>
                </a:lnTo>
                <a:lnTo>
                  <a:pt x="1543730" y="1181590"/>
                </a:lnTo>
                <a:lnTo>
                  <a:pt x="1543731" y="1181590"/>
                </a:lnTo>
                <a:lnTo>
                  <a:pt x="1543731" y="750538"/>
                </a:lnTo>
                <a:lnTo>
                  <a:pt x="1759257" y="966064"/>
                </a:lnTo>
                <a:lnTo>
                  <a:pt x="1759257" y="1397116"/>
                </a:lnTo>
                <a:lnTo>
                  <a:pt x="1328205" y="1397116"/>
                </a:lnTo>
                <a:lnTo>
                  <a:pt x="1112679" y="1181590"/>
                </a:lnTo>
                <a:lnTo>
                  <a:pt x="215529" y="1181590"/>
                </a:lnTo>
                <a:close/>
                <a:moveTo>
                  <a:pt x="1328205" y="14320"/>
                </a:moveTo>
                <a:lnTo>
                  <a:pt x="1759257" y="14320"/>
                </a:lnTo>
                <a:lnTo>
                  <a:pt x="1759257" y="445372"/>
                </a:lnTo>
                <a:lnTo>
                  <a:pt x="1543731" y="660898"/>
                </a:lnTo>
                <a:lnTo>
                  <a:pt x="1543731" y="229846"/>
                </a:lnTo>
                <a:lnTo>
                  <a:pt x="1112679" y="229846"/>
                </a:lnTo>
                <a:close/>
                <a:moveTo>
                  <a:pt x="1" y="0"/>
                </a:moveTo>
                <a:lnTo>
                  <a:pt x="431053" y="0"/>
                </a:lnTo>
                <a:lnTo>
                  <a:pt x="646579" y="215526"/>
                </a:lnTo>
                <a:lnTo>
                  <a:pt x="215527" y="215526"/>
                </a:lnTo>
                <a:lnTo>
                  <a:pt x="215527" y="646578"/>
                </a:lnTo>
                <a:lnTo>
                  <a:pt x="1" y="431052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wrap="square" lIns="0" tIns="0" rIns="0" bIns="274320" anchor="b">
            <a:noAutofit/>
          </a:bodyPr>
          <a:lstStyle>
            <a:lvl1pPr algn="ctr" rtl="0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23" hasCustomPrompt="1"/>
          </p:nvPr>
        </p:nvSpPr>
        <p:spPr>
          <a:xfrm>
            <a:off x="4787070" y="1581150"/>
            <a:ext cx="1759257" cy="1414465"/>
          </a:xfrm>
          <a:custGeom>
            <a:avLst/>
            <a:gdLst>
              <a:gd name="connsiteX0" fmla="*/ 215526 w 1759257"/>
              <a:gd name="connsiteY0" fmla="*/ 767887 h 1414465"/>
              <a:gd name="connsiteX1" fmla="*/ 215526 w 1759257"/>
              <a:gd name="connsiteY1" fmla="*/ 1198939 h 1414465"/>
              <a:gd name="connsiteX2" fmla="*/ 646578 w 1759257"/>
              <a:gd name="connsiteY2" fmla="*/ 1198939 h 1414465"/>
              <a:gd name="connsiteX3" fmla="*/ 431052 w 1759257"/>
              <a:gd name="connsiteY3" fmla="*/ 1414465 h 1414465"/>
              <a:gd name="connsiteX4" fmla="*/ 0 w 1759257"/>
              <a:gd name="connsiteY4" fmla="*/ 1414465 h 1414465"/>
              <a:gd name="connsiteX5" fmla="*/ 0 w 1759257"/>
              <a:gd name="connsiteY5" fmla="*/ 983413 h 1414465"/>
              <a:gd name="connsiteX6" fmla="*/ 215529 w 1759257"/>
              <a:gd name="connsiteY6" fmla="*/ 232875 h 1414465"/>
              <a:gd name="connsiteX7" fmla="*/ 1543730 w 1759257"/>
              <a:gd name="connsiteY7" fmla="*/ 232875 h 1414465"/>
              <a:gd name="connsiteX8" fmla="*/ 1543730 w 1759257"/>
              <a:gd name="connsiteY8" fmla="*/ 1181590 h 1414465"/>
              <a:gd name="connsiteX9" fmla="*/ 1543731 w 1759257"/>
              <a:gd name="connsiteY9" fmla="*/ 1181590 h 1414465"/>
              <a:gd name="connsiteX10" fmla="*/ 1543731 w 1759257"/>
              <a:gd name="connsiteY10" fmla="*/ 750538 h 1414465"/>
              <a:gd name="connsiteX11" fmla="*/ 1759257 w 1759257"/>
              <a:gd name="connsiteY11" fmla="*/ 966064 h 1414465"/>
              <a:gd name="connsiteX12" fmla="*/ 1759257 w 1759257"/>
              <a:gd name="connsiteY12" fmla="*/ 1397116 h 1414465"/>
              <a:gd name="connsiteX13" fmla="*/ 1328205 w 1759257"/>
              <a:gd name="connsiteY13" fmla="*/ 1397116 h 1414465"/>
              <a:gd name="connsiteX14" fmla="*/ 1112679 w 1759257"/>
              <a:gd name="connsiteY14" fmla="*/ 1181590 h 1414465"/>
              <a:gd name="connsiteX15" fmla="*/ 215529 w 1759257"/>
              <a:gd name="connsiteY15" fmla="*/ 1181590 h 1414465"/>
              <a:gd name="connsiteX16" fmla="*/ 1328205 w 1759257"/>
              <a:gd name="connsiteY16" fmla="*/ 14320 h 1414465"/>
              <a:gd name="connsiteX17" fmla="*/ 1759257 w 1759257"/>
              <a:gd name="connsiteY17" fmla="*/ 14320 h 1414465"/>
              <a:gd name="connsiteX18" fmla="*/ 1759257 w 1759257"/>
              <a:gd name="connsiteY18" fmla="*/ 445372 h 1414465"/>
              <a:gd name="connsiteX19" fmla="*/ 1543731 w 1759257"/>
              <a:gd name="connsiteY19" fmla="*/ 660898 h 1414465"/>
              <a:gd name="connsiteX20" fmla="*/ 1543731 w 1759257"/>
              <a:gd name="connsiteY20" fmla="*/ 229846 h 1414465"/>
              <a:gd name="connsiteX21" fmla="*/ 1112679 w 1759257"/>
              <a:gd name="connsiteY21" fmla="*/ 229846 h 1414465"/>
              <a:gd name="connsiteX22" fmla="*/ 1 w 1759257"/>
              <a:gd name="connsiteY22" fmla="*/ 0 h 1414465"/>
              <a:gd name="connsiteX23" fmla="*/ 431053 w 1759257"/>
              <a:gd name="connsiteY23" fmla="*/ 0 h 1414465"/>
              <a:gd name="connsiteX24" fmla="*/ 646579 w 1759257"/>
              <a:gd name="connsiteY24" fmla="*/ 215526 h 1414465"/>
              <a:gd name="connsiteX25" fmla="*/ 215527 w 1759257"/>
              <a:gd name="connsiteY25" fmla="*/ 215526 h 1414465"/>
              <a:gd name="connsiteX26" fmla="*/ 215527 w 1759257"/>
              <a:gd name="connsiteY26" fmla="*/ 646578 h 1414465"/>
              <a:gd name="connsiteX27" fmla="*/ 1 w 1759257"/>
              <a:gd name="connsiteY27" fmla="*/ 431052 h 1414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759257" h="1414465">
                <a:moveTo>
                  <a:pt x="215526" y="767887"/>
                </a:moveTo>
                <a:lnTo>
                  <a:pt x="215526" y="1198939"/>
                </a:lnTo>
                <a:lnTo>
                  <a:pt x="646578" y="1198939"/>
                </a:lnTo>
                <a:lnTo>
                  <a:pt x="431052" y="1414465"/>
                </a:lnTo>
                <a:lnTo>
                  <a:pt x="0" y="1414465"/>
                </a:lnTo>
                <a:lnTo>
                  <a:pt x="0" y="983413"/>
                </a:lnTo>
                <a:close/>
                <a:moveTo>
                  <a:pt x="215529" y="232875"/>
                </a:moveTo>
                <a:lnTo>
                  <a:pt x="1543730" y="232875"/>
                </a:lnTo>
                <a:lnTo>
                  <a:pt x="1543730" y="1181590"/>
                </a:lnTo>
                <a:lnTo>
                  <a:pt x="1543731" y="1181590"/>
                </a:lnTo>
                <a:lnTo>
                  <a:pt x="1543731" y="750538"/>
                </a:lnTo>
                <a:lnTo>
                  <a:pt x="1759257" y="966064"/>
                </a:lnTo>
                <a:lnTo>
                  <a:pt x="1759257" y="1397116"/>
                </a:lnTo>
                <a:lnTo>
                  <a:pt x="1328205" y="1397116"/>
                </a:lnTo>
                <a:lnTo>
                  <a:pt x="1112679" y="1181590"/>
                </a:lnTo>
                <a:lnTo>
                  <a:pt x="215529" y="1181590"/>
                </a:lnTo>
                <a:close/>
                <a:moveTo>
                  <a:pt x="1328205" y="14320"/>
                </a:moveTo>
                <a:lnTo>
                  <a:pt x="1759257" y="14320"/>
                </a:lnTo>
                <a:lnTo>
                  <a:pt x="1759257" y="445372"/>
                </a:lnTo>
                <a:lnTo>
                  <a:pt x="1543731" y="660898"/>
                </a:lnTo>
                <a:lnTo>
                  <a:pt x="1543731" y="229846"/>
                </a:lnTo>
                <a:lnTo>
                  <a:pt x="1112679" y="229846"/>
                </a:lnTo>
                <a:close/>
                <a:moveTo>
                  <a:pt x="1" y="0"/>
                </a:moveTo>
                <a:lnTo>
                  <a:pt x="431053" y="0"/>
                </a:lnTo>
                <a:lnTo>
                  <a:pt x="646579" y="215526"/>
                </a:lnTo>
                <a:lnTo>
                  <a:pt x="215527" y="215526"/>
                </a:lnTo>
                <a:lnTo>
                  <a:pt x="215527" y="646578"/>
                </a:lnTo>
                <a:lnTo>
                  <a:pt x="1" y="431052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wrap="square" lIns="0" tIns="0" rIns="0" bIns="274320" anchor="b">
            <a:noAutofit/>
          </a:bodyPr>
          <a:lstStyle>
            <a:lvl1pPr algn="ctr" rtl="0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24" hasCustomPrompt="1"/>
          </p:nvPr>
        </p:nvSpPr>
        <p:spPr>
          <a:xfrm>
            <a:off x="6990106" y="1581150"/>
            <a:ext cx="1759257" cy="1414465"/>
          </a:xfrm>
          <a:custGeom>
            <a:avLst/>
            <a:gdLst>
              <a:gd name="connsiteX0" fmla="*/ 215526 w 1759257"/>
              <a:gd name="connsiteY0" fmla="*/ 767887 h 1414465"/>
              <a:gd name="connsiteX1" fmla="*/ 215526 w 1759257"/>
              <a:gd name="connsiteY1" fmla="*/ 1198939 h 1414465"/>
              <a:gd name="connsiteX2" fmla="*/ 646578 w 1759257"/>
              <a:gd name="connsiteY2" fmla="*/ 1198939 h 1414465"/>
              <a:gd name="connsiteX3" fmla="*/ 431052 w 1759257"/>
              <a:gd name="connsiteY3" fmla="*/ 1414465 h 1414465"/>
              <a:gd name="connsiteX4" fmla="*/ 0 w 1759257"/>
              <a:gd name="connsiteY4" fmla="*/ 1414465 h 1414465"/>
              <a:gd name="connsiteX5" fmla="*/ 0 w 1759257"/>
              <a:gd name="connsiteY5" fmla="*/ 983413 h 1414465"/>
              <a:gd name="connsiteX6" fmla="*/ 215529 w 1759257"/>
              <a:gd name="connsiteY6" fmla="*/ 232875 h 1414465"/>
              <a:gd name="connsiteX7" fmla="*/ 1543730 w 1759257"/>
              <a:gd name="connsiteY7" fmla="*/ 232875 h 1414465"/>
              <a:gd name="connsiteX8" fmla="*/ 1543730 w 1759257"/>
              <a:gd name="connsiteY8" fmla="*/ 1181590 h 1414465"/>
              <a:gd name="connsiteX9" fmla="*/ 1543731 w 1759257"/>
              <a:gd name="connsiteY9" fmla="*/ 1181590 h 1414465"/>
              <a:gd name="connsiteX10" fmla="*/ 1543731 w 1759257"/>
              <a:gd name="connsiteY10" fmla="*/ 750538 h 1414465"/>
              <a:gd name="connsiteX11" fmla="*/ 1759257 w 1759257"/>
              <a:gd name="connsiteY11" fmla="*/ 966064 h 1414465"/>
              <a:gd name="connsiteX12" fmla="*/ 1759257 w 1759257"/>
              <a:gd name="connsiteY12" fmla="*/ 1397116 h 1414465"/>
              <a:gd name="connsiteX13" fmla="*/ 1328205 w 1759257"/>
              <a:gd name="connsiteY13" fmla="*/ 1397116 h 1414465"/>
              <a:gd name="connsiteX14" fmla="*/ 1112679 w 1759257"/>
              <a:gd name="connsiteY14" fmla="*/ 1181590 h 1414465"/>
              <a:gd name="connsiteX15" fmla="*/ 215529 w 1759257"/>
              <a:gd name="connsiteY15" fmla="*/ 1181590 h 1414465"/>
              <a:gd name="connsiteX16" fmla="*/ 1328205 w 1759257"/>
              <a:gd name="connsiteY16" fmla="*/ 14320 h 1414465"/>
              <a:gd name="connsiteX17" fmla="*/ 1759257 w 1759257"/>
              <a:gd name="connsiteY17" fmla="*/ 14320 h 1414465"/>
              <a:gd name="connsiteX18" fmla="*/ 1759257 w 1759257"/>
              <a:gd name="connsiteY18" fmla="*/ 445372 h 1414465"/>
              <a:gd name="connsiteX19" fmla="*/ 1543731 w 1759257"/>
              <a:gd name="connsiteY19" fmla="*/ 660898 h 1414465"/>
              <a:gd name="connsiteX20" fmla="*/ 1543731 w 1759257"/>
              <a:gd name="connsiteY20" fmla="*/ 229846 h 1414465"/>
              <a:gd name="connsiteX21" fmla="*/ 1112679 w 1759257"/>
              <a:gd name="connsiteY21" fmla="*/ 229846 h 1414465"/>
              <a:gd name="connsiteX22" fmla="*/ 1 w 1759257"/>
              <a:gd name="connsiteY22" fmla="*/ 0 h 1414465"/>
              <a:gd name="connsiteX23" fmla="*/ 431053 w 1759257"/>
              <a:gd name="connsiteY23" fmla="*/ 0 h 1414465"/>
              <a:gd name="connsiteX24" fmla="*/ 646579 w 1759257"/>
              <a:gd name="connsiteY24" fmla="*/ 215526 h 1414465"/>
              <a:gd name="connsiteX25" fmla="*/ 215527 w 1759257"/>
              <a:gd name="connsiteY25" fmla="*/ 215526 h 1414465"/>
              <a:gd name="connsiteX26" fmla="*/ 215527 w 1759257"/>
              <a:gd name="connsiteY26" fmla="*/ 646578 h 1414465"/>
              <a:gd name="connsiteX27" fmla="*/ 1 w 1759257"/>
              <a:gd name="connsiteY27" fmla="*/ 431052 h 1414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759257" h="1414465">
                <a:moveTo>
                  <a:pt x="215526" y="767887"/>
                </a:moveTo>
                <a:lnTo>
                  <a:pt x="215526" y="1198939"/>
                </a:lnTo>
                <a:lnTo>
                  <a:pt x="646578" y="1198939"/>
                </a:lnTo>
                <a:lnTo>
                  <a:pt x="431052" y="1414465"/>
                </a:lnTo>
                <a:lnTo>
                  <a:pt x="0" y="1414465"/>
                </a:lnTo>
                <a:lnTo>
                  <a:pt x="0" y="983413"/>
                </a:lnTo>
                <a:close/>
                <a:moveTo>
                  <a:pt x="215529" y="232875"/>
                </a:moveTo>
                <a:lnTo>
                  <a:pt x="1543730" y="232875"/>
                </a:lnTo>
                <a:lnTo>
                  <a:pt x="1543730" y="1181590"/>
                </a:lnTo>
                <a:lnTo>
                  <a:pt x="1543731" y="1181590"/>
                </a:lnTo>
                <a:lnTo>
                  <a:pt x="1543731" y="750538"/>
                </a:lnTo>
                <a:lnTo>
                  <a:pt x="1759257" y="966064"/>
                </a:lnTo>
                <a:lnTo>
                  <a:pt x="1759257" y="1397116"/>
                </a:lnTo>
                <a:lnTo>
                  <a:pt x="1328205" y="1397116"/>
                </a:lnTo>
                <a:lnTo>
                  <a:pt x="1112679" y="1181590"/>
                </a:lnTo>
                <a:lnTo>
                  <a:pt x="215529" y="1181590"/>
                </a:lnTo>
                <a:close/>
                <a:moveTo>
                  <a:pt x="1328205" y="14320"/>
                </a:moveTo>
                <a:lnTo>
                  <a:pt x="1759257" y="14320"/>
                </a:lnTo>
                <a:lnTo>
                  <a:pt x="1759257" y="445372"/>
                </a:lnTo>
                <a:lnTo>
                  <a:pt x="1543731" y="660898"/>
                </a:lnTo>
                <a:lnTo>
                  <a:pt x="1543731" y="229846"/>
                </a:lnTo>
                <a:lnTo>
                  <a:pt x="1112679" y="229846"/>
                </a:lnTo>
                <a:close/>
                <a:moveTo>
                  <a:pt x="1" y="0"/>
                </a:moveTo>
                <a:lnTo>
                  <a:pt x="431053" y="0"/>
                </a:lnTo>
                <a:lnTo>
                  <a:pt x="646579" y="215526"/>
                </a:lnTo>
                <a:lnTo>
                  <a:pt x="215527" y="215526"/>
                </a:lnTo>
                <a:lnTo>
                  <a:pt x="215527" y="646578"/>
                </a:lnTo>
                <a:lnTo>
                  <a:pt x="1" y="431052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wrap="square" lIns="0" tIns="0" rIns="0" bIns="274320" anchor="b">
            <a:noAutofit/>
          </a:bodyPr>
          <a:lstStyle>
            <a:lvl1pPr algn="ctr" rtl="0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063798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S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icture Placeholder 9"/>
          <p:cNvSpPr>
            <a:spLocks noGrp="1"/>
          </p:cNvSpPr>
          <p:nvPr>
            <p:ph type="pic" sz="quarter" idx="29" hasCustomPrompt="1"/>
          </p:nvPr>
        </p:nvSpPr>
        <p:spPr>
          <a:xfrm>
            <a:off x="0" y="2565908"/>
            <a:ext cx="4572000" cy="2577592"/>
          </a:xfrm>
          <a:custGeom>
            <a:avLst/>
            <a:gdLst>
              <a:gd name="connsiteX0" fmla="*/ 0 w 3220624"/>
              <a:gd name="connsiteY0" fmla="*/ 0 h 1986847"/>
              <a:gd name="connsiteX1" fmla="*/ 3220624 w 3220624"/>
              <a:gd name="connsiteY1" fmla="*/ 0 h 1986847"/>
              <a:gd name="connsiteX2" fmla="*/ 3220624 w 3220624"/>
              <a:gd name="connsiteY2" fmla="*/ 1986847 h 1986847"/>
              <a:gd name="connsiteX3" fmla="*/ 0 w 3220624"/>
              <a:gd name="connsiteY3" fmla="*/ 1986847 h 1986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20624" h="1986847">
                <a:moveTo>
                  <a:pt x="0" y="0"/>
                </a:moveTo>
                <a:lnTo>
                  <a:pt x="3220624" y="0"/>
                </a:lnTo>
                <a:lnTo>
                  <a:pt x="3220624" y="1986847"/>
                </a:lnTo>
                <a:lnTo>
                  <a:pt x="0" y="198684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79" name="Picture Placeholder 9"/>
          <p:cNvSpPr>
            <a:spLocks noGrp="1"/>
          </p:cNvSpPr>
          <p:nvPr>
            <p:ph type="pic" sz="quarter" idx="30" hasCustomPrompt="1"/>
          </p:nvPr>
        </p:nvSpPr>
        <p:spPr>
          <a:xfrm>
            <a:off x="4572000" y="0"/>
            <a:ext cx="4572000" cy="2577592"/>
          </a:xfrm>
          <a:custGeom>
            <a:avLst/>
            <a:gdLst>
              <a:gd name="connsiteX0" fmla="*/ 0 w 3220624"/>
              <a:gd name="connsiteY0" fmla="*/ 0 h 1986847"/>
              <a:gd name="connsiteX1" fmla="*/ 3220624 w 3220624"/>
              <a:gd name="connsiteY1" fmla="*/ 0 h 1986847"/>
              <a:gd name="connsiteX2" fmla="*/ 3220624 w 3220624"/>
              <a:gd name="connsiteY2" fmla="*/ 1986847 h 1986847"/>
              <a:gd name="connsiteX3" fmla="*/ 0 w 3220624"/>
              <a:gd name="connsiteY3" fmla="*/ 1986847 h 1986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20624" h="1986847">
                <a:moveTo>
                  <a:pt x="0" y="0"/>
                </a:moveTo>
                <a:lnTo>
                  <a:pt x="3220624" y="0"/>
                </a:lnTo>
                <a:lnTo>
                  <a:pt x="3220624" y="1986847"/>
                </a:lnTo>
                <a:lnTo>
                  <a:pt x="0" y="198684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2171315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lIns="0" tIns="91440" rIns="0" bIns="1463040" anchor="b"/>
          <a:lstStyle>
            <a:lvl1pPr algn="ctr" rtl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966644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S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0" y="883820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 smtClean="0"/>
              <a:t>CLICK TO EDITE SUBTITLE</a:t>
            </a:r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381000" y="3413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3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1" name="Picture Placeholder 50"/>
          <p:cNvSpPr>
            <a:spLocks noGrp="1"/>
          </p:cNvSpPr>
          <p:nvPr>
            <p:ph type="pic" sz="quarter" idx="26" hasCustomPrompt="1"/>
          </p:nvPr>
        </p:nvSpPr>
        <p:spPr>
          <a:xfrm>
            <a:off x="3737987" y="1538231"/>
            <a:ext cx="1668026" cy="3106698"/>
          </a:xfrm>
          <a:custGeom>
            <a:avLst/>
            <a:gdLst>
              <a:gd name="connsiteX0" fmla="*/ 1004163 w 1758534"/>
              <a:gd name="connsiteY0" fmla="*/ 2894362 h 3356140"/>
              <a:gd name="connsiteX1" fmla="*/ 1004163 w 1758534"/>
              <a:gd name="connsiteY1" fmla="*/ 2895932 h 3356140"/>
              <a:gd name="connsiteX2" fmla="*/ 1080327 w 1758534"/>
              <a:gd name="connsiteY2" fmla="*/ 2895932 h 3356140"/>
              <a:gd name="connsiteX3" fmla="*/ 754376 w 1758534"/>
              <a:gd name="connsiteY3" fmla="*/ 2894362 h 3356140"/>
              <a:gd name="connsiteX4" fmla="*/ 678210 w 1758534"/>
              <a:gd name="connsiteY4" fmla="*/ 2895932 h 3356140"/>
              <a:gd name="connsiteX5" fmla="*/ 754376 w 1758534"/>
              <a:gd name="connsiteY5" fmla="*/ 2895932 h 3356140"/>
              <a:gd name="connsiteX6" fmla="*/ 1154013 w 1758534"/>
              <a:gd name="connsiteY6" fmla="*/ 1464226 h 3356140"/>
              <a:gd name="connsiteX7" fmla="*/ 629037 w 1758534"/>
              <a:gd name="connsiteY7" fmla="*/ 1604893 h 3356140"/>
              <a:gd name="connsiteX8" fmla="*/ 629037 w 1758534"/>
              <a:gd name="connsiteY8" fmla="*/ 1801170 h 3356140"/>
              <a:gd name="connsiteX9" fmla="*/ 1154013 w 1758534"/>
              <a:gd name="connsiteY9" fmla="*/ 1801170 h 3356140"/>
              <a:gd name="connsiteX10" fmla="*/ 1626826 w 1758534"/>
              <a:gd name="connsiteY10" fmla="*/ 1033862 h 3356140"/>
              <a:gd name="connsiteX11" fmla="*/ 1753295 w 1758534"/>
              <a:gd name="connsiteY11" fmla="*/ 1145602 h 3356140"/>
              <a:gd name="connsiteX12" fmla="*/ 1645347 w 1758534"/>
              <a:gd name="connsiteY12" fmla="*/ 1332574 h 3356140"/>
              <a:gd name="connsiteX13" fmla="*/ 1403800 w 1758534"/>
              <a:gd name="connsiteY13" fmla="*/ 1397296 h 3356140"/>
              <a:gd name="connsiteX14" fmla="*/ 1403800 w 1758534"/>
              <a:gd name="connsiteY14" fmla="*/ 1801170 h 3356140"/>
              <a:gd name="connsiteX15" fmla="*/ 1505182 w 1758534"/>
              <a:gd name="connsiteY15" fmla="*/ 1801170 h 3356140"/>
              <a:gd name="connsiteX16" fmla="*/ 1658265 w 1758534"/>
              <a:gd name="connsiteY16" fmla="*/ 1954253 h 3356140"/>
              <a:gd name="connsiteX17" fmla="*/ 1658265 w 1758534"/>
              <a:gd name="connsiteY17" fmla="*/ 2212573 h 3356140"/>
              <a:gd name="connsiteX18" fmla="*/ 1613428 w 1758534"/>
              <a:gd name="connsiteY18" fmla="*/ 2320819 h 3356140"/>
              <a:gd name="connsiteX19" fmla="*/ 1570186 w 1758534"/>
              <a:gd name="connsiteY19" fmla="*/ 2349974 h 3356140"/>
              <a:gd name="connsiteX20" fmla="*/ 1580164 w 1758534"/>
              <a:gd name="connsiteY20" fmla="*/ 2349780 h 3356140"/>
              <a:gd name="connsiteX21" fmla="*/ 1395999 w 1758534"/>
              <a:gd name="connsiteY21" fmla="*/ 2603802 h 3356140"/>
              <a:gd name="connsiteX22" fmla="*/ 1380122 w 1758534"/>
              <a:gd name="connsiteY22" fmla="*/ 2854648 h 3356140"/>
              <a:gd name="connsiteX23" fmla="*/ 1316617 w 1758534"/>
              <a:gd name="connsiteY23" fmla="*/ 2902277 h 3356140"/>
              <a:gd name="connsiteX24" fmla="*/ 1234060 w 1758534"/>
              <a:gd name="connsiteY24" fmla="*/ 2899102 h 3356140"/>
              <a:gd name="connsiteX25" fmla="*/ 1222423 w 1758534"/>
              <a:gd name="connsiteY25" fmla="*/ 2898862 h 3356140"/>
              <a:gd name="connsiteX26" fmla="*/ 1240662 w 1758534"/>
              <a:gd name="connsiteY26" fmla="*/ 2902544 h 3356140"/>
              <a:gd name="connsiteX27" fmla="*/ 1292051 w 1758534"/>
              <a:gd name="connsiteY27" fmla="*/ 2980073 h 3356140"/>
              <a:gd name="connsiteX28" fmla="*/ 1207910 w 1758534"/>
              <a:gd name="connsiteY28" fmla="*/ 3064214 h 3356140"/>
              <a:gd name="connsiteX29" fmla="*/ 1292051 w 1758534"/>
              <a:gd name="connsiteY29" fmla="*/ 3148355 h 3356140"/>
              <a:gd name="connsiteX30" fmla="*/ 1207910 w 1758534"/>
              <a:gd name="connsiteY30" fmla="*/ 3232496 h 3356140"/>
              <a:gd name="connsiteX31" fmla="*/ 1047633 w 1758534"/>
              <a:gd name="connsiteY31" fmla="*/ 3232496 h 3356140"/>
              <a:gd name="connsiteX32" fmla="*/ 1109055 w 1758534"/>
              <a:gd name="connsiteY32" fmla="*/ 3293918 h 3356140"/>
              <a:gd name="connsiteX33" fmla="*/ 1109054 w 1758534"/>
              <a:gd name="connsiteY33" fmla="*/ 3293918 h 3356140"/>
              <a:gd name="connsiteX34" fmla="*/ 1047632 w 1758534"/>
              <a:gd name="connsiteY34" fmla="*/ 3355340 h 3356140"/>
              <a:gd name="connsiteX35" fmla="*/ 1004163 w 1758534"/>
              <a:gd name="connsiteY35" fmla="*/ 3355340 h 3356140"/>
              <a:gd name="connsiteX36" fmla="*/ 1004163 w 1758534"/>
              <a:gd name="connsiteY36" fmla="*/ 3356140 h 3356140"/>
              <a:gd name="connsiteX37" fmla="*/ 754376 w 1758534"/>
              <a:gd name="connsiteY37" fmla="*/ 3356140 h 3356140"/>
              <a:gd name="connsiteX38" fmla="*/ 754376 w 1758534"/>
              <a:gd name="connsiteY38" fmla="*/ 3355339 h 3356140"/>
              <a:gd name="connsiteX39" fmla="*/ 710899 w 1758534"/>
              <a:gd name="connsiteY39" fmla="*/ 3355339 h 3356140"/>
              <a:gd name="connsiteX40" fmla="*/ 654304 w 1758534"/>
              <a:gd name="connsiteY40" fmla="*/ 3317825 h 3356140"/>
              <a:gd name="connsiteX41" fmla="*/ 649477 w 1758534"/>
              <a:gd name="connsiteY41" fmla="*/ 3293918 h 3356140"/>
              <a:gd name="connsiteX42" fmla="*/ 654304 w 1758534"/>
              <a:gd name="connsiteY42" fmla="*/ 3270010 h 3356140"/>
              <a:gd name="connsiteX43" fmla="*/ 710899 w 1758534"/>
              <a:gd name="connsiteY43" fmla="*/ 3232496 h 3356140"/>
              <a:gd name="connsiteX44" fmla="*/ 550623 w 1758534"/>
              <a:gd name="connsiteY44" fmla="*/ 3232496 h 3356140"/>
              <a:gd name="connsiteX45" fmla="*/ 466482 w 1758534"/>
              <a:gd name="connsiteY45" fmla="*/ 3148355 h 3356140"/>
              <a:gd name="connsiteX46" fmla="*/ 550623 w 1758534"/>
              <a:gd name="connsiteY46" fmla="*/ 3064214 h 3356140"/>
              <a:gd name="connsiteX47" fmla="*/ 466482 w 1758534"/>
              <a:gd name="connsiteY47" fmla="*/ 2980073 h 3356140"/>
              <a:gd name="connsiteX48" fmla="*/ 517872 w 1758534"/>
              <a:gd name="connsiteY48" fmla="*/ 2902544 h 3356140"/>
              <a:gd name="connsiteX49" fmla="*/ 536110 w 1758534"/>
              <a:gd name="connsiteY49" fmla="*/ 2898862 h 3356140"/>
              <a:gd name="connsiteX50" fmla="*/ 524474 w 1758534"/>
              <a:gd name="connsiteY50" fmla="*/ 2899102 h 3356140"/>
              <a:gd name="connsiteX51" fmla="*/ 441917 w 1758534"/>
              <a:gd name="connsiteY51" fmla="*/ 2902277 h 3356140"/>
              <a:gd name="connsiteX52" fmla="*/ 378412 w 1758534"/>
              <a:gd name="connsiteY52" fmla="*/ 2854648 h 3356140"/>
              <a:gd name="connsiteX53" fmla="*/ 362535 w 1758534"/>
              <a:gd name="connsiteY53" fmla="*/ 2603802 h 3356140"/>
              <a:gd name="connsiteX54" fmla="*/ 178370 w 1758534"/>
              <a:gd name="connsiteY54" fmla="*/ 2349780 h 3356140"/>
              <a:gd name="connsiteX55" fmla="*/ 188347 w 1758534"/>
              <a:gd name="connsiteY55" fmla="*/ 2349974 h 3356140"/>
              <a:gd name="connsiteX56" fmla="*/ 145105 w 1758534"/>
              <a:gd name="connsiteY56" fmla="*/ 2320819 h 3356140"/>
              <a:gd name="connsiteX57" fmla="*/ 100268 w 1758534"/>
              <a:gd name="connsiteY57" fmla="*/ 2212573 h 3356140"/>
              <a:gd name="connsiteX58" fmla="*/ 100268 w 1758534"/>
              <a:gd name="connsiteY58" fmla="*/ 1954253 h 3356140"/>
              <a:gd name="connsiteX59" fmla="*/ 253351 w 1758534"/>
              <a:gd name="connsiteY59" fmla="*/ 1801170 h 3356140"/>
              <a:gd name="connsiteX60" fmla="*/ 379250 w 1758534"/>
              <a:gd name="connsiteY60" fmla="*/ 1801170 h 3356140"/>
              <a:gd name="connsiteX61" fmla="*/ 379250 w 1758534"/>
              <a:gd name="connsiteY61" fmla="*/ 1671823 h 3356140"/>
              <a:gd name="connsiteX62" fmla="*/ 192211 w 1758534"/>
              <a:gd name="connsiteY62" fmla="*/ 1721940 h 3356140"/>
              <a:gd name="connsiteX63" fmla="*/ 5239 w 1758534"/>
              <a:gd name="connsiteY63" fmla="*/ 1613992 h 3356140"/>
              <a:gd name="connsiteX64" fmla="*/ 113187 w 1758534"/>
              <a:gd name="connsiteY64" fmla="*/ 1427020 h 3356140"/>
              <a:gd name="connsiteX65" fmla="*/ 1566323 w 1758534"/>
              <a:gd name="connsiteY65" fmla="*/ 1037654 h 3356140"/>
              <a:gd name="connsiteX66" fmla="*/ 1626826 w 1758534"/>
              <a:gd name="connsiteY66" fmla="*/ 1033862 h 3356140"/>
              <a:gd name="connsiteX67" fmla="*/ 1626826 w 1758534"/>
              <a:gd name="connsiteY67" fmla="*/ 631379 h 3356140"/>
              <a:gd name="connsiteX68" fmla="*/ 1753295 w 1758534"/>
              <a:gd name="connsiteY68" fmla="*/ 743119 h 3356140"/>
              <a:gd name="connsiteX69" fmla="*/ 1645347 w 1758534"/>
              <a:gd name="connsiteY69" fmla="*/ 930091 h 3356140"/>
              <a:gd name="connsiteX70" fmla="*/ 192211 w 1758534"/>
              <a:gd name="connsiteY70" fmla="*/ 1319457 h 3356140"/>
              <a:gd name="connsiteX71" fmla="*/ 5239 w 1758534"/>
              <a:gd name="connsiteY71" fmla="*/ 1211509 h 3356140"/>
              <a:gd name="connsiteX72" fmla="*/ 113187 w 1758534"/>
              <a:gd name="connsiteY72" fmla="*/ 1024537 h 3356140"/>
              <a:gd name="connsiteX73" fmla="*/ 1566323 w 1758534"/>
              <a:gd name="connsiteY73" fmla="*/ 635171 h 3356140"/>
              <a:gd name="connsiteX74" fmla="*/ 1626826 w 1758534"/>
              <a:gd name="connsiteY74" fmla="*/ 631379 h 3356140"/>
              <a:gd name="connsiteX75" fmla="*/ 1626826 w 1758534"/>
              <a:gd name="connsiteY75" fmla="*/ 214961 h 3356140"/>
              <a:gd name="connsiteX76" fmla="*/ 1753295 w 1758534"/>
              <a:gd name="connsiteY76" fmla="*/ 326701 h 3356140"/>
              <a:gd name="connsiteX77" fmla="*/ 1645347 w 1758534"/>
              <a:gd name="connsiteY77" fmla="*/ 513673 h 3356140"/>
              <a:gd name="connsiteX78" fmla="*/ 192211 w 1758534"/>
              <a:gd name="connsiteY78" fmla="*/ 903039 h 3356140"/>
              <a:gd name="connsiteX79" fmla="*/ 5239 w 1758534"/>
              <a:gd name="connsiteY79" fmla="*/ 795091 h 3356140"/>
              <a:gd name="connsiteX80" fmla="*/ 113187 w 1758534"/>
              <a:gd name="connsiteY80" fmla="*/ 608119 h 3356140"/>
              <a:gd name="connsiteX81" fmla="*/ 1566323 w 1758534"/>
              <a:gd name="connsiteY81" fmla="*/ 218753 h 3356140"/>
              <a:gd name="connsiteX82" fmla="*/ 1626826 w 1758534"/>
              <a:gd name="connsiteY82" fmla="*/ 214961 h 3356140"/>
              <a:gd name="connsiteX83" fmla="*/ 921576 w 1758534"/>
              <a:gd name="connsiteY83" fmla="*/ 1448 h 3356140"/>
              <a:gd name="connsiteX84" fmla="*/ 1048045 w 1758534"/>
              <a:gd name="connsiteY84" fmla="*/ 113188 h 3356140"/>
              <a:gd name="connsiteX85" fmla="*/ 940097 w 1758534"/>
              <a:gd name="connsiteY85" fmla="*/ 300160 h 3356140"/>
              <a:gd name="connsiteX86" fmla="*/ 192213 w 1758534"/>
              <a:gd name="connsiteY86" fmla="*/ 500554 h 3356140"/>
              <a:gd name="connsiteX87" fmla="*/ 5241 w 1758534"/>
              <a:gd name="connsiteY87" fmla="*/ 392606 h 3356140"/>
              <a:gd name="connsiteX88" fmla="*/ 113189 w 1758534"/>
              <a:gd name="connsiteY88" fmla="*/ 205634 h 3356140"/>
              <a:gd name="connsiteX89" fmla="*/ 861073 w 1758534"/>
              <a:gd name="connsiteY89" fmla="*/ 5239 h 3356140"/>
              <a:gd name="connsiteX90" fmla="*/ 921576 w 1758534"/>
              <a:gd name="connsiteY90" fmla="*/ 1448 h 3356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758534" h="3356140">
                <a:moveTo>
                  <a:pt x="1004163" y="2894362"/>
                </a:moveTo>
                <a:lnTo>
                  <a:pt x="1004163" y="2895932"/>
                </a:lnTo>
                <a:lnTo>
                  <a:pt x="1080327" y="2895932"/>
                </a:lnTo>
                <a:close/>
                <a:moveTo>
                  <a:pt x="754376" y="2894362"/>
                </a:moveTo>
                <a:lnTo>
                  <a:pt x="678210" y="2895932"/>
                </a:lnTo>
                <a:lnTo>
                  <a:pt x="754376" y="2895932"/>
                </a:lnTo>
                <a:close/>
                <a:moveTo>
                  <a:pt x="1154013" y="1464226"/>
                </a:moveTo>
                <a:lnTo>
                  <a:pt x="629037" y="1604893"/>
                </a:lnTo>
                <a:lnTo>
                  <a:pt x="629037" y="1801170"/>
                </a:lnTo>
                <a:lnTo>
                  <a:pt x="1154013" y="1801170"/>
                </a:lnTo>
                <a:close/>
                <a:moveTo>
                  <a:pt x="1626826" y="1033862"/>
                </a:moveTo>
                <a:cubicBezTo>
                  <a:pt x="1685750" y="1042066"/>
                  <a:pt x="1736929" y="1084522"/>
                  <a:pt x="1753295" y="1145602"/>
                </a:cubicBezTo>
                <a:cubicBezTo>
                  <a:pt x="1775117" y="1227042"/>
                  <a:pt x="1726787" y="1310752"/>
                  <a:pt x="1645347" y="1332574"/>
                </a:cubicBezTo>
                <a:lnTo>
                  <a:pt x="1403800" y="1397296"/>
                </a:lnTo>
                <a:lnTo>
                  <a:pt x="1403800" y="1801170"/>
                </a:lnTo>
                <a:lnTo>
                  <a:pt x="1505182" y="1801170"/>
                </a:lnTo>
                <a:cubicBezTo>
                  <a:pt x="1589727" y="1801170"/>
                  <a:pt x="1658265" y="1869708"/>
                  <a:pt x="1658265" y="1954253"/>
                </a:cubicBezTo>
                <a:lnTo>
                  <a:pt x="1658265" y="2212573"/>
                </a:lnTo>
                <a:cubicBezTo>
                  <a:pt x="1658265" y="2254846"/>
                  <a:pt x="1641131" y="2293116"/>
                  <a:pt x="1613428" y="2320819"/>
                </a:cubicBezTo>
                <a:lnTo>
                  <a:pt x="1570186" y="2349974"/>
                </a:lnTo>
                <a:lnTo>
                  <a:pt x="1580164" y="2349780"/>
                </a:lnTo>
                <a:lnTo>
                  <a:pt x="1395999" y="2603802"/>
                </a:lnTo>
                <a:lnTo>
                  <a:pt x="1380122" y="2854648"/>
                </a:lnTo>
                <a:lnTo>
                  <a:pt x="1316617" y="2902277"/>
                </a:lnTo>
                <a:lnTo>
                  <a:pt x="1234060" y="2899102"/>
                </a:lnTo>
                <a:lnTo>
                  <a:pt x="1222423" y="2898862"/>
                </a:lnTo>
                <a:lnTo>
                  <a:pt x="1240662" y="2902544"/>
                </a:lnTo>
                <a:cubicBezTo>
                  <a:pt x="1270861" y="2915318"/>
                  <a:pt x="1292051" y="2945221"/>
                  <a:pt x="1292051" y="2980073"/>
                </a:cubicBezTo>
                <a:cubicBezTo>
                  <a:pt x="1292051" y="3026543"/>
                  <a:pt x="1254380" y="3064214"/>
                  <a:pt x="1207910" y="3064214"/>
                </a:cubicBezTo>
                <a:cubicBezTo>
                  <a:pt x="1254380" y="3064214"/>
                  <a:pt x="1292051" y="3101885"/>
                  <a:pt x="1292051" y="3148355"/>
                </a:cubicBezTo>
                <a:cubicBezTo>
                  <a:pt x="1292051" y="3194825"/>
                  <a:pt x="1254380" y="3232496"/>
                  <a:pt x="1207910" y="3232496"/>
                </a:cubicBezTo>
                <a:lnTo>
                  <a:pt x="1047633" y="3232496"/>
                </a:lnTo>
                <a:cubicBezTo>
                  <a:pt x="1081555" y="3232496"/>
                  <a:pt x="1109055" y="3259996"/>
                  <a:pt x="1109055" y="3293918"/>
                </a:cubicBezTo>
                <a:lnTo>
                  <a:pt x="1109054" y="3293918"/>
                </a:lnTo>
                <a:cubicBezTo>
                  <a:pt x="1109054" y="3327840"/>
                  <a:pt x="1081554" y="3355340"/>
                  <a:pt x="1047632" y="3355340"/>
                </a:cubicBezTo>
                <a:lnTo>
                  <a:pt x="1004163" y="3355340"/>
                </a:lnTo>
                <a:lnTo>
                  <a:pt x="1004163" y="3356140"/>
                </a:lnTo>
                <a:lnTo>
                  <a:pt x="754376" y="3356140"/>
                </a:lnTo>
                <a:lnTo>
                  <a:pt x="754376" y="3355339"/>
                </a:lnTo>
                <a:lnTo>
                  <a:pt x="710899" y="3355339"/>
                </a:lnTo>
                <a:cubicBezTo>
                  <a:pt x="685458" y="3355339"/>
                  <a:pt x="663629" y="3339870"/>
                  <a:pt x="654304" y="3317825"/>
                </a:cubicBezTo>
                <a:lnTo>
                  <a:pt x="649477" y="3293918"/>
                </a:lnTo>
                <a:lnTo>
                  <a:pt x="654304" y="3270010"/>
                </a:lnTo>
                <a:cubicBezTo>
                  <a:pt x="663629" y="3247965"/>
                  <a:pt x="685458" y="3232496"/>
                  <a:pt x="710899" y="3232496"/>
                </a:cubicBezTo>
                <a:lnTo>
                  <a:pt x="550623" y="3232496"/>
                </a:lnTo>
                <a:cubicBezTo>
                  <a:pt x="504153" y="3232496"/>
                  <a:pt x="466482" y="3194825"/>
                  <a:pt x="466482" y="3148355"/>
                </a:cubicBezTo>
                <a:cubicBezTo>
                  <a:pt x="466482" y="3101885"/>
                  <a:pt x="504153" y="3064214"/>
                  <a:pt x="550623" y="3064214"/>
                </a:cubicBezTo>
                <a:cubicBezTo>
                  <a:pt x="504153" y="3064214"/>
                  <a:pt x="466482" y="3026543"/>
                  <a:pt x="466482" y="2980073"/>
                </a:cubicBezTo>
                <a:cubicBezTo>
                  <a:pt x="466482" y="2945221"/>
                  <a:pt x="487672" y="2915318"/>
                  <a:pt x="517872" y="2902544"/>
                </a:cubicBezTo>
                <a:lnTo>
                  <a:pt x="536110" y="2898862"/>
                </a:lnTo>
                <a:lnTo>
                  <a:pt x="524474" y="2899102"/>
                </a:lnTo>
                <a:lnTo>
                  <a:pt x="441917" y="2902277"/>
                </a:lnTo>
                <a:lnTo>
                  <a:pt x="378412" y="2854648"/>
                </a:lnTo>
                <a:lnTo>
                  <a:pt x="362535" y="2603802"/>
                </a:lnTo>
                <a:lnTo>
                  <a:pt x="178370" y="2349780"/>
                </a:lnTo>
                <a:lnTo>
                  <a:pt x="188347" y="2349974"/>
                </a:lnTo>
                <a:lnTo>
                  <a:pt x="145105" y="2320819"/>
                </a:lnTo>
                <a:cubicBezTo>
                  <a:pt x="117402" y="2293116"/>
                  <a:pt x="100268" y="2254846"/>
                  <a:pt x="100268" y="2212573"/>
                </a:cubicBezTo>
                <a:lnTo>
                  <a:pt x="100268" y="1954253"/>
                </a:lnTo>
                <a:cubicBezTo>
                  <a:pt x="100268" y="1869708"/>
                  <a:pt x="168806" y="1801170"/>
                  <a:pt x="253351" y="1801170"/>
                </a:cubicBezTo>
                <a:lnTo>
                  <a:pt x="379250" y="1801170"/>
                </a:lnTo>
                <a:lnTo>
                  <a:pt x="379250" y="1671823"/>
                </a:lnTo>
                <a:lnTo>
                  <a:pt x="192211" y="1721940"/>
                </a:lnTo>
                <a:cubicBezTo>
                  <a:pt x="110771" y="1743762"/>
                  <a:pt x="27061" y="1695432"/>
                  <a:pt x="5239" y="1613992"/>
                </a:cubicBezTo>
                <a:cubicBezTo>
                  <a:pt x="-16583" y="1532552"/>
                  <a:pt x="31747" y="1448842"/>
                  <a:pt x="113187" y="1427020"/>
                </a:cubicBezTo>
                <a:lnTo>
                  <a:pt x="1566323" y="1037654"/>
                </a:lnTo>
                <a:cubicBezTo>
                  <a:pt x="1586683" y="1032198"/>
                  <a:pt x="1607185" y="1031127"/>
                  <a:pt x="1626826" y="1033862"/>
                </a:cubicBezTo>
                <a:close/>
                <a:moveTo>
                  <a:pt x="1626826" y="631379"/>
                </a:moveTo>
                <a:cubicBezTo>
                  <a:pt x="1685750" y="639583"/>
                  <a:pt x="1736929" y="682039"/>
                  <a:pt x="1753295" y="743119"/>
                </a:cubicBezTo>
                <a:cubicBezTo>
                  <a:pt x="1775117" y="824559"/>
                  <a:pt x="1726787" y="908269"/>
                  <a:pt x="1645347" y="930091"/>
                </a:cubicBezTo>
                <a:lnTo>
                  <a:pt x="192211" y="1319457"/>
                </a:lnTo>
                <a:cubicBezTo>
                  <a:pt x="110771" y="1341279"/>
                  <a:pt x="27061" y="1292949"/>
                  <a:pt x="5239" y="1211509"/>
                </a:cubicBezTo>
                <a:cubicBezTo>
                  <a:pt x="-16583" y="1130069"/>
                  <a:pt x="31747" y="1046359"/>
                  <a:pt x="113187" y="1024537"/>
                </a:cubicBezTo>
                <a:lnTo>
                  <a:pt x="1566323" y="635171"/>
                </a:lnTo>
                <a:cubicBezTo>
                  <a:pt x="1586683" y="629715"/>
                  <a:pt x="1607185" y="628644"/>
                  <a:pt x="1626826" y="631379"/>
                </a:cubicBezTo>
                <a:close/>
                <a:moveTo>
                  <a:pt x="1626826" y="214961"/>
                </a:moveTo>
                <a:cubicBezTo>
                  <a:pt x="1685750" y="223165"/>
                  <a:pt x="1736929" y="265621"/>
                  <a:pt x="1753295" y="326701"/>
                </a:cubicBezTo>
                <a:cubicBezTo>
                  <a:pt x="1775117" y="408141"/>
                  <a:pt x="1726787" y="491851"/>
                  <a:pt x="1645347" y="513673"/>
                </a:cubicBezTo>
                <a:lnTo>
                  <a:pt x="192211" y="903039"/>
                </a:lnTo>
                <a:cubicBezTo>
                  <a:pt x="110771" y="924861"/>
                  <a:pt x="27061" y="876531"/>
                  <a:pt x="5239" y="795091"/>
                </a:cubicBezTo>
                <a:cubicBezTo>
                  <a:pt x="-16583" y="713651"/>
                  <a:pt x="31747" y="629941"/>
                  <a:pt x="113187" y="608119"/>
                </a:cubicBezTo>
                <a:lnTo>
                  <a:pt x="1566323" y="218753"/>
                </a:lnTo>
                <a:cubicBezTo>
                  <a:pt x="1586683" y="213297"/>
                  <a:pt x="1607185" y="212226"/>
                  <a:pt x="1626826" y="214961"/>
                </a:cubicBezTo>
                <a:close/>
                <a:moveTo>
                  <a:pt x="921576" y="1448"/>
                </a:moveTo>
                <a:cubicBezTo>
                  <a:pt x="980500" y="9652"/>
                  <a:pt x="1031679" y="52108"/>
                  <a:pt x="1048045" y="113188"/>
                </a:cubicBezTo>
                <a:cubicBezTo>
                  <a:pt x="1069867" y="194628"/>
                  <a:pt x="1021537" y="278338"/>
                  <a:pt x="940097" y="300160"/>
                </a:cubicBezTo>
                <a:lnTo>
                  <a:pt x="192213" y="500554"/>
                </a:lnTo>
                <a:cubicBezTo>
                  <a:pt x="110773" y="522376"/>
                  <a:pt x="27063" y="474046"/>
                  <a:pt x="5241" y="392606"/>
                </a:cubicBezTo>
                <a:cubicBezTo>
                  <a:pt x="-16581" y="311166"/>
                  <a:pt x="31749" y="227456"/>
                  <a:pt x="113189" y="205634"/>
                </a:cubicBezTo>
                <a:lnTo>
                  <a:pt x="861073" y="5239"/>
                </a:lnTo>
                <a:cubicBezTo>
                  <a:pt x="881433" y="-216"/>
                  <a:pt x="901935" y="-1287"/>
                  <a:pt x="921576" y="1448"/>
                </a:cubicBez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38100">
            <a:noFill/>
          </a:ln>
          <a:effectLst/>
        </p:spPr>
        <p:txBody>
          <a:bodyPr wrap="square" lIns="0" tIns="0" rIns="0" bIns="274320" anchor="b">
            <a:noAutofit/>
          </a:bodyPr>
          <a:lstStyle>
            <a:lvl1pPr algn="ctr" rtl="0">
              <a:buNone/>
              <a:defRPr sz="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105283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S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0" y="883820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 smtClean="0"/>
              <a:t>CLICK TO EDITE SUBTITLE</a:t>
            </a:r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381000" y="3413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3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22" hasCustomPrompt="1"/>
          </p:nvPr>
        </p:nvSpPr>
        <p:spPr>
          <a:xfrm>
            <a:off x="5829113" y="1206501"/>
            <a:ext cx="2920250" cy="3747658"/>
          </a:xfrm>
          <a:custGeom>
            <a:avLst/>
            <a:gdLst>
              <a:gd name="connsiteX0" fmla="*/ 685800 w 3225049"/>
              <a:gd name="connsiteY0" fmla="*/ 2819179 h 3554841"/>
              <a:gd name="connsiteX1" fmla="*/ 2708622 w 3225049"/>
              <a:gd name="connsiteY1" fmla="*/ 2819179 h 3554841"/>
              <a:gd name="connsiteX2" fmla="*/ 2776300 w 3225049"/>
              <a:gd name="connsiteY2" fmla="*/ 2952527 h 3554841"/>
              <a:gd name="connsiteX3" fmla="*/ 3052652 w 3225049"/>
              <a:gd name="connsiteY3" fmla="*/ 3554841 h 3554841"/>
              <a:gd name="connsiteX4" fmla="*/ 1232864 w 3225049"/>
              <a:gd name="connsiteY4" fmla="*/ 3554841 h 3554841"/>
              <a:gd name="connsiteX5" fmla="*/ 1484777 w 3225049"/>
              <a:gd name="connsiteY5" fmla="*/ 3124831 h 3554841"/>
              <a:gd name="connsiteX6" fmla="*/ 1390780 w 3225049"/>
              <a:gd name="connsiteY6" fmla="*/ 2828169 h 3554841"/>
              <a:gd name="connsiteX7" fmla="*/ 1012911 w 3225049"/>
              <a:gd name="connsiteY7" fmla="*/ 2871619 h 3554841"/>
              <a:gd name="connsiteX8" fmla="*/ 685800 w 3225049"/>
              <a:gd name="connsiteY8" fmla="*/ 2819179 h 3554841"/>
              <a:gd name="connsiteX9" fmla="*/ 124918 w 3225049"/>
              <a:gd name="connsiteY9" fmla="*/ 1871932 h 3554841"/>
              <a:gd name="connsiteX10" fmla="*/ 2971800 w 3225049"/>
              <a:gd name="connsiteY10" fmla="*/ 1871932 h 3554841"/>
              <a:gd name="connsiteX11" fmla="*/ 2598628 w 3225049"/>
              <a:gd name="connsiteY11" fmla="*/ 2288631 h 3554841"/>
              <a:gd name="connsiteX12" fmla="*/ 2648641 w 3225049"/>
              <a:gd name="connsiteY12" fmla="*/ 2610899 h 3554841"/>
              <a:gd name="connsiteX13" fmla="*/ 578880 w 3225049"/>
              <a:gd name="connsiteY13" fmla="*/ 2610899 h 3554841"/>
              <a:gd name="connsiteX14" fmla="*/ 575033 w 3225049"/>
              <a:gd name="connsiteY14" fmla="*/ 2607901 h 3554841"/>
              <a:gd name="connsiteX15" fmla="*/ 557721 w 3225049"/>
              <a:gd name="connsiteY15" fmla="*/ 2375569 h 3554841"/>
              <a:gd name="connsiteX16" fmla="*/ 461543 w 3225049"/>
              <a:gd name="connsiteY16" fmla="*/ 2315612 h 3554841"/>
              <a:gd name="connsiteX17" fmla="*/ 488473 w 3225049"/>
              <a:gd name="connsiteY17" fmla="*/ 2237668 h 3554841"/>
              <a:gd name="connsiteX18" fmla="*/ 403836 w 3225049"/>
              <a:gd name="connsiteY18" fmla="*/ 2182208 h 3554841"/>
              <a:gd name="connsiteX19" fmla="*/ 450001 w 3225049"/>
              <a:gd name="connsiteY19" fmla="*/ 2053301 h 3554841"/>
              <a:gd name="connsiteX20" fmla="*/ 415377 w 3225049"/>
              <a:gd name="connsiteY20" fmla="*/ 1996342 h 3554841"/>
              <a:gd name="connsiteX21" fmla="*/ 115300 w 3225049"/>
              <a:gd name="connsiteY21" fmla="*/ 1924394 h 3554841"/>
              <a:gd name="connsiteX22" fmla="*/ 124918 w 3225049"/>
              <a:gd name="connsiteY22" fmla="*/ 1871932 h 3554841"/>
              <a:gd name="connsiteX23" fmla="*/ 336693 w 3225049"/>
              <a:gd name="connsiteY23" fmla="*/ 934502 h 3554841"/>
              <a:gd name="connsiteX24" fmla="*/ 3173950 w 3225049"/>
              <a:gd name="connsiteY24" fmla="*/ 934502 h 3554841"/>
              <a:gd name="connsiteX25" fmla="*/ 3038451 w 3225049"/>
              <a:gd name="connsiteY25" fmla="*/ 1675639 h 3554841"/>
              <a:gd name="connsiteX26" fmla="*/ 0 w 3225049"/>
              <a:gd name="connsiteY26" fmla="*/ 1675639 h 3554841"/>
              <a:gd name="connsiteX27" fmla="*/ 353117 w 3225049"/>
              <a:gd name="connsiteY27" fmla="*/ 1276565 h 3554841"/>
              <a:gd name="connsiteX28" fmla="*/ 336693 w 3225049"/>
              <a:gd name="connsiteY28" fmla="*/ 934502 h 3554841"/>
              <a:gd name="connsiteX29" fmla="*/ 1672271 w 3225049"/>
              <a:gd name="connsiteY29" fmla="*/ 2365 h 3554841"/>
              <a:gd name="connsiteX30" fmla="*/ 2814260 w 3225049"/>
              <a:gd name="connsiteY30" fmla="*/ 369442 h 3554841"/>
              <a:gd name="connsiteX31" fmla="*/ 3098991 w 3225049"/>
              <a:gd name="connsiteY31" fmla="*/ 738209 h 3554841"/>
              <a:gd name="connsiteX32" fmla="*/ 366359 w 3225049"/>
              <a:gd name="connsiteY32" fmla="*/ 738209 h 3554841"/>
              <a:gd name="connsiteX33" fmla="*/ 929890 w 3225049"/>
              <a:gd name="connsiteY33" fmla="*/ 134091 h 3554841"/>
              <a:gd name="connsiteX34" fmla="*/ 1672271 w 3225049"/>
              <a:gd name="connsiteY34" fmla="*/ 2365 h 3554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3225049" h="3554841">
                <a:moveTo>
                  <a:pt x="685800" y="2819179"/>
                </a:moveTo>
                <a:cubicBezTo>
                  <a:pt x="685800" y="2819179"/>
                  <a:pt x="685800" y="2819179"/>
                  <a:pt x="2708622" y="2819179"/>
                </a:cubicBezTo>
                <a:cubicBezTo>
                  <a:pt x="2725542" y="2859633"/>
                  <a:pt x="2748101" y="2904582"/>
                  <a:pt x="2776300" y="2952527"/>
                </a:cubicBezTo>
                <a:cubicBezTo>
                  <a:pt x="2962415" y="3267169"/>
                  <a:pt x="3052652" y="3554841"/>
                  <a:pt x="3052652" y="3554841"/>
                </a:cubicBezTo>
                <a:cubicBezTo>
                  <a:pt x="3052652" y="3554841"/>
                  <a:pt x="3052652" y="3554841"/>
                  <a:pt x="1232864" y="3554841"/>
                </a:cubicBezTo>
                <a:cubicBezTo>
                  <a:pt x="1232864" y="3554841"/>
                  <a:pt x="1232864" y="3554841"/>
                  <a:pt x="1484777" y="3124831"/>
                </a:cubicBezTo>
                <a:cubicBezTo>
                  <a:pt x="1484777" y="3124831"/>
                  <a:pt x="1430258" y="2850643"/>
                  <a:pt x="1390780" y="2828169"/>
                </a:cubicBezTo>
                <a:cubicBezTo>
                  <a:pt x="1351301" y="2807193"/>
                  <a:pt x="1148267" y="2858135"/>
                  <a:pt x="1012911" y="2871619"/>
                </a:cubicBezTo>
                <a:cubicBezTo>
                  <a:pt x="881314" y="2883606"/>
                  <a:pt x="747838" y="2904582"/>
                  <a:pt x="685800" y="2819179"/>
                </a:cubicBezTo>
                <a:close/>
                <a:moveTo>
                  <a:pt x="124918" y="1871932"/>
                </a:moveTo>
                <a:cubicBezTo>
                  <a:pt x="124918" y="1871932"/>
                  <a:pt x="124918" y="1871932"/>
                  <a:pt x="2971800" y="1871932"/>
                </a:cubicBezTo>
                <a:cubicBezTo>
                  <a:pt x="2879469" y="2009832"/>
                  <a:pt x="2754437" y="2147733"/>
                  <a:pt x="2598628" y="2288631"/>
                </a:cubicBezTo>
                <a:cubicBezTo>
                  <a:pt x="2598628" y="2288631"/>
                  <a:pt x="2548615" y="2390558"/>
                  <a:pt x="2648641" y="2610899"/>
                </a:cubicBezTo>
                <a:cubicBezTo>
                  <a:pt x="2648641" y="2610899"/>
                  <a:pt x="2648641" y="2610899"/>
                  <a:pt x="578880" y="2610899"/>
                </a:cubicBezTo>
                <a:cubicBezTo>
                  <a:pt x="576957" y="2609400"/>
                  <a:pt x="576957" y="2609400"/>
                  <a:pt x="575033" y="2607901"/>
                </a:cubicBezTo>
                <a:cubicBezTo>
                  <a:pt x="511555" y="2516467"/>
                  <a:pt x="546180" y="2422035"/>
                  <a:pt x="557721" y="2375569"/>
                </a:cubicBezTo>
                <a:cubicBezTo>
                  <a:pt x="557721" y="2375569"/>
                  <a:pt x="557721" y="2375569"/>
                  <a:pt x="461543" y="2315612"/>
                </a:cubicBezTo>
                <a:cubicBezTo>
                  <a:pt x="461543" y="2315612"/>
                  <a:pt x="438460" y="2258653"/>
                  <a:pt x="488473" y="2237668"/>
                </a:cubicBezTo>
                <a:cubicBezTo>
                  <a:pt x="488473" y="2237668"/>
                  <a:pt x="455772" y="2207690"/>
                  <a:pt x="403836" y="2182208"/>
                </a:cubicBezTo>
                <a:cubicBezTo>
                  <a:pt x="351899" y="2156726"/>
                  <a:pt x="421148" y="2078783"/>
                  <a:pt x="450001" y="2053301"/>
                </a:cubicBezTo>
                <a:cubicBezTo>
                  <a:pt x="450001" y="2053301"/>
                  <a:pt x="450001" y="2053301"/>
                  <a:pt x="415377" y="1996342"/>
                </a:cubicBezTo>
                <a:cubicBezTo>
                  <a:pt x="415377" y="1996342"/>
                  <a:pt x="178778" y="1988848"/>
                  <a:pt x="115300" y="1924394"/>
                </a:cubicBezTo>
                <a:cubicBezTo>
                  <a:pt x="103759" y="1912403"/>
                  <a:pt x="109530" y="1894416"/>
                  <a:pt x="124918" y="1871932"/>
                </a:cubicBezTo>
                <a:close/>
                <a:moveTo>
                  <a:pt x="336693" y="934502"/>
                </a:moveTo>
                <a:cubicBezTo>
                  <a:pt x="336693" y="934502"/>
                  <a:pt x="336693" y="934502"/>
                  <a:pt x="3173950" y="934502"/>
                </a:cubicBezTo>
                <a:cubicBezTo>
                  <a:pt x="3276600" y="1173046"/>
                  <a:pt x="3221169" y="1420592"/>
                  <a:pt x="3038451" y="1675639"/>
                </a:cubicBezTo>
                <a:cubicBezTo>
                  <a:pt x="3038451" y="1675639"/>
                  <a:pt x="3038451" y="1675639"/>
                  <a:pt x="0" y="1675639"/>
                </a:cubicBezTo>
                <a:cubicBezTo>
                  <a:pt x="75961" y="1575120"/>
                  <a:pt x="388018" y="1381585"/>
                  <a:pt x="353117" y="1276565"/>
                </a:cubicBezTo>
                <a:cubicBezTo>
                  <a:pt x="334640" y="1224055"/>
                  <a:pt x="312057" y="1089030"/>
                  <a:pt x="336693" y="934502"/>
                </a:cubicBezTo>
                <a:close/>
                <a:moveTo>
                  <a:pt x="1672271" y="2365"/>
                </a:moveTo>
                <a:cubicBezTo>
                  <a:pt x="2079259" y="-16447"/>
                  <a:pt x="2470703" y="74316"/>
                  <a:pt x="2814260" y="369442"/>
                </a:cubicBezTo>
                <a:cubicBezTo>
                  <a:pt x="2954648" y="490865"/>
                  <a:pt x="3047581" y="613788"/>
                  <a:pt x="3098991" y="738209"/>
                </a:cubicBezTo>
                <a:cubicBezTo>
                  <a:pt x="3098991" y="738209"/>
                  <a:pt x="3098991" y="738209"/>
                  <a:pt x="366359" y="738209"/>
                </a:cubicBezTo>
                <a:cubicBezTo>
                  <a:pt x="401950" y="511852"/>
                  <a:pt x="536407" y="243522"/>
                  <a:pt x="929890" y="134091"/>
                </a:cubicBezTo>
                <a:cubicBezTo>
                  <a:pt x="1178289" y="64385"/>
                  <a:pt x="1428078" y="13652"/>
                  <a:pt x="1672271" y="2365"/>
                </a:cubicBez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38100">
            <a:noFill/>
          </a:ln>
          <a:effectLst/>
        </p:spPr>
        <p:txBody>
          <a:bodyPr wrap="square" lIns="0" tIns="1008000" rIns="0" bIns="274320" anchor="ctr">
            <a:noAutofit/>
          </a:bodyPr>
          <a:lstStyle>
            <a:lvl1pPr algn="ctr" rtl="0">
              <a:buNone/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214565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S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>
            <a:spLocks noGrp="1"/>
          </p:cNvSpPr>
          <p:nvPr userDrawn="1">
            <p:ph type="body" sz="half" idx="2" hasCustomPrompt="1"/>
          </p:nvPr>
        </p:nvSpPr>
        <p:spPr>
          <a:xfrm>
            <a:off x="381000" y="883820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 smtClean="0"/>
              <a:t>CLICK TO EDITE SUBTITLE</a:t>
            </a:r>
          </a:p>
        </p:txBody>
      </p:sp>
      <p:sp>
        <p:nvSpPr>
          <p:cNvPr id="9" name="Title 2"/>
          <p:cNvSpPr>
            <a:spLocks noGrp="1"/>
          </p:cNvSpPr>
          <p:nvPr userDrawn="1">
            <p:ph type="title"/>
          </p:nvPr>
        </p:nvSpPr>
        <p:spPr>
          <a:xfrm>
            <a:off x="381000" y="3413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3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0" name="Picture Placeholder 69"/>
          <p:cNvSpPr>
            <a:spLocks noGrp="1"/>
          </p:cNvSpPr>
          <p:nvPr>
            <p:ph type="pic" sz="quarter" idx="26" hasCustomPrompt="1"/>
          </p:nvPr>
        </p:nvSpPr>
        <p:spPr>
          <a:xfrm>
            <a:off x="378502" y="1384301"/>
            <a:ext cx="3661434" cy="3403596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38100">
            <a:noFill/>
          </a:ln>
          <a:effectLst/>
        </p:spPr>
        <p:txBody>
          <a:bodyPr wrap="square" lIns="0" tIns="0" rIns="0" bIns="274320" anchor="b">
            <a:noAutofit/>
          </a:bodyPr>
          <a:lstStyle>
            <a:lvl1pPr algn="ctr" rtl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60842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S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>
            <a:spLocks noGrp="1"/>
          </p:cNvSpPr>
          <p:nvPr userDrawn="1">
            <p:ph type="body" sz="half" idx="2" hasCustomPrompt="1"/>
          </p:nvPr>
        </p:nvSpPr>
        <p:spPr>
          <a:xfrm>
            <a:off x="381000" y="883820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 smtClean="0"/>
              <a:t>CLICK TO EDITE SUBTITLE</a:t>
            </a:r>
          </a:p>
        </p:txBody>
      </p:sp>
      <p:sp>
        <p:nvSpPr>
          <p:cNvPr id="9" name="Title 2"/>
          <p:cNvSpPr>
            <a:spLocks noGrp="1"/>
          </p:cNvSpPr>
          <p:nvPr userDrawn="1">
            <p:ph type="title"/>
          </p:nvPr>
        </p:nvSpPr>
        <p:spPr>
          <a:xfrm>
            <a:off x="381000" y="3413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3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25" hasCustomPrompt="1"/>
          </p:nvPr>
        </p:nvSpPr>
        <p:spPr>
          <a:xfrm>
            <a:off x="2234952" y="2290078"/>
            <a:ext cx="1575048" cy="1575048"/>
          </a:xfrm>
          <a:custGeom>
            <a:avLst/>
            <a:gdLst>
              <a:gd name="connsiteX0" fmla="*/ 785486 w 1575048"/>
              <a:gd name="connsiteY0" fmla="*/ 0 h 1575048"/>
              <a:gd name="connsiteX1" fmla="*/ 1010322 w 1575048"/>
              <a:gd name="connsiteY1" fmla="*/ 316908 h 1575048"/>
              <a:gd name="connsiteX2" fmla="*/ 1125437 w 1575048"/>
              <a:gd name="connsiteY2" fmla="*/ 236371 h 1575048"/>
              <a:gd name="connsiteX3" fmla="*/ 1327006 w 1575048"/>
              <a:gd name="connsiteY3" fmla="*/ 248043 h 1575048"/>
              <a:gd name="connsiteX4" fmla="*/ 1338677 w 1575048"/>
              <a:gd name="connsiteY4" fmla="*/ 449611 h 1575048"/>
              <a:gd name="connsiteX5" fmla="*/ 1258141 w 1575048"/>
              <a:gd name="connsiteY5" fmla="*/ 564727 h 1575048"/>
              <a:gd name="connsiteX6" fmla="*/ 1575048 w 1575048"/>
              <a:gd name="connsiteY6" fmla="*/ 789563 h 1575048"/>
              <a:gd name="connsiteX7" fmla="*/ 1353571 w 1575048"/>
              <a:gd name="connsiteY7" fmla="*/ 1103252 h 1575048"/>
              <a:gd name="connsiteX8" fmla="*/ 1238333 w 1575048"/>
              <a:gd name="connsiteY8" fmla="*/ 1022540 h 1575048"/>
              <a:gd name="connsiteX9" fmla="*/ 1036782 w 1575048"/>
              <a:gd name="connsiteY9" fmla="*/ 1033905 h 1575048"/>
              <a:gd name="connsiteX10" fmla="*/ 1025418 w 1575048"/>
              <a:gd name="connsiteY10" fmla="*/ 1235456 h 1575048"/>
              <a:gd name="connsiteX11" fmla="*/ 1103252 w 1575048"/>
              <a:gd name="connsiteY11" fmla="*/ 1353571 h 1575048"/>
              <a:gd name="connsiteX12" fmla="*/ 789563 w 1575048"/>
              <a:gd name="connsiteY12" fmla="*/ 1575048 h 1575048"/>
              <a:gd name="connsiteX13" fmla="*/ 567604 w 1575048"/>
              <a:gd name="connsiteY13" fmla="*/ 1255263 h 1575048"/>
              <a:gd name="connsiteX14" fmla="*/ 452489 w 1575048"/>
              <a:gd name="connsiteY14" fmla="*/ 1335800 h 1575048"/>
              <a:gd name="connsiteX15" fmla="*/ 250920 w 1575048"/>
              <a:gd name="connsiteY15" fmla="*/ 1324128 h 1575048"/>
              <a:gd name="connsiteX16" fmla="*/ 239249 w 1575048"/>
              <a:gd name="connsiteY16" fmla="*/ 1122560 h 1575048"/>
              <a:gd name="connsiteX17" fmla="*/ 319785 w 1575048"/>
              <a:gd name="connsiteY17" fmla="*/ 1007444 h 1575048"/>
              <a:gd name="connsiteX18" fmla="*/ 0 w 1575048"/>
              <a:gd name="connsiteY18" fmla="*/ 785485 h 1575048"/>
              <a:gd name="connsiteX19" fmla="*/ 218596 w 1575048"/>
              <a:gd name="connsiteY19" fmla="*/ 468915 h 1575048"/>
              <a:gd name="connsiteX20" fmla="*/ 339593 w 1575048"/>
              <a:gd name="connsiteY20" fmla="*/ 549631 h 1575048"/>
              <a:gd name="connsiteX21" fmla="*/ 538263 w 1575048"/>
              <a:gd name="connsiteY21" fmla="*/ 535385 h 1575048"/>
              <a:gd name="connsiteX22" fmla="*/ 552509 w 1575048"/>
              <a:gd name="connsiteY22" fmla="*/ 336716 h 1575048"/>
              <a:gd name="connsiteX23" fmla="*/ 468915 w 1575048"/>
              <a:gd name="connsiteY23" fmla="*/ 218595 h 1575048"/>
              <a:gd name="connsiteX24" fmla="*/ 785486 w 1575048"/>
              <a:gd name="connsiteY24" fmla="*/ 0 h 1575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575048" h="1575048">
                <a:moveTo>
                  <a:pt x="785486" y="0"/>
                </a:moveTo>
                <a:cubicBezTo>
                  <a:pt x="785486" y="0"/>
                  <a:pt x="866267" y="207380"/>
                  <a:pt x="1010322" y="316908"/>
                </a:cubicBezTo>
                <a:cubicBezTo>
                  <a:pt x="1088112" y="377435"/>
                  <a:pt x="1102455" y="305460"/>
                  <a:pt x="1125437" y="236371"/>
                </a:cubicBezTo>
                <a:cubicBezTo>
                  <a:pt x="1148425" y="173042"/>
                  <a:pt x="1226149" y="147186"/>
                  <a:pt x="1327006" y="248043"/>
                </a:cubicBezTo>
                <a:cubicBezTo>
                  <a:pt x="1427863" y="348899"/>
                  <a:pt x="1402007" y="426624"/>
                  <a:pt x="1338677" y="449611"/>
                </a:cubicBezTo>
                <a:cubicBezTo>
                  <a:pt x="1269588" y="472594"/>
                  <a:pt x="1197614" y="486936"/>
                  <a:pt x="1258141" y="564727"/>
                </a:cubicBezTo>
                <a:cubicBezTo>
                  <a:pt x="1367668" y="708781"/>
                  <a:pt x="1575048" y="789563"/>
                  <a:pt x="1575048" y="789563"/>
                </a:cubicBezTo>
                <a:cubicBezTo>
                  <a:pt x="1575048" y="789563"/>
                  <a:pt x="1497459" y="993943"/>
                  <a:pt x="1353571" y="1103252"/>
                </a:cubicBezTo>
                <a:cubicBezTo>
                  <a:pt x="1275873" y="1163661"/>
                  <a:pt x="1261421" y="1091664"/>
                  <a:pt x="1238333" y="1022540"/>
                </a:cubicBezTo>
                <a:cubicBezTo>
                  <a:pt x="1215249" y="959175"/>
                  <a:pt x="1137485" y="933201"/>
                  <a:pt x="1036782" y="1033905"/>
                </a:cubicBezTo>
                <a:cubicBezTo>
                  <a:pt x="936079" y="1134608"/>
                  <a:pt x="959176" y="1215249"/>
                  <a:pt x="1025418" y="1235456"/>
                </a:cubicBezTo>
                <a:cubicBezTo>
                  <a:pt x="1094541" y="1258544"/>
                  <a:pt x="1166538" y="1272995"/>
                  <a:pt x="1103252" y="1353571"/>
                </a:cubicBezTo>
                <a:cubicBezTo>
                  <a:pt x="996821" y="1494582"/>
                  <a:pt x="789563" y="1575048"/>
                  <a:pt x="789563" y="1575048"/>
                </a:cubicBezTo>
                <a:cubicBezTo>
                  <a:pt x="789563" y="1575048"/>
                  <a:pt x="711659" y="1364791"/>
                  <a:pt x="567604" y="1255263"/>
                </a:cubicBezTo>
                <a:cubicBezTo>
                  <a:pt x="489814" y="1194736"/>
                  <a:pt x="472594" y="1269588"/>
                  <a:pt x="452489" y="1335800"/>
                </a:cubicBezTo>
                <a:cubicBezTo>
                  <a:pt x="429502" y="1399129"/>
                  <a:pt x="351777" y="1424985"/>
                  <a:pt x="250920" y="1324128"/>
                </a:cubicBezTo>
                <a:cubicBezTo>
                  <a:pt x="150063" y="1223272"/>
                  <a:pt x="175919" y="1145547"/>
                  <a:pt x="239249" y="1122560"/>
                </a:cubicBezTo>
                <a:cubicBezTo>
                  <a:pt x="305460" y="1102454"/>
                  <a:pt x="380313" y="1085235"/>
                  <a:pt x="319785" y="1007444"/>
                </a:cubicBezTo>
                <a:cubicBezTo>
                  <a:pt x="210258" y="863390"/>
                  <a:pt x="0" y="785485"/>
                  <a:pt x="0" y="785485"/>
                </a:cubicBezTo>
                <a:cubicBezTo>
                  <a:pt x="0" y="785485"/>
                  <a:pt x="80467" y="578228"/>
                  <a:pt x="218596" y="468915"/>
                </a:cubicBezTo>
                <a:cubicBezTo>
                  <a:pt x="302053" y="408511"/>
                  <a:pt x="316505" y="480507"/>
                  <a:pt x="339593" y="549631"/>
                </a:cubicBezTo>
                <a:cubicBezTo>
                  <a:pt x="359799" y="615873"/>
                  <a:pt x="437559" y="636088"/>
                  <a:pt x="538263" y="535385"/>
                </a:cubicBezTo>
                <a:cubicBezTo>
                  <a:pt x="638966" y="434682"/>
                  <a:pt x="615873" y="359799"/>
                  <a:pt x="552509" y="336716"/>
                </a:cubicBezTo>
                <a:cubicBezTo>
                  <a:pt x="483385" y="313628"/>
                  <a:pt x="411388" y="299176"/>
                  <a:pt x="468915" y="218595"/>
                </a:cubicBezTo>
                <a:cubicBezTo>
                  <a:pt x="581106" y="77589"/>
                  <a:pt x="785486" y="0"/>
                  <a:pt x="785486" y="0"/>
                </a:cubicBez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2700">
            <a:solidFill>
              <a:schemeClr val="accent2"/>
            </a:solidFill>
          </a:ln>
          <a:effectLst/>
        </p:spPr>
        <p:txBody>
          <a:bodyPr wrap="square" lIns="0" tIns="0" rIns="0" bIns="274320" anchor="b">
            <a:noAutofit/>
          </a:bodyPr>
          <a:lstStyle>
            <a:lvl1pPr algn="ctr" rtl="0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26" hasCustomPrompt="1"/>
          </p:nvPr>
        </p:nvSpPr>
        <p:spPr>
          <a:xfrm>
            <a:off x="381000" y="2289895"/>
            <a:ext cx="1571349" cy="1571349"/>
          </a:xfrm>
          <a:custGeom>
            <a:avLst/>
            <a:gdLst>
              <a:gd name="connsiteX0" fmla="*/ 784257 w 1571349"/>
              <a:gd name="connsiteY0" fmla="*/ 0 h 1571349"/>
              <a:gd name="connsiteX1" fmla="*/ 1003551 w 1571349"/>
              <a:gd name="connsiteY1" fmla="*/ 316966 h 1571349"/>
              <a:gd name="connsiteX2" fmla="*/ 1124278 w 1571349"/>
              <a:gd name="connsiteY2" fmla="*/ 236603 h 1571349"/>
              <a:gd name="connsiteX3" fmla="*/ 1319998 w 1571349"/>
              <a:gd name="connsiteY3" fmla="*/ 248467 h 1571349"/>
              <a:gd name="connsiteX4" fmla="*/ 1334746 w 1571349"/>
              <a:gd name="connsiteY4" fmla="*/ 447071 h 1571349"/>
              <a:gd name="connsiteX5" fmla="*/ 1254383 w 1571349"/>
              <a:gd name="connsiteY5" fmla="*/ 567798 h 1571349"/>
              <a:gd name="connsiteX6" fmla="*/ 1571349 w 1571349"/>
              <a:gd name="connsiteY6" fmla="*/ 787092 h 1571349"/>
              <a:gd name="connsiteX7" fmla="*/ 1353198 w 1571349"/>
              <a:gd name="connsiteY7" fmla="*/ 1103270 h 1571349"/>
              <a:gd name="connsiteX8" fmla="*/ 1235063 w 1571349"/>
              <a:gd name="connsiteY8" fmla="*/ 1025353 h 1571349"/>
              <a:gd name="connsiteX9" fmla="*/ 1033629 w 1571349"/>
              <a:gd name="connsiteY9" fmla="*/ 1036501 h 1571349"/>
              <a:gd name="connsiteX10" fmla="*/ 1025353 w 1571349"/>
              <a:gd name="connsiteY10" fmla="*/ 1235062 h 1571349"/>
              <a:gd name="connsiteX11" fmla="*/ 1103270 w 1571349"/>
              <a:gd name="connsiteY11" fmla="*/ 1353198 h 1571349"/>
              <a:gd name="connsiteX12" fmla="*/ 787093 w 1571349"/>
              <a:gd name="connsiteY12" fmla="*/ 1571349 h 1571349"/>
              <a:gd name="connsiteX13" fmla="*/ 567799 w 1571349"/>
              <a:gd name="connsiteY13" fmla="*/ 1254382 h 1571349"/>
              <a:gd name="connsiteX14" fmla="*/ 447071 w 1571349"/>
              <a:gd name="connsiteY14" fmla="*/ 1334746 h 1571349"/>
              <a:gd name="connsiteX15" fmla="*/ 245595 w 1571349"/>
              <a:gd name="connsiteY15" fmla="*/ 1322870 h 1571349"/>
              <a:gd name="connsiteX16" fmla="*/ 236603 w 1571349"/>
              <a:gd name="connsiteY16" fmla="*/ 1124278 h 1571349"/>
              <a:gd name="connsiteX17" fmla="*/ 316967 w 1571349"/>
              <a:gd name="connsiteY17" fmla="*/ 1003550 h 1571349"/>
              <a:gd name="connsiteX18" fmla="*/ 0 w 1571349"/>
              <a:gd name="connsiteY18" fmla="*/ 784256 h 1571349"/>
              <a:gd name="connsiteX19" fmla="*/ 218152 w 1571349"/>
              <a:gd name="connsiteY19" fmla="*/ 468079 h 1571349"/>
              <a:gd name="connsiteX20" fmla="*/ 336287 w 1571349"/>
              <a:gd name="connsiteY20" fmla="*/ 545996 h 1571349"/>
              <a:gd name="connsiteX21" fmla="*/ 534848 w 1571349"/>
              <a:gd name="connsiteY21" fmla="*/ 537721 h 1571349"/>
              <a:gd name="connsiteX22" fmla="*/ 545997 w 1571349"/>
              <a:gd name="connsiteY22" fmla="*/ 336286 h 1571349"/>
              <a:gd name="connsiteX23" fmla="*/ 468080 w 1571349"/>
              <a:gd name="connsiteY23" fmla="*/ 218151 h 1571349"/>
              <a:gd name="connsiteX24" fmla="*/ 784257 w 1571349"/>
              <a:gd name="connsiteY24" fmla="*/ 0 h 1571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571349" h="1571349">
                <a:moveTo>
                  <a:pt x="784257" y="0"/>
                </a:moveTo>
                <a:cubicBezTo>
                  <a:pt x="784257" y="0"/>
                  <a:pt x="859457" y="207345"/>
                  <a:pt x="1003551" y="316966"/>
                </a:cubicBezTo>
                <a:cubicBezTo>
                  <a:pt x="1081364" y="377543"/>
                  <a:pt x="1101380" y="305631"/>
                  <a:pt x="1124278" y="236603"/>
                </a:cubicBezTo>
                <a:cubicBezTo>
                  <a:pt x="1144305" y="170447"/>
                  <a:pt x="1221972" y="150441"/>
                  <a:pt x="1319998" y="248467"/>
                </a:cubicBezTo>
                <a:cubicBezTo>
                  <a:pt x="1420908" y="349377"/>
                  <a:pt x="1400902" y="427045"/>
                  <a:pt x="1334746" y="447071"/>
                </a:cubicBezTo>
                <a:cubicBezTo>
                  <a:pt x="1265718" y="469969"/>
                  <a:pt x="1193806" y="489985"/>
                  <a:pt x="1254383" y="567798"/>
                </a:cubicBezTo>
                <a:cubicBezTo>
                  <a:pt x="1364004" y="711892"/>
                  <a:pt x="1571349" y="787092"/>
                  <a:pt x="1571349" y="787092"/>
                </a:cubicBezTo>
                <a:cubicBezTo>
                  <a:pt x="1571349" y="787092"/>
                  <a:pt x="1494025" y="997041"/>
                  <a:pt x="1353198" y="1103270"/>
                </a:cubicBezTo>
                <a:cubicBezTo>
                  <a:pt x="1275603" y="1163566"/>
                  <a:pt x="1258211" y="1094464"/>
                  <a:pt x="1235063" y="1025353"/>
                </a:cubicBezTo>
                <a:cubicBezTo>
                  <a:pt x="1214798" y="959124"/>
                  <a:pt x="1134174" y="935955"/>
                  <a:pt x="1033629" y="1036501"/>
                </a:cubicBezTo>
                <a:cubicBezTo>
                  <a:pt x="935956" y="1134174"/>
                  <a:pt x="959125" y="1214797"/>
                  <a:pt x="1025353" y="1235062"/>
                </a:cubicBezTo>
                <a:cubicBezTo>
                  <a:pt x="1091592" y="1261083"/>
                  <a:pt x="1163567" y="1275603"/>
                  <a:pt x="1103270" y="1353198"/>
                </a:cubicBezTo>
                <a:cubicBezTo>
                  <a:pt x="994169" y="1496897"/>
                  <a:pt x="787093" y="1571349"/>
                  <a:pt x="787093" y="1571349"/>
                </a:cubicBezTo>
                <a:cubicBezTo>
                  <a:pt x="787093" y="1571349"/>
                  <a:pt x="709020" y="1366876"/>
                  <a:pt x="567799" y="1254382"/>
                </a:cubicBezTo>
                <a:cubicBezTo>
                  <a:pt x="487113" y="1196678"/>
                  <a:pt x="469970" y="1265717"/>
                  <a:pt x="447071" y="1334746"/>
                </a:cubicBezTo>
                <a:cubicBezTo>
                  <a:pt x="427045" y="1400902"/>
                  <a:pt x="346505" y="1423780"/>
                  <a:pt x="245595" y="1322870"/>
                </a:cubicBezTo>
                <a:cubicBezTo>
                  <a:pt x="147569" y="1224844"/>
                  <a:pt x="170447" y="1144304"/>
                  <a:pt x="236603" y="1124278"/>
                </a:cubicBezTo>
                <a:cubicBezTo>
                  <a:pt x="305632" y="1101379"/>
                  <a:pt x="374671" y="1084236"/>
                  <a:pt x="316967" y="1003550"/>
                </a:cubicBezTo>
                <a:cubicBezTo>
                  <a:pt x="204473" y="862329"/>
                  <a:pt x="0" y="784256"/>
                  <a:pt x="0" y="784256"/>
                </a:cubicBezTo>
                <a:cubicBezTo>
                  <a:pt x="0" y="784256"/>
                  <a:pt x="74452" y="577181"/>
                  <a:pt x="218152" y="468079"/>
                </a:cubicBezTo>
                <a:cubicBezTo>
                  <a:pt x="295747" y="407783"/>
                  <a:pt x="310266" y="479757"/>
                  <a:pt x="336287" y="545996"/>
                </a:cubicBezTo>
                <a:cubicBezTo>
                  <a:pt x="356552" y="612225"/>
                  <a:pt x="437175" y="635393"/>
                  <a:pt x="534848" y="537721"/>
                </a:cubicBezTo>
                <a:cubicBezTo>
                  <a:pt x="635394" y="437175"/>
                  <a:pt x="612225" y="356551"/>
                  <a:pt x="545997" y="336286"/>
                </a:cubicBezTo>
                <a:cubicBezTo>
                  <a:pt x="476885" y="313138"/>
                  <a:pt x="407783" y="295746"/>
                  <a:pt x="468080" y="218151"/>
                </a:cubicBezTo>
                <a:cubicBezTo>
                  <a:pt x="574308" y="77324"/>
                  <a:pt x="784257" y="0"/>
                  <a:pt x="784257" y="0"/>
                </a:cubicBez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2700">
            <a:solidFill>
              <a:schemeClr val="accent4"/>
            </a:solidFill>
          </a:ln>
          <a:effectLst/>
        </p:spPr>
        <p:txBody>
          <a:bodyPr wrap="square" lIns="0" tIns="0" rIns="0" bIns="274320" anchor="b">
            <a:noAutofit/>
          </a:bodyPr>
          <a:lstStyle>
            <a:lvl1pPr algn="ctr" rtl="0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27" hasCustomPrompt="1"/>
          </p:nvPr>
        </p:nvSpPr>
        <p:spPr>
          <a:xfrm>
            <a:off x="1296938" y="1352550"/>
            <a:ext cx="1572013" cy="1572014"/>
          </a:xfrm>
          <a:custGeom>
            <a:avLst/>
            <a:gdLst>
              <a:gd name="connsiteX0" fmla="*/ 785653 w 1572013"/>
              <a:gd name="connsiteY0" fmla="*/ 0 h 1572014"/>
              <a:gd name="connsiteX1" fmla="*/ 1102457 w 1572013"/>
              <a:gd name="connsiteY1" fmla="*/ 218958 h 1572014"/>
              <a:gd name="connsiteX2" fmla="*/ 1024774 w 1572013"/>
              <a:gd name="connsiteY2" fmla="*/ 336968 h 1572014"/>
              <a:gd name="connsiteX3" fmla="*/ 1033500 w 1572013"/>
              <a:gd name="connsiteY3" fmla="*/ 535633 h 1572014"/>
              <a:gd name="connsiteX4" fmla="*/ 1235046 w 1572013"/>
              <a:gd name="connsiteY4" fmla="*/ 547240 h 1572014"/>
              <a:gd name="connsiteX5" fmla="*/ 1353056 w 1572013"/>
              <a:gd name="connsiteY5" fmla="*/ 469556 h 1572014"/>
              <a:gd name="connsiteX6" fmla="*/ 1572013 w 1572013"/>
              <a:gd name="connsiteY6" fmla="*/ 786361 h 1572014"/>
              <a:gd name="connsiteX7" fmla="*/ 1255406 w 1572013"/>
              <a:gd name="connsiteY7" fmla="*/ 1005033 h 1572014"/>
              <a:gd name="connsiteX8" fmla="*/ 1338954 w 1572013"/>
              <a:gd name="connsiteY8" fmla="*/ 1123116 h 1572014"/>
              <a:gd name="connsiteX9" fmla="*/ 1324648 w 1572013"/>
              <a:gd name="connsiteY9" fmla="*/ 1321770 h 1572014"/>
              <a:gd name="connsiteX10" fmla="*/ 1125993 w 1572013"/>
              <a:gd name="connsiteY10" fmla="*/ 1336077 h 1572014"/>
              <a:gd name="connsiteX11" fmla="*/ 1005033 w 1572013"/>
              <a:gd name="connsiteY11" fmla="*/ 1255406 h 1572014"/>
              <a:gd name="connsiteX12" fmla="*/ 786360 w 1572013"/>
              <a:gd name="connsiteY12" fmla="*/ 1572014 h 1572014"/>
              <a:gd name="connsiteX13" fmla="*/ 469556 w 1572013"/>
              <a:gd name="connsiteY13" fmla="*/ 1353056 h 1572014"/>
              <a:gd name="connsiteX14" fmla="*/ 550118 w 1572013"/>
              <a:gd name="connsiteY14" fmla="*/ 1232168 h 1572014"/>
              <a:gd name="connsiteX15" fmla="*/ 535632 w 1572013"/>
              <a:gd name="connsiteY15" fmla="*/ 1033501 h 1572014"/>
              <a:gd name="connsiteX16" fmla="*/ 339845 w 1572013"/>
              <a:gd name="connsiteY16" fmla="*/ 1021896 h 1572014"/>
              <a:gd name="connsiteX17" fmla="*/ 218957 w 1572013"/>
              <a:gd name="connsiteY17" fmla="*/ 1102458 h 1572014"/>
              <a:gd name="connsiteX18" fmla="*/ 0 w 1572013"/>
              <a:gd name="connsiteY18" fmla="*/ 785653 h 1572014"/>
              <a:gd name="connsiteX19" fmla="*/ 316607 w 1572013"/>
              <a:gd name="connsiteY19" fmla="*/ 566981 h 1572014"/>
              <a:gd name="connsiteX20" fmla="*/ 235937 w 1572013"/>
              <a:gd name="connsiteY20" fmla="*/ 446021 h 1572014"/>
              <a:gd name="connsiteX21" fmla="*/ 250243 w 1572013"/>
              <a:gd name="connsiteY21" fmla="*/ 247366 h 1572014"/>
              <a:gd name="connsiteX22" fmla="*/ 448898 w 1572013"/>
              <a:gd name="connsiteY22" fmla="*/ 233060 h 1572014"/>
              <a:gd name="connsiteX23" fmla="*/ 566980 w 1572013"/>
              <a:gd name="connsiteY23" fmla="*/ 316608 h 1572014"/>
              <a:gd name="connsiteX24" fmla="*/ 785653 w 1572013"/>
              <a:gd name="connsiteY24" fmla="*/ 0 h 1572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572013" h="1572014">
                <a:moveTo>
                  <a:pt x="785653" y="0"/>
                </a:moveTo>
                <a:cubicBezTo>
                  <a:pt x="785653" y="0"/>
                  <a:pt x="992985" y="74951"/>
                  <a:pt x="1102457" y="218958"/>
                </a:cubicBezTo>
                <a:cubicBezTo>
                  <a:pt x="1162954" y="296722"/>
                  <a:pt x="1093863" y="313966"/>
                  <a:pt x="1024774" y="336968"/>
                </a:cubicBezTo>
                <a:cubicBezTo>
                  <a:pt x="958562" y="357092"/>
                  <a:pt x="935565" y="437698"/>
                  <a:pt x="1033500" y="535633"/>
                </a:cubicBezTo>
                <a:cubicBezTo>
                  <a:pt x="1134316" y="636448"/>
                  <a:pt x="1214921" y="613451"/>
                  <a:pt x="1235046" y="547240"/>
                </a:cubicBezTo>
                <a:cubicBezTo>
                  <a:pt x="1258048" y="478151"/>
                  <a:pt x="1275292" y="409059"/>
                  <a:pt x="1353056" y="469556"/>
                </a:cubicBezTo>
                <a:cubicBezTo>
                  <a:pt x="1497062" y="579029"/>
                  <a:pt x="1572013" y="786361"/>
                  <a:pt x="1572013" y="786361"/>
                </a:cubicBezTo>
                <a:cubicBezTo>
                  <a:pt x="1572013" y="786361"/>
                  <a:pt x="1367629" y="864006"/>
                  <a:pt x="1255406" y="1005033"/>
                </a:cubicBezTo>
                <a:cubicBezTo>
                  <a:pt x="1197859" y="1085623"/>
                  <a:pt x="1269844" y="1100052"/>
                  <a:pt x="1338954" y="1123116"/>
                </a:cubicBezTo>
                <a:cubicBezTo>
                  <a:pt x="1402306" y="1146177"/>
                  <a:pt x="1425372" y="1221046"/>
                  <a:pt x="1324648" y="1321770"/>
                </a:cubicBezTo>
                <a:cubicBezTo>
                  <a:pt x="1223923" y="1422495"/>
                  <a:pt x="1146177" y="1402306"/>
                  <a:pt x="1125993" y="1336077"/>
                </a:cubicBezTo>
                <a:cubicBezTo>
                  <a:pt x="1102929" y="1266967"/>
                  <a:pt x="1088501" y="1194982"/>
                  <a:pt x="1005033" y="1255406"/>
                </a:cubicBezTo>
                <a:cubicBezTo>
                  <a:pt x="866883" y="1364751"/>
                  <a:pt x="786360" y="1572014"/>
                  <a:pt x="786360" y="1572014"/>
                </a:cubicBezTo>
                <a:cubicBezTo>
                  <a:pt x="786360" y="1572014"/>
                  <a:pt x="579028" y="1497063"/>
                  <a:pt x="469556" y="1353056"/>
                </a:cubicBezTo>
                <a:cubicBezTo>
                  <a:pt x="409059" y="1275292"/>
                  <a:pt x="481028" y="1255170"/>
                  <a:pt x="550118" y="1232168"/>
                </a:cubicBezTo>
                <a:cubicBezTo>
                  <a:pt x="616329" y="1212044"/>
                  <a:pt x="636448" y="1134316"/>
                  <a:pt x="535632" y="1033501"/>
                </a:cubicBezTo>
                <a:cubicBezTo>
                  <a:pt x="437697" y="935566"/>
                  <a:pt x="359970" y="955685"/>
                  <a:pt x="339845" y="1021896"/>
                </a:cubicBezTo>
                <a:cubicBezTo>
                  <a:pt x="316843" y="1090985"/>
                  <a:pt x="296722" y="1162955"/>
                  <a:pt x="218957" y="1102458"/>
                </a:cubicBezTo>
                <a:cubicBezTo>
                  <a:pt x="74951" y="992986"/>
                  <a:pt x="0" y="785653"/>
                  <a:pt x="0" y="785653"/>
                </a:cubicBezTo>
                <a:cubicBezTo>
                  <a:pt x="0" y="785653"/>
                  <a:pt x="207262" y="705131"/>
                  <a:pt x="316607" y="566981"/>
                </a:cubicBezTo>
                <a:cubicBezTo>
                  <a:pt x="377032" y="483513"/>
                  <a:pt x="305047" y="469085"/>
                  <a:pt x="235937" y="446021"/>
                </a:cubicBezTo>
                <a:cubicBezTo>
                  <a:pt x="169708" y="425837"/>
                  <a:pt x="149519" y="348091"/>
                  <a:pt x="250243" y="247366"/>
                </a:cubicBezTo>
                <a:cubicBezTo>
                  <a:pt x="350968" y="146641"/>
                  <a:pt x="425836" y="169708"/>
                  <a:pt x="448898" y="233060"/>
                </a:cubicBezTo>
                <a:cubicBezTo>
                  <a:pt x="471962" y="302169"/>
                  <a:pt x="486390" y="374155"/>
                  <a:pt x="566980" y="316608"/>
                </a:cubicBezTo>
                <a:cubicBezTo>
                  <a:pt x="708008" y="204385"/>
                  <a:pt x="785653" y="0"/>
                  <a:pt x="785653" y="0"/>
                </a:cubicBez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2700">
            <a:solidFill>
              <a:schemeClr val="accent1"/>
            </a:solidFill>
          </a:ln>
          <a:effectLst/>
        </p:spPr>
        <p:txBody>
          <a:bodyPr wrap="square" lIns="0" tIns="0" rIns="0" bIns="274320" anchor="b">
            <a:noAutofit/>
          </a:bodyPr>
          <a:lstStyle>
            <a:lvl1pPr algn="ctr" rtl="0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28" hasCustomPrompt="1"/>
          </p:nvPr>
        </p:nvSpPr>
        <p:spPr>
          <a:xfrm>
            <a:off x="1298564" y="3207741"/>
            <a:ext cx="1573808" cy="1573809"/>
          </a:xfrm>
          <a:custGeom>
            <a:avLst/>
            <a:gdLst>
              <a:gd name="connsiteX0" fmla="*/ 784215 w 1573808"/>
              <a:gd name="connsiteY0" fmla="*/ 0 h 1573809"/>
              <a:gd name="connsiteX1" fmla="*/ 1103931 w 1573808"/>
              <a:gd name="connsiteY1" fmla="*/ 222049 h 1573809"/>
              <a:gd name="connsiteX2" fmla="*/ 1023553 w 1573808"/>
              <a:gd name="connsiteY2" fmla="*/ 337007 h 1573809"/>
              <a:gd name="connsiteX3" fmla="*/ 1035382 w 1573808"/>
              <a:gd name="connsiteY3" fmla="*/ 538426 h 1573809"/>
              <a:gd name="connsiteX4" fmla="*/ 1236801 w 1573808"/>
              <a:gd name="connsiteY4" fmla="*/ 550255 h 1573809"/>
              <a:gd name="connsiteX5" fmla="*/ 1351760 w 1573808"/>
              <a:gd name="connsiteY5" fmla="*/ 469878 h 1573809"/>
              <a:gd name="connsiteX6" fmla="*/ 1573808 w 1573808"/>
              <a:gd name="connsiteY6" fmla="*/ 789594 h 1573809"/>
              <a:gd name="connsiteX7" fmla="*/ 1257669 w 1573808"/>
              <a:gd name="connsiteY7" fmla="*/ 1007755 h 1573809"/>
              <a:gd name="connsiteX8" fmla="*/ 1335540 w 1573808"/>
              <a:gd name="connsiteY8" fmla="*/ 1125842 h 1573809"/>
              <a:gd name="connsiteX9" fmla="*/ 1324351 w 1573808"/>
              <a:gd name="connsiteY9" fmla="*/ 1327224 h 1573809"/>
              <a:gd name="connsiteX10" fmla="*/ 1125841 w 1573808"/>
              <a:gd name="connsiteY10" fmla="*/ 1335540 h 1573809"/>
              <a:gd name="connsiteX11" fmla="*/ 1007754 w 1573808"/>
              <a:gd name="connsiteY11" fmla="*/ 1257669 h 1573809"/>
              <a:gd name="connsiteX12" fmla="*/ 789594 w 1573808"/>
              <a:gd name="connsiteY12" fmla="*/ 1573809 h 1573809"/>
              <a:gd name="connsiteX13" fmla="*/ 469877 w 1573808"/>
              <a:gd name="connsiteY13" fmla="*/ 1351760 h 1573809"/>
              <a:gd name="connsiteX14" fmla="*/ 550255 w 1573808"/>
              <a:gd name="connsiteY14" fmla="*/ 1236802 h 1573809"/>
              <a:gd name="connsiteX15" fmla="*/ 538426 w 1573808"/>
              <a:gd name="connsiteY15" fmla="*/ 1035383 h 1573809"/>
              <a:gd name="connsiteX16" fmla="*/ 337007 w 1573808"/>
              <a:gd name="connsiteY16" fmla="*/ 1023554 h 1573809"/>
              <a:gd name="connsiteX17" fmla="*/ 222049 w 1573808"/>
              <a:gd name="connsiteY17" fmla="*/ 1103931 h 1573809"/>
              <a:gd name="connsiteX18" fmla="*/ 0 w 1573808"/>
              <a:gd name="connsiteY18" fmla="*/ 784215 h 1573809"/>
              <a:gd name="connsiteX19" fmla="*/ 316139 w 1573808"/>
              <a:gd name="connsiteY19" fmla="*/ 566054 h 1573809"/>
              <a:gd name="connsiteX20" fmla="*/ 238269 w 1573808"/>
              <a:gd name="connsiteY20" fmla="*/ 447968 h 1573809"/>
              <a:gd name="connsiteX21" fmla="*/ 246584 w 1573808"/>
              <a:gd name="connsiteY21" fmla="*/ 249457 h 1573809"/>
              <a:gd name="connsiteX22" fmla="*/ 447967 w 1573808"/>
              <a:gd name="connsiteY22" fmla="*/ 238269 h 1573809"/>
              <a:gd name="connsiteX23" fmla="*/ 566054 w 1573808"/>
              <a:gd name="connsiteY23" fmla="*/ 316140 h 1573809"/>
              <a:gd name="connsiteX24" fmla="*/ 784215 w 1573808"/>
              <a:gd name="connsiteY24" fmla="*/ 0 h 1573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573808" h="1573809">
                <a:moveTo>
                  <a:pt x="784215" y="0"/>
                </a:moveTo>
                <a:cubicBezTo>
                  <a:pt x="784215" y="0"/>
                  <a:pt x="994370" y="78017"/>
                  <a:pt x="1103931" y="222049"/>
                </a:cubicBezTo>
                <a:cubicBezTo>
                  <a:pt x="1164475" y="299828"/>
                  <a:pt x="1089696" y="316972"/>
                  <a:pt x="1023553" y="337007"/>
                </a:cubicBezTo>
                <a:cubicBezTo>
                  <a:pt x="960293" y="359924"/>
                  <a:pt x="934522" y="437566"/>
                  <a:pt x="1035382" y="538426"/>
                </a:cubicBezTo>
                <a:cubicBezTo>
                  <a:pt x="1136243" y="639287"/>
                  <a:pt x="1213885" y="613516"/>
                  <a:pt x="1236801" y="550255"/>
                </a:cubicBezTo>
                <a:cubicBezTo>
                  <a:pt x="1256836" y="484113"/>
                  <a:pt x="1273980" y="409334"/>
                  <a:pt x="1351760" y="469878"/>
                </a:cubicBezTo>
                <a:cubicBezTo>
                  <a:pt x="1495791" y="579438"/>
                  <a:pt x="1573808" y="789594"/>
                  <a:pt x="1573808" y="789594"/>
                </a:cubicBezTo>
                <a:cubicBezTo>
                  <a:pt x="1573808" y="789594"/>
                  <a:pt x="1363899" y="866943"/>
                  <a:pt x="1257669" y="1007755"/>
                </a:cubicBezTo>
                <a:cubicBezTo>
                  <a:pt x="1197372" y="1085342"/>
                  <a:pt x="1266451" y="1102715"/>
                  <a:pt x="1335540" y="1125842"/>
                </a:cubicBezTo>
                <a:cubicBezTo>
                  <a:pt x="1401746" y="1146087"/>
                  <a:pt x="1424891" y="1226684"/>
                  <a:pt x="1324351" y="1327224"/>
                </a:cubicBezTo>
                <a:cubicBezTo>
                  <a:pt x="1226683" y="1424892"/>
                  <a:pt x="1146086" y="1401747"/>
                  <a:pt x="1125841" y="1335540"/>
                </a:cubicBezTo>
                <a:cubicBezTo>
                  <a:pt x="1099842" y="1269324"/>
                  <a:pt x="1085341" y="1197373"/>
                  <a:pt x="1007754" y="1257669"/>
                </a:cubicBezTo>
                <a:cubicBezTo>
                  <a:pt x="864070" y="1366773"/>
                  <a:pt x="789594" y="1573809"/>
                  <a:pt x="789594" y="1573809"/>
                </a:cubicBezTo>
                <a:cubicBezTo>
                  <a:pt x="789594" y="1573809"/>
                  <a:pt x="579438" y="1495792"/>
                  <a:pt x="469877" y="1351760"/>
                </a:cubicBezTo>
                <a:cubicBezTo>
                  <a:pt x="409334" y="1273981"/>
                  <a:pt x="481240" y="1259709"/>
                  <a:pt x="550255" y="1236802"/>
                </a:cubicBezTo>
                <a:cubicBezTo>
                  <a:pt x="613515" y="1213885"/>
                  <a:pt x="639286" y="1136243"/>
                  <a:pt x="538426" y="1035383"/>
                </a:cubicBezTo>
                <a:cubicBezTo>
                  <a:pt x="437565" y="934522"/>
                  <a:pt x="359923" y="960293"/>
                  <a:pt x="337007" y="1023554"/>
                </a:cubicBezTo>
                <a:cubicBezTo>
                  <a:pt x="314099" y="1092569"/>
                  <a:pt x="299828" y="1164475"/>
                  <a:pt x="222049" y="1103931"/>
                </a:cubicBezTo>
                <a:cubicBezTo>
                  <a:pt x="78017" y="994371"/>
                  <a:pt x="0" y="784215"/>
                  <a:pt x="0" y="784215"/>
                </a:cubicBezTo>
                <a:cubicBezTo>
                  <a:pt x="0" y="784215"/>
                  <a:pt x="207036" y="709738"/>
                  <a:pt x="316139" y="566054"/>
                </a:cubicBezTo>
                <a:cubicBezTo>
                  <a:pt x="376436" y="488467"/>
                  <a:pt x="304484" y="473967"/>
                  <a:pt x="238269" y="447968"/>
                </a:cubicBezTo>
                <a:cubicBezTo>
                  <a:pt x="172062" y="427722"/>
                  <a:pt x="148917" y="347125"/>
                  <a:pt x="246584" y="249457"/>
                </a:cubicBezTo>
                <a:cubicBezTo>
                  <a:pt x="347125" y="148917"/>
                  <a:pt x="427722" y="172062"/>
                  <a:pt x="447967" y="238269"/>
                </a:cubicBezTo>
                <a:cubicBezTo>
                  <a:pt x="471094" y="307357"/>
                  <a:pt x="488467" y="376437"/>
                  <a:pt x="566054" y="316140"/>
                </a:cubicBezTo>
                <a:cubicBezTo>
                  <a:pt x="706865" y="209909"/>
                  <a:pt x="784215" y="0"/>
                  <a:pt x="784215" y="0"/>
                </a:cubicBez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2700">
            <a:solidFill>
              <a:schemeClr val="accent3"/>
            </a:solidFill>
          </a:ln>
          <a:effectLst/>
        </p:spPr>
        <p:txBody>
          <a:bodyPr wrap="square" lIns="0" tIns="0" rIns="0" bIns="274320" anchor="b">
            <a:noAutofit/>
          </a:bodyPr>
          <a:lstStyle>
            <a:lvl1pPr algn="ctr" rtl="0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272944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S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>
            <a:spLocks noGrp="1"/>
          </p:cNvSpPr>
          <p:nvPr userDrawn="1">
            <p:ph type="body" sz="half" idx="2" hasCustomPrompt="1"/>
          </p:nvPr>
        </p:nvSpPr>
        <p:spPr>
          <a:xfrm>
            <a:off x="381000" y="883820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 smtClean="0"/>
              <a:t>CLICK TO EDITE SUBTITLE</a:t>
            </a:r>
          </a:p>
        </p:txBody>
      </p:sp>
      <p:sp>
        <p:nvSpPr>
          <p:cNvPr id="9" name="Title 2"/>
          <p:cNvSpPr>
            <a:spLocks noGrp="1"/>
          </p:cNvSpPr>
          <p:nvPr userDrawn="1">
            <p:ph type="title"/>
          </p:nvPr>
        </p:nvSpPr>
        <p:spPr>
          <a:xfrm>
            <a:off x="381000" y="3413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3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4" name="Picture Placeholder 53"/>
          <p:cNvSpPr>
            <a:spLocks noGrp="1"/>
          </p:cNvSpPr>
          <p:nvPr>
            <p:ph type="pic" sz="quarter" idx="14" hasCustomPrompt="1"/>
          </p:nvPr>
        </p:nvSpPr>
        <p:spPr>
          <a:xfrm>
            <a:off x="1905111" y="2309784"/>
            <a:ext cx="1361099" cy="1557366"/>
          </a:xfrm>
          <a:custGeom>
            <a:avLst/>
            <a:gdLst>
              <a:gd name="connsiteX0" fmla="*/ 678347 w 1361099"/>
              <a:gd name="connsiteY0" fmla="*/ 0 h 1557366"/>
              <a:gd name="connsiteX1" fmla="*/ 841328 w 1361099"/>
              <a:gd name="connsiteY1" fmla="*/ 133250 h 1557366"/>
              <a:gd name="connsiteX2" fmla="*/ 872163 w 1361099"/>
              <a:gd name="connsiteY2" fmla="*/ 278993 h 1557366"/>
              <a:gd name="connsiteX3" fmla="*/ 1281818 w 1361099"/>
              <a:gd name="connsiteY3" fmla="*/ 208204 h 1557366"/>
              <a:gd name="connsiteX4" fmla="*/ 1356701 w 1361099"/>
              <a:gd name="connsiteY4" fmla="*/ 595464 h 1557366"/>
              <a:gd name="connsiteX5" fmla="*/ 1206934 w 1361099"/>
              <a:gd name="connsiteY5" fmla="*/ 624612 h 1557366"/>
              <a:gd name="connsiteX6" fmla="*/ 1061573 w 1361099"/>
              <a:gd name="connsiteY6" fmla="*/ 778683 h 1557366"/>
              <a:gd name="connsiteX7" fmla="*/ 1206934 w 1361099"/>
              <a:gd name="connsiteY7" fmla="*/ 928590 h 1557366"/>
              <a:gd name="connsiteX8" fmla="*/ 1356701 w 1361099"/>
              <a:gd name="connsiteY8" fmla="*/ 957739 h 1557366"/>
              <a:gd name="connsiteX9" fmla="*/ 1281818 w 1361099"/>
              <a:gd name="connsiteY9" fmla="*/ 1344998 h 1557366"/>
              <a:gd name="connsiteX10" fmla="*/ 872163 w 1361099"/>
              <a:gd name="connsiteY10" fmla="*/ 1274209 h 1557366"/>
              <a:gd name="connsiteX11" fmla="*/ 841328 w 1361099"/>
              <a:gd name="connsiteY11" fmla="*/ 1419952 h 1557366"/>
              <a:gd name="connsiteX12" fmla="*/ 678347 w 1361099"/>
              <a:gd name="connsiteY12" fmla="*/ 1557366 h 1557366"/>
              <a:gd name="connsiteX13" fmla="*/ 519771 w 1361099"/>
              <a:gd name="connsiteY13" fmla="*/ 1419952 h 1557366"/>
              <a:gd name="connsiteX14" fmla="*/ 488937 w 1361099"/>
              <a:gd name="connsiteY14" fmla="*/ 1274209 h 1557366"/>
              <a:gd name="connsiteX15" fmla="*/ 79281 w 1361099"/>
              <a:gd name="connsiteY15" fmla="*/ 1344998 h 1557366"/>
              <a:gd name="connsiteX16" fmla="*/ 4398 w 1361099"/>
              <a:gd name="connsiteY16" fmla="*/ 957739 h 1557366"/>
              <a:gd name="connsiteX17" fmla="*/ 154165 w 1361099"/>
              <a:gd name="connsiteY17" fmla="*/ 928590 h 1557366"/>
              <a:gd name="connsiteX18" fmla="*/ 299526 w 1361099"/>
              <a:gd name="connsiteY18" fmla="*/ 778683 h 1557366"/>
              <a:gd name="connsiteX19" fmla="*/ 154165 w 1361099"/>
              <a:gd name="connsiteY19" fmla="*/ 624612 h 1557366"/>
              <a:gd name="connsiteX20" fmla="*/ 4398 w 1361099"/>
              <a:gd name="connsiteY20" fmla="*/ 595464 h 1557366"/>
              <a:gd name="connsiteX21" fmla="*/ 79281 w 1361099"/>
              <a:gd name="connsiteY21" fmla="*/ 208204 h 1557366"/>
              <a:gd name="connsiteX22" fmla="*/ 488937 w 1361099"/>
              <a:gd name="connsiteY22" fmla="*/ 278993 h 1557366"/>
              <a:gd name="connsiteX23" fmla="*/ 519771 w 1361099"/>
              <a:gd name="connsiteY23" fmla="*/ 133250 h 1557366"/>
              <a:gd name="connsiteX24" fmla="*/ 678347 w 1361099"/>
              <a:gd name="connsiteY24" fmla="*/ 0 h 1557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361099" h="1557366">
                <a:moveTo>
                  <a:pt x="678347" y="0"/>
                </a:moveTo>
                <a:cubicBezTo>
                  <a:pt x="832518" y="0"/>
                  <a:pt x="876567" y="70789"/>
                  <a:pt x="841328" y="133250"/>
                </a:cubicBezTo>
                <a:cubicBezTo>
                  <a:pt x="806089" y="199876"/>
                  <a:pt x="766445" y="266501"/>
                  <a:pt x="872163" y="278993"/>
                </a:cubicBezTo>
                <a:cubicBezTo>
                  <a:pt x="1065978" y="303978"/>
                  <a:pt x="1281818" y="208204"/>
                  <a:pt x="1281818" y="208204"/>
                </a:cubicBezTo>
                <a:cubicBezTo>
                  <a:pt x="1281818" y="208204"/>
                  <a:pt x="1383130" y="416408"/>
                  <a:pt x="1356701" y="595464"/>
                </a:cubicBezTo>
                <a:cubicBezTo>
                  <a:pt x="1343486" y="695402"/>
                  <a:pt x="1277413" y="657925"/>
                  <a:pt x="1206934" y="624612"/>
                </a:cubicBezTo>
                <a:cubicBezTo>
                  <a:pt x="1140861" y="591300"/>
                  <a:pt x="1061573" y="632940"/>
                  <a:pt x="1061573" y="778683"/>
                </a:cubicBezTo>
                <a:cubicBezTo>
                  <a:pt x="1061573" y="920262"/>
                  <a:pt x="1140861" y="961903"/>
                  <a:pt x="1206934" y="928590"/>
                </a:cubicBezTo>
                <a:cubicBezTo>
                  <a:pt x="1277413" y="899441"/>
                  <a:pt x="1343486" y="857801"/>
                  <a:pt x="1356701" y="957739"/>
                </a:cubicBezTo>
                <a:cubicBezTo>
                  <a:pt x="1383130" y="1140958"/>
                  <a:pt x="1281818" y="1344998"/>
                  <a:pt x="1281818" y="1344998"/>
                </a:cubicBezTo>
                <a:cubicBezTo>
                  <a:pt x="1281818" y="1344998"/>
                  <a:pt x="1065978" y="1253388"/>
                  <a:pt x="872163" y="1274209"/>
                </a:cubicBezTo>
                <a:cubicBezTo>
                  <a:pt x="766445" y="1290865"/>
                  <a:pt x="806089" y="1353326"/>
                  <a:pt x="841328" y="1419952"/>
                </a:cubicBezTo>
                <a:cubicBezTo>
                  <a:pt x="876567" y="1482413"/>
                  <a:pt x="832518" y="1557366"/>
                  <a:pt x="678347" y="1557366"/>
                </a:cubicBezTo>
                <a:cubicBezTo>
                  <a:pt x="528581" y="1557366"/>
                  <a:pt x="484532" y="1482413"/>
                  <a:pt x="519771" y="1419952"/>
                </a:cubicBezTo>
                <a:cubicBezTo>
                  <a:pt x="555010" y="1353326"/>
                  <a:pt x="594654" y="1290865"/>
                  <a:pt x="488937" y="1274209"/>
                </a:cubicBezTo>
                <a:cubicBezTo>
                  <a:pt x="295121" y="1253388"/>
                  <a:pt x="79281" y="1344998"/>
                  <a:pt x="79281" y="1344998"/>
                </a:cubicBezTo>
                <a:cubicBezTo>
                  <a:pt x="79281" y="1344998"/>
                  <a:pt x="-22031" y="1140958"/>
                  <a:pt x="4398" y="957739"/>
                </a:cubicBezTo>
                <a:cubicBezTo>
                  <a:pt x="17613" y="857801"/>
                  <a:pt x="83686" y="899441"/>
                  <a:pt x="154165" y="928590"/>
                </a:cubicBezTo>
                <a:cubicBezTo>
                  <a:pt x="220238" y="961903"/>
                  <a:pt x="299526" y="920262"/>
                  <a:pt x="299526" y="778683"/>
                </a:cubicBezTo>
                <a:cubicBezTo>
                  <a:pt x="299526" y="632940"/>
                  <a:pt x="220238" y="591300"/>
                  <a:pt x="154165" y="624612"/>
                </a:cubicBezTo>
                <a:cubicBezTo>
                  <a:pt x="83686" y="657925"/>
                  <a:pt x="17613" y="695402"/>
                  <a:pt x="4398" y="595464"/>
                </a:cubicBezTo>
                <a:cubicBezTo>
                  <a:pt x="-22031" y="416408"/>
                  <a:pt x="79281" y="208204"/>
                  <a:pt x="79281" y="208204"/>
                </a:cubicBezTo>
                <a:cubicBezTo>
                  <a:pt x="79281" y="208204"/>
                  <a:pt x="295121" y="303978"/>
                  <a:pt x="488937" y="278993"/>
                </a:cubicBezTo>
                <a:cubicBezTo>
                  <a:pt x="594654" y="266501"/>
                  <a:pt x="555010" y="199876"/>
                  <a:pt x="519771" y="133250"/>
                </a:cubicBezTo>
                <a:cubicBezTo>
                  <a:pt x="484532" y="70789"/>
                  <a:pt x="528581" y="0"/>
                  <a:pt x="678347" y="0"/>
                </a:cubicBez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28575">
            <a:solidFill>
              <a:schemeClr val="accent1"/>
            </a:solidFill>
          </a:ln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52" name="Picture Placeholder 51"/>
          <p:cNvSpPr>
            <a:spLocks noGrp="1"/>
          </p:cNvSpPr>
          <p:nvPr>
            <p:ph type="pic" sz="quarter" idx="15" hasCustomPrompt="1"/>
          </p:nvPr>
        </p:nvSpPr>
        <p:spPr>
          <a:xfrm>
            <a:off x="4635673" y="2309784"/>
            <a:ext cx="1361099" cy="1557366"/>
          </a:xfrm>
          <a:custGeom>
            <a:avLst/>
            <a:gdLst>
              <a:gd name="connsiteX0" fmla="*/ 682752 w 1361099"/>
              <a:gd name="connsiteY0" fmla="*/ 0 h 1557366"/>
              <a:gd name="connsiteX1" fmla="*/ 841328 w 1361099"/>
              <a:gd name="connsiteY1" fmla="*/ 137414 h 1557366"/>
              <a:gd name="connsiteX2" fmla="*/ 872163 w 1361099"/>
              <a:gd name="connsiteY2" fmla="*/ 283157 h 1557366"/>
              <a:gd name="connsiteX3" fmla="*/ 1281818 w 1361099"/>
              <a:gd name="connsiteY3" fmla="*/ 212368 h 1557366"/>
              <a:gd name="connsiteX4" fmla="*/ 1356701 w 1361099"/>
              <a:gd name="connsiteY4" fmla="*/ 599628 h 1557366"/>
              <a:gd name="connsiteX5" fmla="*/ 1206935 w 1361099"/>
              <a:gd name="connsiteY5" fmla="*/ 628776 h 1557366"/>
              <a:gd name="connsiteX6" fmla="*/ 1061573 w 1361099"/>
              <a:gd name="connsiteY6" fmla="*/ 778683 h 1557366"/>
              <a:gd name="connsiteX7" fmla="*/ 1206935 w 1361099"/>
              <a:gd name="connsiteY7" fmla="*/ 932754 h 1557366"/>
              <a:gd name="connsiteX8" fmla="*/ 1356701 w 1361099"/>
              <a:gd name="connsiteY8" fmla="*/ 961903 h 1557366"/>
              <a:gd name="connsiteX9" fmla="*/ 1281818 w 1361099"/>
              <a:gd name="connsiteY9" fmla="*/ 1349162 h 1557366"/>
              <a:gd name="connsiteX10" fmla="*/ 872163 w 1361099"/>
              <a:gd name="connsiteY10" fmla="*/ 1278373 h 1557366"/>
              <a:gd name="connsiteX11" fmla="*/ 841328 w 1361099"/>
              <a:gd name="connsiteY11" fmla="*/ 1424116 h 1557366"/>
              <a:gd name="connsiteX12" fmla="*/ 682752 w 1361099"/>
              <a:gd name="connsiteY12" fmla="*/ 1557366 h 1557366"/>
              <a:gd name="connsiteX13" fmla="*/ 519771 w 1361099"/>
              <a:gd name="connsiteY13" fmla="*/ 1424116 h 1557366"/>
              <a:gd name="connsiteX14" fmla="*/ 488937 w 1361099"/>
              <a:gd name="connsiteY14" fmla="*/ 1278373 h 1557366"/>
              <a:gd name="connsiteX15" fmla="*/ 79281 w 1361099"/>
              <a:gd name="connsiteY15" fmla="*/ 1349162 h 1557366"/>
              <a:gd name="connsiteX16" fmla="*/ 4398 w 1361099"/>
              <a:gd name="connsiteY16" fmla="*/ 961903 h 1557366"/>
              <a:gd name="connsiteX17" fmla="*/ 154165 w 1361099"/>
              <a:gd name="connsiteY17" fmla="*/ 932754 h 1557366"/>
              <a:gd name="connsiteX18" fmla="*/ 299526 w 1361099"/>
              <a:gd name="connsiteY18" fmla="*/ 778683 h 1557366"/>
              <a:gd name="connsiteX19" fmla="*/ 154165 w 1361099"/>
              <a:gd name="connsiteY19" fmla="*/ 628776 h 1557366"/>
              <a:gd name="connsiteX20" fmla="*/ 4398 w 1361099"/>
              <a:gd name="connsiteY20" fmla="*/ 599628 h 1557366"/>
              <a:gd name="connsiteX21" fmla="*/ 79281 w 1361099"/>
              <a:gd name="connsiteY21" fmla="*/ 212368 h 1557366"/>
              <a:gd name="connsiteX22" fmla="*/ 488937 w 1361099"/>
              <a:gd name="connsiteY22" fmla="*/ 283157 h 1557366"/>
              <a:gd name="connsiteX23" fmla="*/ 519771 w 1361099"/>
              <a:gd name="connsiteY23" fmla="*/ 137414 h 1557366"/>
              <a:gd name="connsiteX24" fmla="*/ 682752 w 1361099"/>
              <a:gd name="connsiteY24" fmla="*/ 0 h 1557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361099" h="1557366">
                <a:moveTo>
                  <a:pt x="682752" y="0"/>
                </a:moveTo>
                <a:cubicBezTo>
                  <a:pt x="832519" y="0"/>
                  <a:pt x="876567" y="74953"/>
                  <a:pt x="841328" y="137414"/>
                </a:cubicBezTo>
                <a:cubicBezTo>
                  <a:pt x="806089" y="204040"/>
                  <a:pt x="766445" y="266501"/>
                  <a:pt x="872163" y="283157"/>
                </a:cubicBezTo>
                <a:cubicBezTo>
                  <a:pt x="1065978" y="303978"/>
                  <a:pt x="1281818" y="212368"/>
                  <a:pt x="1281818" y="212368"/>
                </a:cubicBezTo>
                <a:cubicBezTo>
                  <a:pt x="1281818" y="212368"/>
                  <a:pt x="1383130" y="416408"/>
                  <a:pt x="1356701" y="599628"/>
                </a:cubicBezTo>
                <a:cubicBezTo>
                  <a:pt x="1343486" y="699566"/>
                  <a:pt x="1277413" y="657925"/>
                  <a:pt x="1206935" y="628776"/>
                </a:cubicBezTo>
                <a:cubicBezTo>
                  <a:pt x="1140861" y="595464"/>
                  <a:pt x="1061573" y="637104"/>
                  <a:pt x="1061573" y="778683"/>
                </a:cubicBezTo>
                <a:cubicBezTo>
                  <a:pt x="1061573" y="924426"/>
                  <a:pt x="1140861" y="966067"/>
                  <a:pt x="1206935" y="932754"/>
                </a:cubicBezTo>
                <a:cubicBezTo>
                  <a:pt x="1277413" y="899441"/>
                  <a:pt x="1343486" y="861965"/>
                  <a:pt x="1356701" y="961903"/>
                </a:cubicBezTo>
                <a:cubicBezTo>
                  <a:pt x="1383130" y="1140958"/>
                  <a:pt x="1281818" y="1349162"/>
                  <a:pt x="1281818" y="1349162"/>
                </a:cubicBezTo>
                <a:cubicBezTo>
                  <a:pt x="1281818" y="1349162"/>
                  <a:pt x="1065978" y="1253388"/>
                  <a:pt x="872163" y="1278373"/>
                </a:cubicBezTo>
                <a:cubicBezTo>
                  <a:pt x="766445" y="1290865"/>
                  <a:pt x="806089" y="1357490"/>
                  <a:pt x="841328" y="1424116"/>
                </a:cubicBezTo>
                <a:cubicBezTo>
                  <a:pt x="876567" y="1486577"/>
                  <a:pt x="832519" y="1557366"/>
                  <a:pt x="682752" y="1557366"/>
                </a:cubicBezTo>
                <a:cubicBezTo>
                  <a:pt x="528581" y="1557366"/>
                  <a:pt x="484532" y="1486577"/>
                  <a:pt x="519771" y="1424116"/>
                </a:cubicBezTo>
                <a:cubicBezTo>
                  <a:pt x="555010" y="1357490"/>
                  <a:pt x="594654" y="1290865"/>
                  <a:pt x="488937" y="1278373"/>
                </a:cubicBezTo>
                <a:cubicBezTo>
                  <a:pt x="295121" y="1253388"/>
                  <a:pt x="79281" y="1349162"/>
                  <a:pt x="79281" y="1349162"/>
                </a:cubicBezTo>
                <a:cubicBezTo>
                  <a:pt x="79281" y="1349162"/>
                  <a:pt x="-22031" y="1140958"/>
                  <a:pt x="4398" y="961903"/>
                </a:cubicBezTo>
                <a:cubicBezTo>
                  <a:pt x="17613" y="861965"/>
                  <a:pt x="83686" y="899441"/>
                  <a:pt x="154165" y="932754"/>
                </a:cubicBezTo>
                <a:cubicBezTo>
                  <a:pt x="220238" y="966067"/>
                  <a:pt x="299526" y="924426"/>
                  <a:pt x="299526" y="778683"/>
                </a:cubicBezTo>
                <a:cubicBezTo>
                  <a:pt x="299526" y="637104"/>
                  <a:pt x="220238" y="595464"/>
                  <a:pt x="154165" y="628776"/>
                </a:cubicBezTo>
                <a:cubicBezTo>
                  <a:pt x="83686" y="657925"/>
                  <a:pt x="17613" y="699566"/>
                  <a:pt x="4398" y="599628"/>
                </a:cubicBezTo>
                <a:cubicBezTo>
                  <a:pt x="-22031" y="416408"/>
                  <a:pt x="79281" y="212368"/>
                  <a:pt x="79281" y="212368"/>
                </a:cubicBezTo>
                <a:cubicBezTo>
                  <a:pt x="79281" y="212368"/>
                  <a:pt x="295121" y="303978"/>
                  <a:pt x="488937" y="283157"/>
                </a:cubicBezTo>
                <a:cubicBezTo>
                  <a:pt x="594654" y="266501"/>
                  <a:pt x="555010" y="204040"/>
                  <a:pt x="519771" y="137414"/>
                </a:cubicBezTo>
                <a:cubicBezTo>
                  <a:pt x="484532" y="74953"/>
                  <a:pt x="528581" y="0"/>
                  <a:pt x="682752" y="0"/>
                </a:cubicBez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28575">
            <a:solidFill>
              <a:schemeClr val="accent2"/>
            </a:solidFill>
          </a:ln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51" name="Picture Placeholder 50"/>
          <p:cNvSpPr>
            <a:spLocks noGrp="1"/>
          </p:cNvSpPr>
          <p:nvPr>
            <p:ph type="pic" sz="quarter" idx="16" hasCustomPrompt="1"/>
          </p:nvPr>
        </p:nvSpPr>
        <p:spPr>
          <a:xfrm>
            <a:off x="7366235" y="2309784"/>
            <a:ext cx="1361099" cy="1557366"/>
          </a:xfrm>
          <a:custGeom>
            <a:avLst/>
            <a:gdLst>
              <a:gd name="connsiteX0" fmla="*/ 682752 w 1361099"/>
              <a:gd name="connsiteY0" fmla="*/ 0 h 1557366"/>
              <a:gd name="connsiteX1" fmla="*/ 841328 w 1361099"/>
              <a:gd name="connsiteY1" fmla="*/ 137414 h 1557366"/>
              <a:gd name="connsiteX2" fmla="*/ 872163 w 1361099"/>
              <a:gd name="connsiteY2" fmla="*/ 283157 h 1557366"/>
              <a:gd name="connsiteX3" fmla="*/ 1281817 w 1361099"/>
              <a:gd name="connsiteY3" fmla="*/ 212368 h 1557366"/>
              <a:gd name="connsiteX4" fmla="*/ 1356701 w 1361099"/>
              <a:gd name="connsiteY4" fmla="*/ 599628 h 1557366"/>
              <a:gd name="connsiteX5" fmla="*/ 1206934 w 1361099"/>
              <a:gd name="connsiteY5" fmla="*/ 628776 h 1557366"/>
              <a:gd name="connsiteX6" fmla="*/ 1061573 w 1361099"/>
              <a:gd name="connsiteY6" fmla="*/ 778683 h 1557366"/>
              <a:gd name="connsiteX7" fmla="*/ 1206934 w 1361099"/>
              <a:gd name="connsiteY7" fmla="*/ 932754 h 1557366"/>
              <a:gd name="connsiteX8" fmla="*/ 1356701 w 1361099"/>
              <a:gd name="connsiteY8" fmla="*/ 961903 h 1557366"/>
              <a:gd name="connsiteX9" fmla="*/ 1281817 w 1361099"/>
              <a:gd name="connsiteY9" fmla="*/ 1349162 h 1557366"/>
              <a:gd name="connsiteX10" fmla="*/ 872163 w 1361099"/>
              <a:gd name="connsiteY10" fmla="*/ 1278373 h 1557366"/>
              <a:gd name="connsiteX11" fmla="*/ 841328 w 1361099"/>
              <a:gd name="connsiteY11" fmla="*/ 1424116 h 1557366"/>
              <a:gd name="connsiteX12" fmla="*/ 682752 w 1361099"/>
              <a:gd name="connsiteY12" fmla="*/ 1557366 h 1557366"/>
              <a:gd name="connsiteX13" fmla="*/ 519771 w 1361099"/>
              <a:gd name="connsiteY13" fmla="*/ 1424116 h 1557366"/>
              <a:gd name="connsiteX14" fmla="*/ 488936 w 1361099"/>
              <a:gd name="connsiteY14" fmla="*/ 1278373 h 1557366"/>
              <a:gd name="connsiteX15" fmla="*/ 79281 w 1361099"/>
              <a:gd name="connsiteY15" fmla="*/ 1349162 h 1557366"/>
              <a:gd name="connsiteX16" fmla="*/ 4398 w 1361099"/>
              <a:gd name="connsiteY16" fmla="*/ 961903 h 1557366"/>
              <a:gd name="connsiteX17" fmla="*/ 154165 w 1361099"/>
              <a:gd name="connsiteY17" fmla="*/ 932754 h 1557366"/>
              <a:gd name="connsiteX18" fmla="*/ 299526 w 1361099"/>
              <a:gd name="connsiteY18" fmla="*/ 778683 h 1557366"/>
              <a:gd name="connsiteX19" fmla="*/ 154165 w 1361099"/>
              <a:gd name="connsiteY19" fmla="*/ 628776 h 1557366"/>
              <a:gd name="connsiteX20" fmla="*/ 4398 w 1361099"/>
              <a:gd name="connsiteY20" fmla="*/ 599628 h 1557366"/>
              <a:gd name="connsiteX21" fmla="*/ 79281 w 1361099"/>
              <a:gd name="connsiteY21" fmla="*/ 212368 h 1557366"/>
              <a:gd name="connsiteX22" fmla="*/ 488936 w 1361099"/>
              <a:gd name="connsiteY22" fmla="*/ 283157 h 1557366"/>
              <a:gd name="connsiteX23" fmla="*/ 519771 w 1361099"/>
              <a:gd name="connsiteY23" fmla="*/ 137414 h 1557366"/>
              <a:gd name="connsiteX24" fmla="*/ 682752 w 1361099"/>
              <a:gd name="connsiteY24" fmla="*/ 0 h 1557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361099" h="1557366">
                <a:moveTo>
                  <a:pt x="682752" y="0"/>
                </a:moveTo>
                <a:cubicBezTo>
                  <a:pt x="832519" y="0"/>
                  <a:pt x="876567" y="74953"/>
                  <a:pt x="841328" y="137414"/>
                </a:cubicBezTo>
                <a:cubicBezTo>
                  <a:pt x="806089" y="204040"/>
                  <a:pt x="766445" y="266501"/>
                  <a:pt x="872163" y="283157"/>
                </a:cubicBezTo>
                <a:cubicBezTo>
                  <a:pt x="1065978" y="303978"/>
                  <a:pt x="1281817" y="212368"/>
                  <a:pt x="1281817" y="212368"/>
                </a:cubicBezTo>
                <a:cubicBezTo>
                  <a:pt x="1281817" y="212368"/>
                  <a:pt x="1383130" y="416408"/>
                  <a:pt x="1356701" y="599628"/>
                </a:cubicBezTo>
                <a:cubicBezTo>
                  <a:pt x="1343486" y="699566"/>
                  <a:pt x="1277413" y="657925"/>
                  <a:pt x="1206934" y="628776"/>
                </a:cubicBezTo>
                <a:cubicBezTo>
                  <a:pt x="1140861" y="595464"/>
                  <a:pt x="1061573" y="637104"/>
                  <a:pt x="1061573" y="778683"/>
                </a:cubicBezTo>
                <a:cubicBezTo>
                  <a:pt x="1061573" y="924426"/>
                  <a:pt x="1140861" y="966067"/>
                  <a:pt x="1206934" y="932754"/>
                </a:cubicBezTo>
                <a:cubicBezTo>
                  <a:pt x="1277413" y="899441"/>
                  <a:pt x="1343486" y="861965"/>
                  <a:pt x="1356701" y="961903"/>
                </a:cubicBezTo>
                <a:cubicBezTo>
                  <a:pt x="1383130" y="1140958"/>
                  <a:pt x="1281817" y="1349162"/>
                  <a:pt x="1281817" y="1349162"/>
                </a:cubicBezTo>
                <a:cubicBezTo>
                  <a:pt x="1281817" y="1349162"/>
                  <a:pt x="1065978" y="1253388"/>
                  <a:pt x="872163" y="1278373"/>
                </a:cubicBezTo>
                <a:cubicBezTo>
                  <a:pt x="766445" y="1290865"/>
                  <a:pt x="806089" y="1357490"/>
                  <a:pt x="841328" y="1424116"/>
                </a:cubicBezTo>
                <a:cubicBezTo>
                  <a:pt x="876567" y="1486577"/>
                  <a:pt x="832519" y="1557366"/>
                  <a:pt x="682752" y="1557366"/>
                </a:cubicBezTo>
                <a:cubicBezTo>
                  <a:pt x="528581" y="1557366"/>
                  <a:pt x="484532" y="1486577"/>
                  <a:pt x="519771" y="1424116"/>
                </a:cubicBezTo>
                <a:cubicBezTo>
                  <a:pt x="555010" y="1357490"/>
                  <a:pt x="594654" y="1290865"/>
                  <a:pt x="488936" y="1278373"/>
                </a:cubicBezTo>
                <a:cubicBezTo>
                  <a:pt x="295121" y="1253388"/>
                  <a:pt x="79281" y="1349162"/>
                  <a:pt x="79281" y="1349162"/>
                </a:cubicBezTo>
                <a:cubicBezTo>
                  <a:pt x="79281" y="1349162"/>
                  <a:pt x="-22031" y="1140958"/>
                  <a:pt x="4398" y="961903"/>
                </a:cubicBezTo>
                <a:cubicBezTo>
                  <a:pt x="17613" y="861965"/>
                  <a:pt x="83686" y="899441"/>
                  <a:pt x="154165" y="932754"/>
                </a:cubicBezTo>
                <a:cubicBezTo>
                  <a:pt x="220238" y="966067"/>
                  <a:pt x="299526" y="924426"/>
                  <a:pt x="299526" y="778683"/>
                </a:cubicBezTo>
                <a:cubicBezTo>
                  <a:pt x="299526" y="637104"/>
                  <a:pt x="220238" y="595464"/>
                  <a:pt x="154165" y="628776"/>
                </a:cubicBezTo>
                <a:cubicBezTo>
                  <a:pt x="83686" y="657925"/>
                  <a:pt x="17613" y="699566"/>
                  <a:pt x="4398" y="599628"/>
                </a:cubicBezTo>
                <a:cubicBezTo>
                  <a:pt x="-22031" y="416408"/>
                  <a:pt x="79281" y="212368"/>
                  <a:pt x="79281" y="212368"/>
                </a:cubicBezTo>
                <a:cubicBezTo>
                  <a:pt x="79281" y="212368"/>
                  <a:pt x="295121" y="303978"/>
                  <a:pt x="488936" y="283157"/>
                </a:cubicBezTo>
                <a:cubicBezTo>
                  <a:pt x="594654" y="266501"/>
                  <a:pt x="555010" y="204040"/>
                  <a:pt x="519771" y="137414"/>
                </a:cubicBezTo>
                <a:cubicBezTo>
                  <a:pt x="484532" y="74953"/>
                  <a:pt x="528581" y="0"/>
                  <a:pt x="682752" y="0"/>
                </a:cubicBez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28575">
            <a:solidFill>
              <a:schemeClr val="accent3"/>
            </a:solidFill>
          </a:ln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494646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S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>
            <a:spLocks noGrp="1"/>
          </p:cNvSpPr>
          <p:nvPr userDrawn="1">
            <p:ph type="body" sz="half" idx="2" hasCustomPrompt="1"/>
          </p:nvPr>
        </p:nvSpPr>
        <p:spPr>
          <a:xfrm>
            <a:off x="381000" y="883820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 smtClean="0"/>
              <a:t>CLICK TO EDITE SUBTITLE</a:t>
            </a:r>
          </a:p>
        </p:txBody>
      </p:sp>
      <p:sp>
        <p:nvSpPr>
          <p:cNvPr id="9" name="Title 2"/>
          <p:cNvSpPr>
            <a:spLocks noGrp="1"/>
          </p:cNvSpPr>
          <p:nvPr userDrawn="1">
            <p:ph type="title"/>
          </p:nvPr>
        </p:nvSpPr>
        <p:spPr>
          <a:xfrm>
            <a:off x="381000" y="3413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3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9" hasCustomPrompt="1"/>
          </p:nvPr>
        </p:nvSpPr>
        <p:spPr>
          <a:xfrm>
            <a:off x="384223" y="1104199"/>
            <a:ext cx="3480493" cy="3724277"/>
          </a:xfrm>
          <a:custGeom>
            <a:avLst/>
            <a:gdLst>
              <a:gd name="connsiteX0" fmla="*/ 294443 w 3480493"/>
              <a:gd name="connsiteY0" fmla="*/ 2098440 h 2971800"/>
              <a:gd name="connsiteX1" fmla="*/ 710045 w 3480493"/>
              <a:gd name="connsiteY1" fmla="*/ 2099547 h 2971800"/>
              <a:gd name="connsiteX2" fmla="*/ 694548 w 3480493"/>
              <a:gd name="connsiteY2" fmla="*/ 2121685 h 2971800"/>
              <a:gd name="connsiteX3" fmla="*/ 684687 w 3480493"/>
              <a:gd name="connsiteY3" fmla="*/ 2146037 h 2971800"/>
              <a:gd name="connsiteX4" fmla="*/ 677643 w 3480493"/>
              <a:gd name="connsiteY4" fmla="*/ 2171497 h 2971800"/>
              <a:gd name="connsiteX5" fmla="*/ 674825 w 3480493"/>
              <a:gd name="connsiteY5" fmla="*/ 2198063 h 2971800"/>
              <a:gd name="connsiteX6" fmla="*/ 694548 w 3480493"/>
              <a:gd name="connsiteY6" fmla="*/ 2276654 h 2971800"/>
              <a:gd name="connsiteX7" fmla="*/ 748084 w 3480493"/>
              <a:gd name="connsiteY7" fmla="*/ 2340855 h 2971800"/>
              <a:gd name="connsiteX8" fmla="*/ 828386 w 3480493"/>
              <a:gd name="connsiteY8" fmla="*/ 2384025 h 2971800"/>
              <a:gd name="connsiteX9" fmla="*/ 927004 w 3480493"/>
              <a:gd name="connsiteY9" fmla="*/ 2399522 h 2971800"/>
              <a:gd name="connsiteX10" fmla="*/ 1025621 w 3480493"/>
              <a:gd name="connsiteY10" fmla="*/ 2384025 h 2971800"/>
              <a:gd name="connsiteX11" fmla="*/ 1107333 w 3480493"/>
              <a:gd name="connsiteY11" fmla="*/ 2340855 h 2971800"/>
              <a:gd name="connsiteX12" fmla="*/ 1162277 w 3480493"/>
              <a:gd name="connsiteY12" fmla="*/ 2277761 h 2971800"/>
              <a:gd name="connsiteX13" fmla="*/ 1182000 w 3480493"/>
              <a:gd name="connsiteY13" fmla="*/ 2199170 h 2971800"/>
              <a:gd name="connsiteX14" fmla="*/ 1180591 w 3480493"/>
              <a:gd name="connsiteY14" fmla="*/ 2172604 h 2971800"/>
              <a:gd name="connsiteX15" fmla="*/ 1173547 w 3480493"/>
              <a:gd name="connsiteY15" fmla="*/ 2147144 h 2971800"/>
              <a:gd name="connsiteX16" fmla="*/ 1163685 w 3480493"/>
              <a:gd name="connsiteY16" fmla="*/ 2122792 h 2971800"/>
              <a:gd name="connsiteX17" fmla="*/ 1149597 w 3480493"/>
              <a:gd name="connsiteY17" fmla="*/ 2099547 h 2971800"/>
              <a:gd name="connsiteX18" fmla="*/ 1740247 w 3480493"/>
              <a:gd name="connsiteY18" fmla="*/ 2100629 h 2971800"/>
              <a:gd name="connsiteX19" fmla="*/ 2330896 w 3480493"/>
              <a:gd name="connsiteY19" fmla="*/ 2099547 h 2971800"/>
              <a:gd name="connsiteX20" fmla="*/ 2316808 w 3480493"/>
              <a:gd name="connsiteY20" fmla="*/ 2122792 h 2971800"/>
              <a:gd name="connsiteX21" fmla="*/ 2306946 w 3480493"/>
              <a:gd name="connsiteY21" fmla="*/ 2147144 h 2971800"/>
              <a:gd name="connsiteX22" fmla="*/ 2299902 w 3480493"/>
              <a:gd name="connsiteY22" fmla="*/ 2172604 h 2971800"/>
              <a:gd name="connsiteX23" fmla="*/ 2298493 w 3480493"/>
              <a:gd name="connsiteY23" fmla="*/ 2199170 h 2971800"/>
              <a:gd name="connsiteX24" fmla="*/ 2318216 w 3480493"/>
              <a:gd name="connsiteY24" fmla="*/ 2277761 h 2971800"/>
              <a:gd name="connsiteX25" fmla="*/ 2373160 w 3480493"/>
              <a:gd name="connsiteY25" fmla="*/ 2340855 h 2971800"/>
              <a:gd name="connsiteX26" fmla="*/ 2454872 w 3480493"/>
              <a:gd name="connsiteY26" fmla="*/ 2384025 h 2971800"/>
              <a:gd name="connsiteX27" fmla="*/ 2553489 w 3480493"/>
              <a:gd name="connsiteY27" fmla="*/ 2399522 h 2971800"/>
              <a:gd name="connsiteX28" fmla="*/ 2652107 w 3480493"/>
              <a:gd name="connsiteY28" fmla="*/ 2384025 h 2971800"/>
              <a:gd name="connsiteX29" fmla="*/ 2732409 w 3480493"/>
              <a:gd name="connsiteY29" fmla="*/ 2340855 h 2971800"/>
              <a:gd name="connsiteX30" fmla="*/ 2785945 w 3480493"/>
              <a:gd name="connsiteY30" fmla="*/ 2276654 h 2971800"/>
              <a:gd name="connsiteX31" fmla="*/ 2805668 w 3480493"/>
              <a:gd name="connsiteY31" fmla="*/ 2198063 h 2971800"/>
              <a:gd name="connsiteX32" fmla="*/ 2802850 w 3480493"/>
              <a:gd name="connsiteY32" fmla="*/ 2171497 h 2971800"/>
              <a:gd name="connsiteX33" fmla="*/ 2795806 w 3480493"/>
              <a:gd name="connsiteY33" fmla="*/ 2146037 h 2971800"/>
              <a:gd name="connsiteX34" fmla="*/ 2785945 w 3480493"/>
              <a:gd name="connsiteY34" fmla="*/ 2121685 h 2971800"/>
              <a:gd name="connsiteX35" fmla="*/ 2770448 w 3480493"/>
              <a:gd name="connsiteY35" fmla="*/ 2099547 h 2971800"/>
              <a:gd name="connsiteX36" fmla="*/ 3186050 w 3480493"/>
              <a:gd name="connsiteY36" fmla="*/ 2098440 h 2971800"/>
              <a:gd name="connsiteX37" fmla="*/ 3350882 w 3480493"/>
              <a:gd name="connsiteY37" fmla="*/ 2201383 h 2971800"/>
              <a:gd name="connsiteX38" fmla="*/ 3436820 w 3480493"/>
              <a:gd name="connsiteY38" fmla="*/ 2295472 h 2971800"/>
              <a:gd name="connsiteX39" fmla="*/ 3469222 w 3480493"/>
              <a:gd name="connsiteY39" fmla="*/ 2366315 h 2971800"/>
              <a:gd name="connsiteX40" fmla="*/ 3473449 w 3480493"/>
              <a:gd name="connsiteY40" fmla="*/ 2397308 h 2971800"/>
              <a:gd name="connsiteX41" fmla="*/ 3480493 w 3480493"/>
              <a:gd name="connsiteY41" fmla="*/ 2971800 h 2971800"/>
              <a:gd name="connsiteX42" fmla="*/ 1885863 w 3480493"/>
              <a:gd name="connsiteY42" fmla="*/ 2971800 h 2971800"/>
              <a:gd name="connsiteX43" fmla="*/ 1753981 w 3480493"/>
              <a:gd name="connsiteY43" fmla="*/ 2971800 h 2971800"/>
              <a:gd name="connsiteX44" fmla="*/ 1726512 w 3480493"/>
              <a:gd name="connsiteY44" fmla="*/ 2971800 h 2971800"/>
              <a:gd name="connsiteX45" fmla="*/ 1594630 w 3480493"/>
              <a:gd name="connsiteY45" fmla="*/ 2971800 h 2971800"/>
              <a:gd name="connsiteX46" fmla="*/ 0 w 3480493"/>
              <a:gd name="connsiteY46" fmla="*/ 2971800 h 2971800"/>
              <a:gd name="connsiteX47" fmla="*/ 7044 w 3480493"/>
              <a:gd name="connsiteY47" fmla="*/ 2397308 h 2971800"/>
              <a:gd name="connsiteX48" fmla="*/ 11271 w 3480493"/>
              <a:gd name="connsiteY48" fmla="*/ 2366315 h 2971800"/>
              <a:gd name="connsiteX49" fmla="*/ 43673 w 3480493"/>
              <a:gd name="connsiteY49" fmla="*/ 2295472 h 2971800"/>
              <a:gd name="connsiteX50" fmla="*/ 129611 w 3480493"/>
              <a:gd name="connsiteY50" fmla="*/ 2201383 h 2971800"/>
              <a:gd name="connsiteX51" fmla="*/ 294443 w 3480493"/>
              <a:gd name="connsiteY51" fmla="*/ 2098440 h 2971800"/>
              <a:gd name="connsiteX52" fmla="*/ 1735453 w 3480493"/>
              <a:gd name="connsiteY52" fmla="*/ 0 h 2971800"/>
              <a:gd name="connsiteX53" fmla="*/ 1740247 w 3480493"/>
              <a:gd name="connsiteY53" fmla="*/ 318 h 2971800"/>
              <a:gd name="connsiteX54" fmla="*/ 1745040 w 3480493"/>
              <a:gd name="connsiteY54" fmla="*/ 0 h 2971800"/>
              <a:gd name="connsiteX55" fmla="*/ 1745040 w 3480493"/>
              <a:gd name="connsiteY55" fmla="*/ 637 h 2971800"/>
              <a:gd name="connsiteX56" fmla="*/ 1925601 w 3480493"/>
              <a:gd name="connsiteY56" fmla="*/ 12627 h 2971800"/>
              <a:gd name="connsiteX57" fmla="*/ 2324548 w 3480493"/>
              <a:gd name="connsiteY57" fmla="*/ 150549 h 2971800"/>
              <a:gd name="connsiteX58" fmla="*/ 2550039 w 3480493"/>
              <a:gd name="connsiteY58" fmla="*/ 472680 h 2971800"/>
              <a:gd name="connsiteX59" fmla="*/ 2558495 w 3480493"/>
              <a:gd name="connsiteY59" fmla="*/ 800345 h 2971800"/>
              <a:gd name="connsiteX60" fmla="*/ 2499304 w 3480493"/>
              <a:gd name="connsiteY60" fmla="*/ 968606 h 2971800"/>
              <a:gd name="connsiteX61" fmla="*/ 2511987 w 3480493"/>
              <a:gd name="connsiteY61" fmla="*/ 959750 h 2971800"/>
              <a:gd name="connsiteX62" fmla="*/ 2526081 w 3480493"/>
              <a:gd name="connsiteY62" fmla="*/ 948680 h 2971800"/>
              <a:gd name="connsiteX63" fmla="*/ 2541583 w 3480493"/>
              <a:gd name="connsiteY63" fmla="*/ 936504 h 2971800"/>
              <a:gd name="connsiteX64" fmla="*/ 2557086 w 3480493"/>
              <a:gd name="connsiteY64" fmla="*/ 924327 h 2971800"/>
              <a:gd name="connsiteX65" fmla="*/ 2566951 w 3480493"/>
              <a:gd name="connsiteY65" fmla="*/ 917685 h 2971800"/>
              <a:gd name="connsiteX66" fmla="*/ 2575407 w 3480493"/>
              <a:gd name="connsiteY66" fmla="*/ 913257 h 2971800"/>
              <a:gd name="connsiteX67" fmla="*/ 2585272 w 3480493"/>
              <a:gd name="connsiteY67" fmla="*/ 909936 h 2971800"/>
              <a:gd name="connsiteX68" fmla="*/ 2593728 w 3480493"/>
              <a:gd name="connsiteY68" fmla="*/ 909936 h 2971800"/>
              <a:gd name="connsiteX69" fmla="*/ 2619096 w 3480493"/>
              <a:gd name="connsiteY69" fmla="*/ 918792 h 2971800"/>
              <a:gd name="connsiteX70" fmla="*/ 2640235 w 3480493"/>
              <a:gd name="connsiteY70" fmla="*/ 942038 h 2971800"/>
              <a:gd name="connsiteX71" fmla="*/ 2654329 w 3480493"/>
              <a:gd name="connsiteY71" fmla="*/ 975248 h 2971800"/>
              <a:gd name="connsiteX72" fmla="*/ 2662785 w 3480493"/>
              <a:gd name="connsiteY72" fmla="*/ 1013992 h 2971800"/>
              <a:gd name="connsiteX73" fmla="*/ 2657147 w 3480493"/>
              <a:gd name="connsiteY73" fmla="*/ 1063806 h 2971800"/>
              <a:gd name="connsiteX74" fmla="*/ 2633189 w 3480493"/>
              <a:gd name="connsiteY74" fmla="*/ 1112513 h 2971800"/>
              <a:gd name="connsiteX75" fmla="*/ 2606412 w 3480493"/>
              <a:gd name="connsiteY75" fmla="*/ 1164541 h 2971800"/>
              <a:gd name="connsiteX76" fmla="*/ 2590909 w 3480493"/>
              <a:gd name="connsiteY76" fmla="*/ 1225425 h 2971800"/>
              <a:gd name="connsiteX77" fmla="*/ 2585272 w 3480493"/>
              <a:gd name="connsiteY77" fmla="*/ 1251992 h 2971800"/>
              <a:gd name="connsiteX78" fmla="*/ 2572588 w 3480493"/>
              <a:gd name="connsiteY78" fmla="*/ 1267490 h 2971800"/>
              <a:gd name="connsiteX79" fmla="*/ 2555676 w 3480493"/>
              <a:gd name="connsiteY79" fmla="*/ 1276346 h 2971800"/>
              <a:gd name="connsiteX80" fmla="*/ 2537355 w 3480493"/>
              <a:gd name="connsiteY80" fmla="*/ 1278560 h 2971800"/>
              <a:gd name="connsiteX81" fmla="*/ 2514806 w 3480493"/>
              <a:gd name="connsiteY81" fmla="*/ 1276346 h 2971800"/>
              <a:gd name="connsiteX82" fmla="*/ 2496485 w 3480493"/>
              <a:gd name="connsiteY82" fmla="*/ 1271918 h 2971800"/>
              <a:gd name="connsiteX83" fmla="*/ 2482392 w 3480493"/>
              <a:gd name="connsiteY83" fmla="*/ 1266383 h 2971800"/>
              <a:gd name="connsiteX84" fmla="*/ 2476754 w 3480493"/>
              <a:gd name="connsiteY84" fmla="*/ 1264169 h 2971800"/>
              <a:gd name="connsiteX85" fmla="*/ 2448568 w 3480493"/>
              <a:gd name="connsiteY85" fmla="*/ 1305127 h 2971800"/>
              <a:gd name="connsiteX86" fmla="*/ 2390786 w 3480493"/>
              <a:gd name="connsiteY86" fmla="*/ 1389258 h 2971800"/>
              <a:gd name="connsiteX87" fmla="*/ 2324548 w 3480493"/>
              <a:gd name="connsiteY87" fmla="*/ 1485565 h 2971800"/>
              <a:gd name="connsiteX88" fmla="*/ 2273813 w 3480493"/>
              <a:gd name="connsiteY88" fmla="*/ 1559732 h 2971800"/>
              <a:gd name="connsiteX89" fmla="*/ 2263947 w 3480493"/>
              <a:gd name="connsiteY89" fmla="*/ 1585193 h 2971800"/>
              <a:gd name="connsiteX90" fmla="*/ 2265357 w 3480493"/>
              <a:gd name="connsiteY90" fmla="*/ 1613974 h 2971800"/>
              <a:gd name="connsiteX91" fmla="*/ 2273813 w 3480493"/>
              <a:gd name="connsiteY91" fmla="*/ 1646077 h 2971800"/>
              <a:gd name="connsiteX92" fmla="*/ 2287906 w 3480493"/>
              <a:gd name="connsiteY92" fmla="*/ 1677072 h 2971800"/>
              <a:gd name="connsiteX93" fmla="*/ 2318911 w 3480493"/>
              <a:gd name="connsiteY93" fmla="*/ 1723565 h 2971800"/>
              <a:gd name="connsiteX94" fmla="*/ 2359781 w 3480493"/>
              <a:gd name="connsiteY94" fmla="*/ 1763416 h 2971800"/>
              <a:gd name="connsiteX95" fmla="*/ 2409107 w 3480493"/>
              <a:gd name="connsiteY95" fmla="*/ 1797733 h 2971800"/>
              <a:gd name="connsiteX96" fmla="*/ 2466889 w 3480493"/>
              <a:gd name="connsiteY96" fmla="*/ 1823193 h 2971800"/>
              <a:gd name="connsiteX97" fmla="*/ 2573997 w 3480493"/>
              <a:gd name="connsiteY97" fmla="*/ 1861938 h 2971800"/>
              <a:gd name="connsiteX98" fmla="*/ 2714929 w 3480493"/>
              <a:gd name="connsiteY98" fmla="*/ 1912859 h 2971800"/>
              <a:gd name="connsiteX99" fmla="*/ 2882638 w 3480493"/>
              <a:gd name="connsiteY99" fmla="*/ 1971528 h 2971800"/>
              <a:gd name="connsiteX100" fmla="*/ 3072896 w 3480493"/>
              <a:gd name="connsiteY100" fmla="*/ 2037947 h 2971800"/>
              <a:gd name="connsiteX101" fmla="*/ 3088399 w 3480493"/>
              <a:gd name="connsiteY101" fmla="*/ 2043482 h 2971800"/>
              <a:gd name="connsiteX102" fmla="*/ 3103901 w 3480493"/>
              <a:gd name="connsiteY102" fmla="*/ 2049017 h 2971800"/>
              <a:gd name="connsiteX103" fmla="*/ 3119404 w 3480493"/>
              <a:gd name="connsiteY103" fmla="*/ 2055659 h 2971800"/>
              <a:gd name="connsiteX104" fmla="*/ 3133497 w 3480493"/>
              <a:gd name="connsiteY104" fmla="*/ 2061194 h 2971800"/>
              <a:gd name="connsiteX105" fmla="*/ 2758618 w 3480493"/>
              <a:gd name="connsiteY105" fmla="*/ 2061194 h 2971800"/>
              <a:gd name="connsiteX106" fmla="*/ 2734660 w 3480493"/>
              <a:gd name="connsiteY106" fmla="*/ 2061194 h 2971800"/>
              <a:gd name="connsiteX107" fmla="*/ 2709292 w 3480493"/>
              <a:gd name="connsiteY107" fmla="*/ 2061194 h 2971800"/>
              <a:gd name="connsiteX108" fmla="*/ 2717748 w 3480493"/>
              <a:gd name="connsiteY108" fmla="*/ 2067836 h 2971800"/>
              <a:gd name="connsiteX109" fmla="*/ 2726204 w 3480493"/>
              <a:gd name="connsiteY109" fmla="*/ 2074477 h 2971800"/>
              <a:gd name="connsiteX110" fmla="*/ 2733250 w 3480493"/>
              <a:gd name="connsiteY110" fmla="*/ 2082226 h 2971800"/>
              <a:gd name="connsiteX111" fmla="*/ 2741706 w 3480493"/>
              <a:gd name="connsiteY111" fmla="*/ 2089975 h 2971800"/>
              <a:gd name="connsiteX112" fmla="*/ 2758618 w 3480493"/>
              <a:gd name="connsiteY112" fmla="*/ 2112115 h 2971800"/>
              <a:gd name="connsiteX113" fmla="*/ 2771302 w 3480493"/>
              <a:gd name="connsiteY113" fmla="*/ 2135361 h 2971800"/>
              <a:gd name="connsiteX114" fmla="*/ 2779758 w 3480493"/>
              <a:gd name="connsiteY114" fmla="*/ 2161929 h 2971800"/>
              <a:gd name="connsiteX115" fmla="*/ 2782577 w 3480493"/>
              <a:gd name="connsiteY115" fmla="*/ 2188496 h 2971800"/>
              <a:gd name="connsiteX116" fmla="*/ 2765665 w 3480493"/>
              <a:gd name="connsiteY116" fmla="*/ 2256022 h 2971800"/>
              <a:gd name="connsiteX117" fmla="*/ 2719157 w 3480493"/>
              <a:gd name="connsiteY117" fmla="*/ 2311371 h 2971800"/>
              <a:gd name="connsiteX118" fmla="*/ 2650101 w 3480493"/>
              <a:gd name="connsiteY118" fmla="*/ 2347901 h 2971800"/>
              <a:gd name="connsiteX119" fmla="*/ 2565542 w 3480493"/>
              <a:gd name="connsiteY119" fmla="*/ 2362292 h 2971800"/>
              <a:gd name="connsiteX120" fmla="*/ 2479573 w 3480493"/>
              <a:gd name="connsiteY120" fmla="*/ 2349008 h 2971800"/>
              <a:gd name="connsiteX121" fmla="*/ 2410516 w 3480493"/>
              <a:gd name="connsiteY121" fmla="*/ 2311371 h 2971800"/>
              <a:gd name="connsiteX122" fmla="*/ 2362600 w 3480493"/>
              <a:gd name="connsiteY122" fmla="*/ 2257129 h 2971800"/>
              <a:gd name="connsiteX123" fmla="*/ 2345688 w 3480493"/>
              <a:gd name="connsiteY123" fmla="*/ 2189603 h 2971800"/>
              <a:gd name="connsiteX124" fmla="*/ 2348506 w 3480493"/>
              <a:gd name="connsiteY124" fmla="*/ 2163036 h 2971800"/>
              <a:gd name="connsiteX125" fmla="*/ 2355553 w 3480493"/>
              <a:gd name="connsiteY125" fmla="*/ 2136468 h 2971800"/>
              <a:gd name="connsiteX126" fmla="*/ 2368237 w 3480493"/>
              <a:gd name="connsiteY126" fmla="*/ 2112115 h 2971800"/>
              <a:gd name="connsiteX127" fmla="*/ 2385149 w 3480493"/>
              <a:gd name="connsiteY127" fmla="*/ 2089975 h 2971800"/>
              <a:gd name="connsiteX128" fmla="*/ 2392195 w 3480493"/>
              <a:gd name="connsiteY128" fmla="*/ 2082226 h 2971800"/>
              <a:gd name="connsiteX129" fmla="*/ 2400651 w 3480493"/>
              <a:gd name="connsiteY129" fmla="*/ 2075584 h 2971800"/>
              <a:gd name="connsiteX130" fmla="*/ 2407698 w 3480493"/>
              <a:gd name="connsiteY130" fmla="*/ 2068943 h 2971800"/>
              <a:gd name="connsiteX131" fmla="*/ 2417563 w 3480493"/>
              <a:gd name="connsiteY131" fmla="*/ 2062301 h 2971800"/>
              <a:gd name="connsiteX132" fmla="*/ 2390786 w 3480493"/>
              <a:gd name="connsiteY132" fmla="*/ 2062301 h 2971800"/>
              <a:gd name="connsiteX133" fmla="*/ 2368237 w 3480493"/>
              <a:gd name="connsiteY133" fmla="*/ 2062301 h 2971800"/>
              <a:gd name="connsiteX134" fmla="*/ 1849161 w 3480493"/>
              <a:gd name="connsiteY134" fmla="*/ 2063213 h 2971800"/>
              <a:gd name="connsiteX135" fmla="*/ 1742222 w 3480493"/>
              <a:gd name="connsiteY135" fmla="*/ 2063401 h 2971800"/>
              <a:gd name="connsiteX136" fmla="*/ 1742222 w 3480493"/>
              <a:gd name="connsiteY136" fmla="*/ 2063408 h 2971800"/>
              <a:gd name="connsiteX137" fmla="*/ 1740247 w 3480493"/>
              <a:gd name="connsiteY137" fmla="*/ 2063405 h 2971800"/>
              <a:gd name="connsiteX138" fmla="*/ 1738271 w 3480493"/>
              <a:gd name="connsiteY138" fmla="*/ 2063408 h 2971800"/>
              <a:gd name="connsiteX139" fmla="*/ 1738271 w 3480493"/>
              <a:gd name="connsiteY139" fmla="*/ 2063401 h 2971800"/>
              <a:gd name="connsiteX140" fmla="*/ 1631332 w 3480493"/>
              <a:gd name="connsiteY140" fmla="*/ 2063213 h 2971800"/>
              <a:gd name="connsiteX141" fmla="*/ 1112256 w 3480493"/>
              <a:gd name="connsiteY141" fmla="*/ 2062301 h 2971800"/>
              <a:gd name="connsiteX142" fmla="*/ 1089707 w 3480493"/>
              <a:gd name="connsiteY142" fmla="*/ 2062301 h 2971800"/>
              <a:gd name="connsiteX143" fmla="*/ 1062930 w 3480493"/>
              <a:gd name="connsiteY143" fmla="*/ 2062301 h 2971800"/>
              <a:gd name="connsiteX144" fmla="*/ 1072795 w 3480493"/>
              <a:gd name="connsiteY144" fmla="*/ 2068943 h 2971800"/>
              <a:gd name="connsiteX145" fmla="*/ 1079842 w 3480493"/>
              <a:gd name="connsiteY145" fmla="*/ 2075584 h 2971800"/>
              <a:gd name="connsiteX146" fmla="*/ 1088298 w 3480493"/>
              <a:gd name="connsiteY146" fmla="*/ 2082226 h 2971800"/>
              <a:gd name="connsiteX147" fmla="*/ 1095344 w 3480493"/>
              <a:gd name="connsiteY147" fmla="*/ 2089975 h 2971800"/>
              <a:gd name="connsiteX148" fmla="*/ 1112256 w 3480493"/>
              <a:gd name="connsiteY148" fmla="*/ 2112115 h 2971800"/>
              <a:gd name="connsiteX149" fmla="*/ 1124940 w 3480493"/>
              <a:gd name="connsiteY149" fmla="*/ 2136468 h 2971800"/>
              <a:gd name="connsiteX150" fmla="*/ 1131987 w 3480493"/>
              <a:gd name="connsiteY150" fmla="*/ 2163036 h 2971800"/>
              <a:gd name="connsiteX151" fmla="*/ 1134805 w 3480493"/>
              <a:gd name="connsiteY151" fmla="*/ 2189603 h 2971800"/>
              <a:gd name="connsiteX152" fmla="*/ 1117893 w 3480493"/>
              <a:gd name="connsiteY152" fmla="*/ 2257129 h 2971800"/>
              <a:gd name="connsiteX153" fmla="*/ 1069977 w 3480493"/>
              <a:gd name="connsiteY153" fmla="*/ 2311371 h 2971800"/>
              <a:gd name="connsiteX154" fmla="*/ 1000920 w 3480493"/>
              <a:gd name="connsiteY154" fmla="*/ 2349008 h 2971800"/>
              <a:gd name="connsiteX155" fmla="*/ 914951 w 3480493"/>
              <a:gd name="connsiteY155" fmla="*/ 2362292 h 2971800"/>
              <a:gd name="connsiteX156" fmla="*/ 830392 w 3480493"/>
              <a:gd name="connsiteY156" fmla="*/ 2347901 h 2971800"/>
              <a:gd name="connsiteX157" fmla="*/ 761336 w 3480493"/>
              <a:gd name="connsiteY157" fmla="*/ 2311371 h 2971800"/>
              <a:gd name="connsiteX158" fmla="*/ 714828 w 3480493"/>
              <a:gd name="connsiteY158" fmla="*/ 2256022 h 2971800"/>
              <a:gd name="connsiteX159" fmla="*/ 697916 w 3480493"/>
              <a:gd name="connsiteY159" fmla="*/ 2188496 h 2971800"/>
              <a:gd name="connsiteX160" fmla="*/ 700735 w 3480493"/>
              <a:gd name="connsiteY160" fmla="*/ 2161929 h 2971800"/>
              <a:gd name="connsiteX161" fmla="*/ 709191 w 3480493"/>
              <a:gd name="connsiteY161" fmla="*/ 2135361 h 2971800"/>
              <a:gd name="connsiteX162" fmla="*/ 721875 w 3480493"/>
              <a:gd name="connsiteY162" fmla="*/ 2112115 h 2971800"/>
              <a:gd name="connsiteX163" fmla="*/ 738787 w 3480493"/>
              <a:gd name="connsiteY163" fmla="*/ 2089975 h 2971800"/>
              <a:gd name="connsiteX164" fmla="*/ 747243 w 3480493"/>
              <a:gd name="connsiteY164" fmla="*/ 2082226 h 2971800"/>
              <a:gd name="connsiteX165" fmla="*/ 754289 w 3480493"/>
              <a:gd name="connsiteY165" fmla="*/ 2074477 h 2971800"/>
              <a:gd name="connsiteX166" fmla="*/ 762745 w 3480493"/>
              <a:gd name="connsiteY166" fmla="*/ 2067836 h 2971800"/>
              <a:gd name="connsiteX167" fmla="*/ 771201 w 3480493"/>
              <a:gd name="connsiteY167" fmla="*/ 2061194 h 2971800"/>
              <a:gd name="connsiteX168" fmla="*/ 745833 w 3480493"/>
              <a:gd name="connsiteY168" fmla="*/ 2061194 h 2971800"/>
              <a:gd name="connsiteX169" fmla="*/ 721875 w 3480493"/>
              <a:gd name="connsiteY169" fmla="*/ 2061194 h 2971800"/>
              <a:gd name="connsiteX170" fmla="*/ 346996 w 3480493"/>
              <a:gd name="connsiteY170" fmla="*/ 2061194 h 2971800"/>
              <a:gd name="connsiteX171" fmla="*/ 361089 w 3480493"/>
              <a:gd name="connsiteY171" fmla="*/ 2055659 h 2971800"/>
              <a:gd name="connsiteX172" fmla="*/ 376592 w 3480493"/>
              <a:gd name="connsiteY172" fmla="*/ 2049017 h 2971800"/>
              <a:gd name="connsiteX173" fmla="*/ 392094 w 3480493"/>
              <a:gd name="connsiteY173" fmla="*/ 2043482 h 2971800"/>
              <a:gd name="connsiteX174" fmla="*/ 407597 w 3480493"/>
              <a:gd name="connsiteY174" fmla="*/ 2037947 h 2971800"/>
              <a:gd name="connsiteX175" fmla="*/ 597855 w 3480493"/>
              <a:gd name="connsiteY175" fmla="*/ 1971528 h 2971800"/>
              <a:gd name="connsiteX176" fmla="*/ 765564 w 3480493"/>
              <a:gd name="connsiteY176" fmla="*/ 1912859 h 2971800"/>
              <a:gd name="connsiteX177" fmla="*/ 906496 w 3480493"/>
              <a:gd name="connsiteY177" fmla="*/ 1861938 h 2971800"/>
              <a:gd name="connsiteX178" fmla="*/ 1013604 w 3480493"/>
              <a:gd name="connsiteY178" fmla="*/ 1823193 h 2971800"/>
              <a:gd name="connsiteX179" fmla="*/ 1071386 w 3480493"/>
              <a:gd name="connsiteY179" fmla="*/ 1797733 h 2971800"/>
              <a:gd name="connsiteX180" fmla="*/ 1120712 w 3480493"/>
              <a:gd name="connsiteY180" fmla="*/ 1763416 h 2971800"/>
              <a:gd name="connsiteX181" fmla="*/ 1161582 w 3480493"/>
              <a:gd name="connsiteY181" fmla="*/ 1723565 h 2971800"/>
              <a:gd name="connsiteX182" fmla="*/ 1192587 w 3480493"/>
              <a:gd name="connsiteY182" fmla="*/ 1677072 h 2971800"/>
              <a:gd name="connsiteX183" fmla="*/ 1206680 w 3480493"/>
              <a:gd name="connsiteY183" fmla="*/ 1646077 h 2971800"/>
              <a:gd name="connsiteX184" fmla="*/ 1215136 w 3480493"/>
              <a:gd name="connsiteY184" fmla="*/ 1613974 h 2971800"/>
              <a:gd name="connsiteX185" fmla="*/ 1216546 w 3480493"/>
              <a:gd name="connsiteY185" fmla="*/ 1585193 h 2971800"/>
              <a:gd name="connsiteX186" fmla="*/ 1206680 w 3480493"/>
              <a:gd name="connsiteY186" fmla="*/ 1559732 h 2971800"/>
              <a:gd name="connsiteX187" fmla="*/ 1155945 w 3480493"/>
              <a:gd name="connsiteY187" fmla="*/ 1485565 h 2971800"/>
              <a:gd name="connsiteX188" fmla="*/ 1089707 w 3480493"/>
              <a:gd name="connsiteY188" fmla="*/ 1389258 h 2971800"/>
              <a:gd name="connsiteX189" fmla="*/ 1031925 w 3480493"/>
              <a:gd name="connsiteY189" fmla="*/ 1305127 h 2971800"/>
              <a:gd name="connsiteX190" fmla="*/ 1003739 w 3480493"/>
              <a:gd name="connsiteY190" fmla="*/ 1264169 h 2971800"/>
              <a:gd name="connsiteX191" fmla="*/ 998101 w 3480493"/>
              <a:gd name="connsiteY191" fmla="*/ 1266383 h 2971800"/>
              <a:gd name="connsiteX192" fmla="*/ 984008 w 3480493"/>
              <a:gd name="connsiteY192" fmla="*/ 1271918 h 2971800"/>
              <a:gd name="connsiteX193" fmla="*/ 965687 w 3480493"/>
              <a:gd name="connsiteY193" fmla="*/ 1276346 h 2971800"/>
              <a:gd name="connsiteX194" fmla="*/ 943138 w 3480493"/>
              <a:gd name="connsiteY194" fmla="*/ 1278560 h 2971800"/>
              <a:gd name="connsiteX195" fmla="*/ 924817 w 3480493"/>
              <a:gd name="connsiteY195" fmla="*/ 1276346 h 2971800"/>
              <a:gd name="connsiteX196" fmla="*/ 907905 w 3480493"/>
              <a:gd name="connsiteY196" fmla="*/ 1267490 h 2971800"/>
              <a:gd name="connsiteX197" fmla="*/ 895221 w 3480493"/>
              <a:gd name="connsiteY197" fmla="*/ 1251992 h 2971800"/>
              <a:gd name="connsiteX198" fmla="*/ 889584 w 3480493"/>
              <a:gd name="connsiteY198" fmla="*/ 1225425 h 2971800"/>
              <a:gd name="connsiteX199" fmla="*/ 874081 w 3480493"/>
              <a:gd name="connsiteY199" fmla="*/ 1164541 h 2971800"/>
              <a:gd name="connsiteX200" fmla="*/ 847304 w 3480493"/>
              <a:gd name="connsiteY200" fmla="*/ 1112513 h 2971800"/>
              <a:gd name="connsiteX201" fmla="*/ 823346 w 3480493"/>
              <a:gd name="connsiteY201" fmla="*/ 1063806 h 2971800"/>
              <a:gd name="connsiteX202" fmla="*/ 817708 w 3480493"/>
              <a:gd name="connsiteY202" fmla="*/ 1013992 h 2971800"/>
              <a:gd name="connsiteX203" fmla="*/ 826164 w 3480493"/>
              <a:gd name="connsiteY203" fmla="*/ 975248 h 2971800"/>
              <a:gd name="connsiteX204" fmla="*/ 840258 w 3480493"/>
              <a:gd name="connsiteY204" fmla="*/ 942038 h 2971800"/>
              <a:gd name="connsiteX205" fmla="*/ 861397 w 3480493"/>
              <a:gd name="connsiteY205" fmla="*/ 918792 h 2971800"/>
              <a:gd name="connsiteX206" fmla="*/ 886765 w 3480493"/>
              <a:gd name="connsiteY206" fmla="*/ 909936 h 2971800"/>
              <a:gd name="connsiteX207" fmla="*/ 895221 w 3480493"/>
              <a:gd name="connsiteY207" fmla="*/ 909936 h 2971800"/>
              <a:gd name="connsiteX208" fmla="*/ 905086 w 3480493"/>
              <a:gd name="connsiteY208" fmla="*/ 913257 h 2971800"/>
              <a:gd name="connsiteX209" fmla="*/ 913542 w 3480493"/>
              <a:gd name="connsiteY209" fmla="*/ 917685 h 2971800"/>
              <a:gd name="connsiteX210" fmla="*/ 923407 w 3480493"/>
              <a:gd name="connsiteY210" fmla="*/ 924327 h 2971800"/>
              <a:gd name="connsiteX211" fmla="*/ 938910 w 3480493"/>
              <a:gd name="connsiteY211" fmla="*/ 936504 h 2971800"/>
              <a:gd name="connsiteX212" fmla="*/ 954412 w 3480493"/>
              <a:gd name="connsiteY212" fmla="*/ 948680 h 2971800"/>
              <a:gd name="connsiteX213" fmla="*/ 968506 w 3480493"/>
              <a:gd name="connsiteY213" fmla="*/ 959750 h 2971800"/>
              <a:gd name="connsiteX214" fmla="*/ 981189 w 3480493"/>
              <a:gd name="connsiteY214" fmla="*/ 968606 h 2971800"/>
              <a:gd name="connsiteX215" fmla="*/ 921998 w 3480493"/>
              <a:gd name="connsiteY215" fmla="*/ 800345 h 2971800"/>
              <a:gd name="connsiteX216" fmla="*/ 930454 w 3480493"/>
              <a:gd name="connsiteY216" fmla="*/ 472680 h 2971800"/>
              <a:gd name="connsiteX217" fmla="*/ 1155945 w 3480493"/>
              <a:gd name="connsiteY217" fmla="*/ 150549 h 2971800"/>
              <a:gd name="connsiteX218" fmla="*/ 1554892 w 3480493"/>
              <a:gd name="connsiteY218" fmla="*/ 12627 h 2971800"/>
              <a:gd name="connsiteX219" fmla="*/ 1735453 w 3480493"/>
              <a:gd name="connsiteY219" fmla="*/ 637 h 297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</a:cxnLst>
            <a:rect l="l" t="t" r="r" b="b"/>
            <a:pathLst>
              <a:path w="3480493" h="2971800">
                <a:moveTo>
                  <a:pt x="294443" y="2098440"/>
                </a:moveTo>
                <a:cubicBezTo>
                  <a:pt x="710045" y="2099547"/>
                  <a:pt x="710045" y="2099547"/>
                  <a:pt x="710045" y="2099547"/>
                </a:cubicBezTo>
                <a:cubicBezTo>
                  <a:pt x="704410" y="2106188"/>
                  <a:pt x="698775" y="2113937"/>
                  <a:pt x="694548" y="2121685"/>
                </a:cubicBezTo>
                <a:cubicBezTo>
                  <a:pt x="690322" y="2129434"/>
                  <a:pt x="687504" y="2138289"/>
                  <a:pt x="684687" y="2146037"/>
                </a:cubicBezTo>
                <a:cubicBezTo>
                  <a:pt x="681869" y="2154893"/>
                  <a:pt x="679051" y="2162641"/>
                  <a:pt x="677643" y="2171497"/>
                </a:cubicBezTo>
                <a:cubicBezTo>
                  <a:pt x="676234" y="2180352"/>
                  <a:pt x="674825" y="2189207"/>
                  <a:pt x="674825" y="2198063"/>
                </a:cubicBezTo>
                <a:cubicBezTo>
                  <a:pt x="674825" y="2225736"/>
                  <a:pt x="681869" y="2252302"/>
                  <a:pt x="694548" y="2276654"/>
                </a:cubicBezTo>
                <a:cubicBezTo>
                  <a:pt x="707228" y="2301006"/>
                  <a:pt x="725542" y="2322038"/>
                  <a:pt x="748084" y="2340855"/>
                </a:cubicBezTo>
                <a:cubicBezTo>
                  <a:pt x="770625" y="2358566"/>
                  <a:pt x="798801" y="2372956"/>
                  <a:pt x="828386" y="2384025"/>
                </a:cubicBezTo>
                <a:cubicBezTo>
                  <a:pt x="859380" y="2393988"/>
                  <a:pt x="891783" y="2399522"/>
                  <a:pt x="927004" y="2399522"/>
                </a:cubicBezTo>
                <a:cubicBezTo>
                  <a:pt x="962224" y="2399522"/>
                  <a:pt x="996036" y="2393988"/>
                  <a:pt x="1025621" y="2384025"/>
                </a:cubicBezTo>
                <a:cubicBezTo>
                  <a:pt x="1056615" y="2374063"/>
                  <a:pt x="1083383" y="2359673"/>
                  <a:pt x="1107333" y="2340855"/>
                </a:cubicBezTo>
                <a:cubicBezTo>
                  <a:pt x="1129874" y="2323145"/>
                  <a:pt x="1149597" y="2301006"/>
                  <a:pt x="1162277" y="2277761"/>
                </a:cubicBezTo>
                <a:cubicBezTo>
                  <a:pt x="1174956" y="2253409"/>
                  <a:pt x="1182000" y="2226843"/>
                  <a:pt x="1182000" y="2199170"/>
                </a:cubicBezTo>
                <a:cubicBezTo>
                  <a:pt x="1182000" y="2190314"/>
                  <a:pt x="1182000" y="2181459"/>
                  <a:pt x="1180591" y="2172604"/>
                </a:cubicBezTo>
                <a:cubicBezTo>
                  <a:pt x="1179182" y="2163748"/>
                  <a:pt x="1176365" y="2154893"/>
                  <a:pt x="1173547" y="2147144"/>
                </a:cubicBezTo>
                <a:cubicBezTo>
                  <a:pt x="1170730" y="2138289"/>
                  <a:pt x="1167912" y="2130541"/>
                  <a:pt x="1163685" y="2122792"/>
                </a:cubicBezTo>
                <a:cubicBezTo>
                  <a:pt x="1159459" y="2115044"/>
                  <a:pt x="1153824" y="2107295"/>
                  <a:pt x="1149597" y="2099547"/>
                </a:cubicBezTo>
                <a:lnTo>
                  <a:pt x="1740247" y="2100629"/>
                </a:lnTo>
                <a:lnTo>
                  <a:pt x="2330896" y="2099547"/>
                </a:lnTo>
                <a:cubicBezTo>
                  <a:pt x="2326669" y="2107295"/>
                  <a:pt x="2321034" y="2115044"/>
                  <a:pt x="2316808" y="2122792"/>
                </a:cubicBezTo>
                <a:cubicBezTo>
                  <a:pt x="2312581" y="2130541"/>
                  <a:pt x="2309763" y="2138289"/>
                  <a:pt x="2306946" y="2147144"/>
                </a:cubicBezTo>
                <a:cubicBezTo>
                  <a:pt x="2304128" y="2154893"/>
                  <a:pt x="2301311" y="2163748"/>
                  <a:pt x="2299902" y="2172604"/>
                </a:cubicBezTo>
                <a:cubicBezTo>
                  <a:pt x="2298493" y="2181459"/>
                  <a:pt x="2298493" y="2190314"/>
                  <a:pt x="2298493" y="2199170"/>
                </a:cubicBezTo>
                <a:cubicBezTo>
                  <a:pt x="2298493" y="2226843"/>
                  <a:pt x="2305537" y="2253409"/>
                  <a:pt x="2318216" y="2277761"/>
                </a:cubicBezTo>
                <a:cubicBezTo>
                  <a:pt x="2330896" y="2301006"/>
                  <a:pt x="2350619" y="2323145"/>
                  <a:pt x="2373160" y="2340855"/>
                </a:cubicBezTo>
                <a:cubicBezTo>
                  <a:pt x="2397110" y="2359673"/>
                  <a:pt x="2423878" y="2374063"/>
                  <a:pt x="2454872" y="2384025"/>
                </a:cubicBezTo>
                <a:cubicBezTo>
                  <a:pt x="2484457" y="2393988"/>
                  <a:pt x="2518269" y="2399522"/>
                  <a:pt x="2553489" y="2399522"/>
                </a:cubicBezTo>
                <a:cubicBezTo>
                  <a:pt x="2588710" y="2399522"/>
                  <a:pt x="2621113" y="2393988"/>
                  <a:pt x="2652107" y="2384025"/>
                </a:cubicBezTo>
                <a:cubicBezTo>
                  <a:pt x="2681692" y="2372956"/>
                  <a:pt x="2709868" y="2358566"/>
                  <a:pt x="2732409" y="2340855"/>
                </a:cubicBezTo>
                <a:cubicBezTo>
                  <a:pt x="2754951" y="2322038"/>
                  <a:pt x="2773265" y="2301006"/>
                  <a:pt x="2785945" y="2276654"/>
                </a:cubicBezTo>
                <a:cubicBezTo>
                  <a:pt x="2798624" y="2252302"/>
                  <a:pt x="2805668" y="2225736"/>
                  <a:pt x="2805668" y="2198063"/>
                </a:cubicBezTo>
                <a:cubicBezTo>
                  <a:pt x="2805668" y="2189207"/>
                  <a:pt x="2804259" y="2180352"/>
                  <a:pt x="2802850" y="2171497"/>
                </a:cubicBezTo>
                <a:cubicBezTo>
                  <a:pt x="2801442" y="2162641"/>
                  <a:pt x="2798624" y="2154893"/>
                  <a:pt x="2795806" y="2146037"/>
                </a:cubicBezTo>
                <a:cubicBezTo>
                  <a:pt x="2792989" y="2138289"/>
                  <a:pt x="2790171" y="2129434"/>
                  <a:pt x="2785945" y="2121685"/>
                </a:cubicBezTo>
                <a:cubicBezTo>
                  <a:pt x="2781718" y="2113937"/>
                  <a:pt x="2776083" y="2106188"/>
                  <a:pt x="2770448" y="2099547"/>
                </a:cubicBezTo>
                <a:cubicBezTo>
                  <a:pt x="2770448" y="2099547"/>
                  <a:pt x="2770448" y="2099547"/>
                  <a:pt x="3186050" y="2098440"/>
                </a:cubicBezTo>
                <a:cubicBezTo>
                  <a:pt x="3256491" y="2132754"/>
                  <a:pt x="3311435" y="2167069"/>
                  <a:pt x="3350882" y="2201383"/>
                </a:cubicBezTo>
                <a:cubicBezTo>
                  <a:pt x="3391737" y="2234591"/>
                  <a:pt x="3418505" y="2267799"/>
                  <a:pt x="3436820" y="2295472"/>
                </a:cubicBezTo>
                <a:cubicBezTo>
                  <a:pt x="3455134" y="2324252"/>
                  <a:pt x="3464996" y="2348604"/>
                  <a:pt x="3469222" y="2366315"/>
                </a:cubicBezTo>
                <a:cubicBezTo>
                  <a:pt x="3473449" y="2384025"/>
                  <a:pt x="3473449" y="2395094"/>
                  <a:pt x="3473449" y="2397308"/>
                </a:cubicBezTo>
                <a:cubicBezTo>
                  <a:pt x="3473449" y="2397308"/>
                  <a:pt x="3473449" y="2397308"/>
                  <a:pt x="3480493" y="2971800"/>
                </a:cubicBezTo>
                <a:cubicBezTo>
                  <a:pt x="3480493" y="2971800"/>
                  <a:pt x="3480493" y="2971800"/>
                  <a:pt x="1885863" y="2971800"/>
                </a:cubicBezTo>
                <a:lnTo>
                  <a:pt x="1753981" y="2971800"/>
                </a:lnTo>
                <a:lnTo>
                  <a:pt x="1726512" y="2971800"/>
                </a:lnTo>
                <a:lnTo>
                  <a:pt x="1594630" y="2971800"/>
                </a:lnTo>
                <a:cubicBezTo>
                  <a:pt x="0" y="2971800"/>
                  <a:pt x="0" y="2971800"/>
                  <a:pt x="0" y="2971800"/>
                </a:cubicBezTo>
                <a:cubicBezTo>
                  <a:pt x="7044" y="2397308"/>
                  <a:pt x="7044" y="2397308"/>
                  <a:pt x="7044" y="2397308"/>
                </a:cubicBezTo>
                <a:cubicBezTo>
                  <a:pt x="7044" y="2395094"/>
                  <a:pt x="7044" y="2384025"/>
                  <a:pt x="11271" y="2366315"/>
                </a:cubicBezTo>
                <a:cubicBezTo>
                  <a:pt x="15497" y="2348604"/>
                  <a:pt x="25359" y="2324252"/>
                  <a:pt x="43673" y="2295472"/>
                </a:cubicBezTo>
                <a:cubicBezTo>
                  <a:pt x="61988" y="2267799"/>
                  <a:pt x="88756" y="2234591"/>
                  <a:pt x="129611" y="2201383"/>
                </a:cubicBezTo>
                <a:cubicBezTo>
                  <a:pt x="169058" y="2167069"/>
                  <a:pt x="224002" y="2132754"/>
                  <a:pt x="294443" y="2098440"/>
                </a:cubicBezTo>
                <a:close/>
                <a:moveTo>
                  <a:pt x="1735453" y="0"/>
                </a:moveTo>
                <a:lnTo>
                  <a:pt x="1740247" y="318"/>
                </a:lnTo>
                <a:lnTo>
                  <a:pt x="1745040" y="0"/>
                </a:lnTo>
                <a:lnTo>
                  <a:pt x="1745040" y="637"/>
                </a:lnTo>
                <a:lnTo>
                  <a:pt x="1925601" y="12627"/>
                </a:lnTo>
                <a:cubicBezTo>
                  <a:pt x="2100202" y="34939"/>
                  <a:pt x="2229419" y="84961"/>
                  <a:pt x="2324548" y="150549"/>
                </a:cubicBezTo>
                <a:cubicBezTo>
                  <a:pt x="2452796" y="239107"/>
                  <a:pt x="2519034" y="355340"/>
                  <a:pt x="2550039" y="472680"/>
                </a:cubicBezTo>
                <a:cubicBezTo>
                  <a:pt x="2581044" y="590019"/>
                  <a:pt x="2575407" y="708466"/>
                  <a:pt x="2558495" y="800345"/>
                </a:cubicBezTo>
                <a:cubicBezTo>
                  <a:pt x="2541583" y="892224"/>
                  <a:pt x="2513397" y="957536"/>
                  <a:pt x="2499304" y="968606"/>
                </a:cubicBezTo>
                <a:cubicBezTo>
                  <a:pt x="2503532" y="966392"/>
                  <a:pt x="2507759" y="963071"/>
                  <a:pt x="2511987" y="959750"/>
                </a:cubicBezTo>
                <a:cubicBezTo>
                  <a:pt x="2516215" y="955322"/>
                  <a:pt x="2521853" y="952001"/>
                  <a:pt x="2526081" y="948680"/>
                </a:cubicBezTo>
                <a:cubicBezTo>
                  <a:pt x="2531718" y="944252"/>
                  <a:pt x="2535946" y="940932"/>
                  <a:pt x="2541583" y="936504"/>
                </a:cubicBezTo>
                <a:cubicBezTo>
                  <a:pt x="2545811" y="932076"/>
                  <a:pt x="2551448" y="928755"/>
                  <a:pt x="2557086" y="924327"/>
                </a:cubicBezTo>
                <a:cubicBezTo>
                  <a:pt x="2559904" y="922113"/>
                  <a:pt x="2562723" y="919899"/>
                  <a:pt x="2566951" y="917685"/>
                </a:cubicBezTo>
                <a:cubicBezTo>
                  <a:pt x="2569769" y="915471"/>
                  <a:pt x="2572588" y="914364"/>
                  <a:pt x="2575407" y="913257"/>
                </a:cubicBezTo>
                <a:cubicBezTo>
                  <a:pt x="2578225" y="912150"/>
                  <a:pt x="2582453" y="911043"/>
                  <a:pt x="2585272" y="909936"/>
                </a:cubicBezTo>
                <a:cubicBezTo>
                  <a:pt x="2588091" y="909936"/>
                  <a:pt x="2590909" y="909936"/>
                  <a:pt x="2593728" y="909936"/>
                </a:cubicBezTo>
                <a:cubicBezTo>
                  <a:pt x="2602184" y="909936"/>
                  <a:pt x="2610640" y="913257"/>
                  <a:pt x="2619096" y="918792"/>
                </a:cubicBezTo>
                <a:cubicBezTo>
                  <a:pt x="2627552" y="924327"/>
                  <a:pt x="2634598" y="932076"/>
                  <a:pt x="2640235" y="942038"/>
                </a:cubicBezTo>
                <a:cubicBezTo>
                  <a:pt x="2645873" y="950894"/>
                  <a:pt x="2651510" y="963071"/>
                  <a:pt x="2654329" y="975248"/>
                </a:cubicBezTo>
                <a:cubicBezTo>
                  <a:pt x="2658557" y="987425"/>
                  <a:pt x="2661375" y="1000708"/>
                  <a:pt x="2662785" y="1013992"/>
                </a:cubicBezTo>
                <a:cubicBezTo>
                  <a:pt x="2665603" y="1031704"/>
                  <a:pt x="2662785" y="1048308"/>
                  <a:pt x="2657147" y="1063806"/>
                </a:cubicBezTo>
                <a:cubicBezTo>
                  <a:pt x="2651510" y="1080411"/>
                  <a:pt x="2643054" y="1095908"/>
                  <a:pt x="2633189" y="1112513"/>
                </a:cubicBezTo>
                <a:cubicBezTo>
                  <a:pt x="2624733" y="1129118"/>
                  <a:pt x="2614868" y="1145723"/>
                  <a:pt x="2606412" y="1164541"/>
                </a:cubicBezTo>
                <a:cubicBezTo>
                  <a:pt x="2599365" y="1183360"/>
                  <a:pt x="2593728" y="1203285"/>
                  <a:pt x="2590909" y="1225425"/>
                </a:cubicBezTo>
                <a:cubicBezTo>
                  <a:pt x="2590909" y="1236495"/>
                  <a:pt x="2588091" y="1244244"/>
                  <a:pt x="2585272" y="1251992"/>
                </a:cubicBezTo>
                <a:cubicBezTo>
                  <a:pt x="2582453" y="1258634"/>
                  <a:pt x="2576816" y="1264169"/>
                  <a:pt x="2572588" y="1267490"/>
                </a:cubicBezTo>
                <a:cubicBezTo>
                  <a:pt x="2566951" y="1271918"/>
                  <a:pt x="2561314" y="1274132"/>
                  <a:pt x="2555676" y="1276346"/>
                </a:cubicBezTo>
                <a:cubicBezTo>
                  <a:pt x="2550039" y="1278560"/>
                  <a:pt x="2542992" y="1278560"/>
                  <a:pt x="2537355" y="1278560"/>
                </a:cubicBezTo>
                <a:cubicBezTo>
                  <a:pt x="2528899" y="1278560"/>
                  <a:pt x="2521853" y="1277453"/>
                  <a:pt x="2514806" y="1276346"/>
                </a:cubicBezTo>
                <a:cubicBezTo>
                  <a:pt x="2507759" y="1275239"/>
                  <a:pt x="2502122" y="1273025"/>
                  <a:pt x="2496485" y="1271918"/>
                </a:cubicBezTo>
                <a:cubicBezTo>
                  <a:pt x="2490848" y="1269704"/>
                  <a:pt x="2486620" y="1268597"/>
                  <a:pt x="2482392" y="1266383"/>
                </a:cubicBezTo>
                <a:cubicBezTo>
                  <a:pt x="2479573" y="1265276"/>
                  <a:pt x="2476754" y="1264169"/>
                  <a:pt x="2476754" y="1264169"/>
                </a:cubicBezTo>
                <a:cubicBezTo>
                  <a:pt x="2475345" y="1266383"/>
                  <a:pt x="2464071" y="1281881"/>
                  <a:pt x="2448568" y="1305127"/>
                </a:cubicBezTo>
                <a:cubicBezTo>
                  <a:pt x="2433066" y="1327267"/>
                  <a:pt x="2413335" y="1358262"/>
                  <a:pt x="2390786" y="1389258"/>
                </a:cubicBezTo>
                <a:cubicBezTo>
                  <a:pt x="2369646" y="1421360"/>
                  <a:pt x="2345688" y="1455676"/>
                  <a:pt x="2324548" y="1485565"/>
                </a:cubicBezTo>
                <a:cubicBezTo>
                  <a:pt x="2304818" y="1515453"/>
                  <a:pt x="2286496" y="1542021"/>
                  <a:pt x="2273813" y="1559732"/>
                </a:cubicBezTo>
                <a:cubicBezTo>
                  <a:pt x="2268175" y="1567481"/>
                  <a:pt x="2265357" y="1576337"/>
                  <a:pt x="2263947" y="1585193"/>
                </a:cubicBezTo>
                <a:cubicBezTo>
                  <a:pt x="2262538" y="1594049"/>
                  <a:pt x="2263947" y="1604012"/>
                  <a:pt x="2265357" y="1613974"/>
                </a:cubicBezTo>
                <a:cubicBezTo>
                  <a:pt x="2266766" y="1623937"/>
                  <a:pt x="2269585" y="1635007"/>
                  <a:pt x="2273813" y="1646077"/>
                </a:cubicBezTo>
                <a:cubicBezTo>
                  <a:pt x="2278041" y="1656040"/>
                  <a:pt x="2282268" y="1667109"/>
                  <a:pt x="2287906" y="1677072"/>
                </a:cubicBezTo>
                <a:cubicBezTo>
                  <a:pt x="2296362" y="1693677"/>
                  <a:pt x="2307636" y="1709175"/>
                  <a:pt x="2318911" y="1723565"/>
                </a:cubicBezTo>
                <a:cubicBezTo>
                  <a:pt x="2331595" y="1737956"/>
                  <a:pt x="2344279" y="1751240"/>
                  <a:pt x="2359781" y="1763416"/>
                </a:cubicBezTo>
                <a:cubicBezTo>
                  <a:pt x="2375284" y="1775593"/>
                  <a:pt x="2392195" y="1787770"/>
                  <a:pt x="2409107" y="1797733"/>
                </a:cubicBezTo>
                <a:cubicBezTo>
                  <a:pt x="2427428" y="1807696"/>
                  <a:pt x="2445749" y="1816551"/>
                  <a:pt x="2466889" y="1823193"/>
                </a:cubicBezTo>
                <a:cubicBezTo>
                  <a:pt x="2496485" y="1834263"/>
                  <a:pt x="2533127" y="1847547"/>
                  <a:pt x="2573997" y="1861938"/>
                </a:cubicBezTo>
                <a:cubicBezTo>
                  <a:pt x="2616277" y="1877435"/>
                  <a:pt x="2662785" y="1894040"/>
                  <a:pt x="2714929" y="1912859"/>
                </a:cubicBezTo>
                <a:cubicBezTo>
                  <a:pt x="2765665" y="1930570"/>
                  <a:pt x="2822038" y="1950496"/>
                  <a:pt x="2882638" y="1971528"/>
                </a:cubicBezTo>
                <a:cubicBezTo>
                  <a:pt x="2941830" y="1992561"/>
                  <a:pt x="3005249" y="2014701"/>
                  <a:pt x="3072896" y="2037947"/>
                </a:cubicBezTo>
                <a:cubicBezTo>
                  <a:pt x="3078534" y="2040161"/>
                  <a:pt x="3082762" y="2042375"/>
                  <a:pt x="3088399" y="2043482"/>
                </a:cubicBezTo>
                <a:cubicBezTo>
                  <a:pt x="3094036" y="2045696"/>
                  <a:pt x="3099673" y="2047910"/>
                  <a:pt x="3103901" y="2049017"/>
                </a:cubicBezTo>
                <a:cubicBezTo>
                  <a:pt x="3109539" y="2051231"/>
                  <a:pt x="3113767" y="2053445"/>
                  <a:pt x="3119404" y="2055659"/>
                </a:cubicBezTo>
                <a:cubicBezTo>
                  <a:pt x="3123632" y="2056766"/>
                  <a:pt x="3129269" y="2058980"/>
                  <a:pt x="3133497" y="2061194"/>
                </a:cubicBezTo>
                <a:cubicBezTo>
                  <a:pt x="3133497" y="2061194"/>
                  <a:pt x="3133497" y="2061194"/>
                  <a:pt x="2758618" y="2061194"/>
                </a:cubicBezTo>
                <a:cubicBezTo>
                  <a:pt x="2758618" y="2061194"/>
                  <a:pt x="2758618" y="2061194"/>
                  <a:pt x="2734660" y="2061194"/>
                </a:cubicBezTo>
                <a:cubicBezTo>
                  <a:pt x="2734660" y="2061194"/>
                  <a:pt x="2734660" y="2061194"/>
                  <a:pt x="2709292" y="2061194"/>
                </a:cubicBezTo>
                <a:cubicBezTo>
                  <a:pt x="2712111" y="2063408"/>
                  <a:pt x="2714929" y="2065622"/>
                  <a:pt x="2717748" y="2067836"/>
                </a:cubicBezTo>
                <a:cubicBezTo>
                  <a:pt x="2720567" y="2070050"/>
                  <a:pt x="2723385" y="2072263"/>
                  <a:pt x="2726204" y="2074477"/>
                </a:cubicBezTo>
                <a:cubicBezTo>
                  <a:pt x="2729022" y="2076691"/>
                  <a:pt x="2731841" y="2080012"/>
                  <a:pt x="2733250" y="2082226"/>
                </a:cubicBezTo>
                <a:cubicBezTo>
                  <a:pt x="2736069" y="2084440"/>
                  <a:pt x="2738888" y="2086654"/>
                  <a:pt x="2741706" y="2089975"/>
                </a:cubicBezTo>
                <a:cubicBezTo>
                  <a:pt x="2747344" y="2096617"/>
                  <a:pt x="2752981" y="2104366"/>
                  <a:pt x="2758618" y="2112115"/>
                </a:cubicBezTo>
                <a:cubicBezTo>
                  <a:pt x="2762846" y="2119864"/>
                  <a:pt x="2767074" y="2127612"/>
                  <a:pt x="2771302" y="2135361"/>
                </a:cubicBezTo>
                <a:cubicBezTo>
                  <a:pt x="2774121" y="2144217"/>
                  <a:pt x="2776939" y="2153073"/>
                  <a:pt x="2779758" y="2161929"/>
                </a:cubicBezTo>
                <a:cubicBezTo>
                  <a:pt x="2781167" y="2170785"/>
                  <a:pt x="2782577" y="2179640"/>
                  <a:pt x="2782577" y="2188496"/>
                </a:cubicBezTo>
                <a:cubicBezTo>
                  <a:pt x="2782577" y="2212850"/>
                  <a:pt x="2776939" y="2234989"/>
                  <a:pt x="2765665" y="2256022"/>
                </a:cubicBezTo>
                <a:cubicBezTo>
                  <a:pt x="2754390" y="2277055"/>
                  <a:pt x="2738888" y="2295873"/>
                  <a:pt x="2719157" y="2311371"/>
                </a:cubicBezTo>
                <a:cubicBezTo>
                  <a:pt x="2699427" y="2326869"/>
                  <a:pt x="2675468" y="2339045"/>
                  <a:pt x="2650101" y="2347901"/>
                </a:cubicBezTo>
                <a:cubicBezTo>
                  <a:pt x="2623324" y="2356757"/>
                  <a:pt x="2595137" y="2362292"/>
                  <a:pt x="2565542" y="2362292"/>
                </a:cubicBezTo>
                <a:cubicBezTo>
                  <a:pt x="2534537" y="2362292"/>
                  <a:pt x="2506350" y="2357864"/>
                  <a:pt x="2479573" y="2349008"/>
                </a:cubicBezTo>
                <a:cubicBezTo>
                  <a:pt x="2454205" y="2340152"/>
                  <a:pt x="2430247" y="2326869"/>
                  <a:pt x="2410516" y="2311371"/>
                </a:cubicBezTo>
                <a:cubicBezTo>
                  <a:pt x="2390786" y="2295873"/>
                  <a:pt x="2373874" y="2277055"/>
                  <a:pt x="2362600" y="2257129"/>
                </a:cubicBezTo>
                <a:cubicBezTo>
                  <a:pt x="2351325" y="2236096"/>
                  <a:pt x="2345688" y="2213957"/>
                  <a:pt x="2345688" y="2189603"/>
                </a:cubicBezTo>
                <a:cubicBezTo>
                  <a:pt x="2345688" y="2180747"/>
                  <a:pt x="2345688" y="2171892"/>
                  <a:pt x="2348506" y="2163036"/>
                </a:cubicBezTo>
                <a:cubicBezTo>
                  <a:pt x="2349916" y="2153073"/>
                  <a:pt x="2352734" y="2145324"/>
                  <a:pt x="2355553" y="2136468"/>
                </a:cubicBezTo>
                <a:cubicBezTo>
                  <a:pt x="2359781" y="2128719"/>
                  <a:pt x="2364009" y="2119864"/>
                  <a:pt x="2368237" y="2112115"/>
                </a:cubicBezTo>
                <a:cubicBezTo>
                  <a:pt x="2373874" y="2104366"/>
                  <a:pt x="2379511" y="2096617"/>
                  <a:pt x="2385149" y="2089975"/>
                </a:cubicBezTo>
                <a:cubicBezTo>
                  <a:pt x="2387967" y="2087761"/>
                  <a:pt x="2390786" y="2084440"/>
                  <a:pt x="2392195" y="2082226"/>
                </a:cubicBezTo>
                <a:cubicBezTo>
                  <a:pt x="2395014" y="2080012"/>
                  <a:pt x="2397833" y="2077798"/>
                  <a:pt x="2400651" y="2075584"/>
                </a:cubicBezTo>
                <a:cubicBezTo>
                  <a:pt x="2403470" y="2073370"/>
                  <a:pt x="2404879" y="2071156"/>
                  <a:pt x="2407698" y="2068943"/>
                </a:cubicBezTo>
                <a:cubicBezTo>
                  <a:pt x="2410516" y="2066729"/>
                  <a:pt x="2413335" y="2064515"/>
                  <a:pt x="2417563" y="2062301"/>
                </a:cubicBezTo>
                <a:cubicBezTo>
                  <a:pt x="2417563" y="2062301"/>
                  <a:pt x="2417563" y="2062301"/>
                  <a:pt x="2390786" y="2062301"/>
                </a:cubicBezTo>
                <a:cubicBezTo>
                  <a:pt x="2390786" y="2062301"/>
                  <a:pt x="2390786" y="2062301"/>
                  <a:pt x="2368237" y="2062301"/>
                </a:cubicBezTo>
                <a:cubicBezTo>
                  <a:pt x="2368237" y="2062301"/>
                  <a:pt x="2368237" y="2062301"/>
                  <a:pt x="1849161" y="2063213"/>
                </a:cubicBezTo>
                <a:lnTo>
                  <a:pt x="1742222" y="2063401"/>
                </a:lnTo>
                <a:lnTo>
                  <a:pt x="1742222" y="2063408"/>
                </a:lnTo>
                <a:lnTo>
                  <a:pt x="1740247" y="2063405"/>
                </a:lnTo>
                <a:lnTo>
                  <a:pt x="1738271" y="2063408"/>
                </a:lnTo>
                <a:lnTo>
                  <a:pt x="1738271" y="2063401"/>
                </a:lnTo>
                <a:lnTo>
                  <a:pt x="1631332" y="2063213"/>
                </a:lnTo>
                <a:cubicBezTo>
                  <a:pt x="1112256" y="2062301"/>
                  <a:pt x="1112256" y="2062301"/>
                  <a:pt x="1112256" y="2062301"/>
                </a:cubicBezTo>
                <a:cubicBezTo>
                  <a:pt x="1089707" y="2062301"/>
                  <a:pt x="1089707" y="2062301"/>
                  <a:pt x="1089707" y="2062301"/>
                </a:cubicBezTo>
                <a:cubicBezTo>
                  <a:pt x="1062930" y="2062301"/>
                  <a:pt x="1062930" y="2062301"/>
                  <a:pt x="1062930" y="2062301"/>
                </a:cubicBezTo>
                <a:cubicBezTo>
                  <a:pt x="1067158" y="2064515"/>
                  <a:pt x="1069977" y="2066729"/>
                  <a:pt x="1072795" y="2068943"/>
                </a:cubicBezTo>
                <a:cubicBezTo>
                  <a:pt x="1075614" y="2071156"/>
                  <a:pt x="1077023" y="2073370"/>
                  <a:pt x="1079842" y="2075584"/>
                </a:cubicBezTo>
                <a:cubicBezTo>
                  <a:pt x="1082660" y="2077798"/>
                  <a:pt x="1085479" y="2080012"/>
                  <a:pt x="1088298" y="2082226"/>
                </a:cubicBezTo>
                <a:cubicBezTo>
                  <a:pt x="1089707" y="2084440"/>
                  <a:pt x="1092526" y="2087761"/>
                  <a:pt x="1095344" y="2089975"/>
                </a:cubicBezTo>
                <a:cubicBezTo>
                  <a:pt x="1100982" y="2096617"/>
                  <a:pt x="1106619" y="2104366"/>
                  <a:pt x="1112256" y="2112115"/>
                </a:cubicBezTo>
                <a:cubicBezTo>
                  <a:pt x="1116484" y="2119864"/>
                  <a:pt x="1120712" y="2128719"/>
                  <a:pt x="1124940" y="2136468"/>
                </a:cubicBezTo>
                <a:cubicBezTo>
                  <a:pt x="1127759" y="2145324"/>
                  <a:pt x="1130577" y="2153073"/>
                  <a:pt x="1131987" y="2163036"/>
                </a:cubicBezTo>
                <a:cubicBezTo>
                  <a:pt x="1134805" y="2171892"/>
                  <a:pt x="1134805" y="2180747"/>
                  <a:pt x="1134805" y="2189603"/>
                </a:cubicBezTo>
                <a:cubicBezTo>
                  <a:pt x="1134805" y="2213957"/>
                  <a:pt x="1129168" y="2236096"/>
                  <a:pt x="1117893" y="2257129"/>
                </a:cubicBezTo>
                <a:cubicBezTo>
                  <a:pt x="1106619" y="2277055"/>
                  <a:pt x="1089707" y="2295873"/>
                  <a:pt x="1069977" y="2311371"/>
                </a:cubicBezTo>
                <a:cubicBezTo>
                  <a:pt x="1050246" y="2326869"/>
                  <a:pt x="1026288" y="2340152"/>
                  <a:pt x="1000920" y="2349008"/>
                </a:cubicBezTo>
                <a:cubicBezTo>
                  <a:pt x="974143" y="2357864"/>
                  <a:pt x="945956" y="2362292"/>
                  <a:pt x="914951" y="2362292"/>
                </a:cubicBezTo>
                <a:cubicBezTo>
                  <a:pt x="885356" y="2362292"/>
                  <a:pt x="857169" y="2356757"/>
                  <a:pt x="830392" y="2347901"/>
                </a:cubicBezTo>
                <a:cubicBezTo>
                  <a:pt x="805025" y="2339045"/>
                  <a:pt x="781066" y="2326869"/>
                  <a:pt x="761336" y="2311371"/>
                </a:cubicBezTo>
                <a:cubicBezTo>
                  <a:pt x="741605" y="2295873"/>
                  <a:pt x="726103" y="2277055"/>
                  <a:pt x="714828" y="2256022"/>
                </a:cubicBezTo>
                <a:cubicBezTo>
                  <a:pt x="703554" y="2234989"/>
                  <a:pt x="697916" y="2212850"/>
                  <a:pt x="697916" y="2188496"/>
                </a:cubicBezTo>
                <a:cubicBezTo>
                  <a:pt x="697916" y="2179640"/>
                  <a:pt x="699326" y="2170785"/>
                  <a:pt x="700735" y="2161929"/>
                </a:cubicBezTo>
                <a:cubicBezTo>
                  <a:pt x="703554" y="2153073"/>
                  <a:pt x="706372" y="2144217"/>
                  <a:pt x="709191" y="2135361"/>
                </a:cubicBezTo>
                <a:cubicBezTo>
                  <a:pt x="713419" y="2127612"/>
                  <a:pt x="717647" y="2119864"/>
                  <a:pt x="721875" y="2112115"/>
                </a:cubicBezTo>
                <a:cubicBezTo>
                  <a:pt x="727512" y="2104366"/>
                  <a:pt x="733149" y="2096617"/>
                  <a:pt x="738787" y="2089975"/>
                </a:cubicBezTo>
                <a:cubicBezTo>
                  <a:pt x="741605" y="2086654"/>
                  <a:pt x="744424" y="2084440"/>
                  <a:pt x="747243" y="2082226"/>
                </a:cubicBezTo>
                <a:cubicBezTo>
                  <a:pt x="748652" y="2080012"/>
                  <a:pt x="751471" y="2076691"/>
                  <a:pt x="754289" y="2074477"/>
                </a:cubicBezTo>
                <a:cubicBezTo>
                  <a:pt x="757108" y="2072263"/>
                  <a:pt x="759926" y="2070050"/>
                  <a:pt x="762745" y="2067836"/>
                </a:cubicBezTo>
                <a:cubicBezTo>
                  <a:pt x="765564" y="2065622"/>
                  <a:pt x="768382" y="2063408"/>
                  <a:pt x="771201" y="2061194"/>
                </a:cubicBezTo>
                <a:cubicBezTo>
                  <a:pt x="745833" y="2061194"/>
                  <a:pt x="745833" y="2061194"/>
                  <a:pt x="745833" y="2061194"/>
                </a:cubicBezTo>
                <a:cubicBezTo>
                  <a:pt x="721875" y="2061194"/>
                  <a:pt x="721875" y="2061194"/>
                  <a:pt x="721875" y="2061194"/>
                </a:cubicBezTo>
                <a:cubicBezTo>
                  <a:pt x="346996" y="2061194"/>
                  <a:pt x="346996" y="2061194"/>
                  <a:pt x="346996" y="2061194"/>
                </a:cubicBezTo>
                <a:cubicBezTo>
                  <a:pt x="351224" y="2058980"/>
                  <a:pt x="356861" y="2056766"/>
                  <a:pt x="361089" y="2055659"/>
                </a:cubicBezTo>
                <a:cubicBezTo>
                  <a:pt x="366726" y="2053445"/>
                  <a:pt x="370954" y="2051231"/>
                  <a:pt x="376592" y="2049017"/>
                </a:cubicBezTo>
                <a:cubicBezTo>
                  <a:pt x="380820" y="2047910"/>
                  <a:pt x="386457" y="2045696"/>
                  <a:pt x="392094" y="2043482"/>
                </a:cubicBezTo>
                <a:cubicBezTo>
                  <a:pt x="397731" y="2042375"/>
                  <a:pt x="401959" y="2040161"/>
                  <a:pt x="407597" y="2037947"/>
                </a:cubicBezTo>
                <a:cubicBezTo>
                  <a:pt x="475244" y="2014701"/>
                  <a:pt x="538663" y="1992561"/>
                  <a:pt x="597855" y="1971528"/>
                </a:cubicBezTo>
                <a:cubicBezTo>
                  <a:pt x="658455" y="1950496"/>
                  <a:pt x="714828" y="1930570"/>
                  <a:pt x="765564" y="1912859"/>
                </a:cubicBezTo>
                <a:cubicBezTo>
                  <a:pt x="817708" y="1894040"/>
                  <a:pt x="864216" y="1877435"/>
                  <a:pt x="906496" y="1861938"/>
                </a:cubicBezTo>
                <a:cubicBezTo>
                  <a:pt x="947366" y="1847547"/>
                  <a:pt x="984008" y="1834263"/>
                  <a:pt x="1013604" y="1823193"/>
                </a:cubicBezTo>
                <a:cubicBezTo>
                  <a:pt x="1034744" y="1816551"/>
                  <a:pt x="1053065" y="1807696"/>
                  <a:pt x="1071386" y="1797733"/>
                </a:cubicBezTo>
                <a:cubicBezTo>
                  <a:pt x="1088298" y="1787770"/>
                  <a:pt x="1105209" y="1775593"/>
                  <a:pt x="1120712" y="1763416"/>
                </a:cubicBezTo>
                <a:cubicBezTo>
                  <a:pt x="1136214" y="1751240"/>
                  <a:pt x="1148898" y="1737956"/>
                  <a:pt x="1161582" y="1723565"/>
                </a:cubicBezTo>
                <a:cubicBezTo>
                  <a:pt x="1172857" y="1709175"/>
                  <a:pt x="1184131" y="1693677"/>
                  <a:pt x="1192587" y="1677072"/>
                </a:cubicBezTo>
                <a:cubicBezTo>
                  <a:pt x="1198225" y="1667109"/>
                  <a:pt x="1202452" y="1656040"/>
                  <a:pt x="1206680" y="1646077"/>
                </a:cubicBezTo>
                <a:cubicBezTo>
                  <a:pt x="1210908" y="1635007"/>
                  <a:pt x="1213727" y="1623937"/>
                  <a:pt x="1215136" y="1613974"/>
                </a:cubicBezTo>
                <a:cubicBezTo>
                  <a:pt x="1216546" y="1604012"/>
                  <a:pt x="1217955" y="1594049"/>
                  <a:pt x="1216546" y="1585193"/>
                </a:cubicBezTo>
                <a:cubicBezTo>
                  <a:pt x="1215136" y="1576337"/>
                  <a:pt x="1212318" y="1567481"/>
                  <a:pt x="1206680" y="1559732"/>
                </a:cubicBezTo>
                <a:cubicBezTo>
                  <a:pt x="1193997" y="1542021"/>
                  <a:pt x="1175675" y="1515453"/>
                  <a:pt x="1155945" y="1485565"/>
                </a:cubicBezTo>
                <a:cubicBezTo>
                  <a:pt x="1134805" y="1455676"/>
                  <a:pt x="1110847" y="1421360"/>
                  <a:pt x="1089707" y="1389258"/>
                </a:cubicBezTo>
                <a:cubicBezTo>
                  <a:pt x="1067158" y="1358262"/>
                  <a:pt x="1047427" y="1327267"/>
                  <a:pt x="1031925" y="1305127"/>
                </a:cubicBezTo>
                <a:cubicBezTo>
                  <a:pt x="1016422" y="1281881"/>
                  <a:pt x="1005148" y="1266383"/>
                  <a:pt x="1003739" y="1264169"/>
                </a:cubicBezTo>
                <a:cubicBezTo>
                  <a:pt x="1003739" y="1264169"/>
                  <a:pt x="1000920" y="1265276"/>
                  <a:pt x="998101" y="1266383"/>
                </a:cubicBezTo>
                <a:cubicBezTo>
                  <a:pt x="993873" y="1268597"/>
                  <a:pt x="989645" y="1269704"/>
                  <a:pt x="984008" y="1271918"/>
                </a:cubicBezTo>
                <a:cubicBezTo>
                  <a:pt x="978371" y="1273025"/>
                  <a:pt x="972734" y="1275239"/>
                  <a:pt x="965687" y="1276346"/>
                </a:cubicBezTo>
                <a:cubicBezTo>
                  <a:pt x="958640" y="1277453"/>
                  <a:pt x="951594" y="1278560"/>
                  <a:pt x="943138" y="1278560"/>
                </a:cubicBezTo>
                <a:cubicBezTo>
                  <a:pt x="937501" y="1278560"/>
                  <a:pt x="930454" y="1278560"/>
                  <a:pt x="924817" y="1276346"/>
                </a:cubicBezTo>
                <a:cubicBezTo>
                  <a:pt x="919179" y="1274132"/>
                  <a:pt x="913542" y="1271918"/>
                  <a:pt x="907905" y="1267490"/>
                </a:cubicBezTo>
                <a:cubicBezTo>
                  <a:pt x="903677" y="1264169"/>
                  <a:pt x="898040" y="1258634"/>
                  <a:pt x="895221" y="1251992"/>
                </a:cubicBezTo>
                <a:cubicBezTo>
                  <a:pt x="892402" y="1244244"/>
                  <a:pt x="889584" y="1236495"/>
                  <a:pt x="889584" y="1225425"/>
                </a:cubicBezTo>
                <a:cubicBezTo>
                  <a:pt x="886765" y="1203285"/>
                  <a:pt x="881128" y="1183360"/>
                  <a:pt x="874081" y="1164541"/>
                </a:cubicBezTo>
                <a:cubicBezTo>
                  <a:pt x="865625" y="1145723"/>
                  <a:pt x="855760" y="1129118"/>
                  <a:pt x="847304" y="1112513"/>
                </a:cubicBezTo>
                <a:cubicBezTo>
                  <a:pt x="837439" y="1095908"/>
                  <a:pt x="828983" y="1080411"/>
                  <a:pt x="823346" y="1063806"/>
                </a:cubicBezTo>
                <a:cubicBezTo>
                  <a:pt x="817708" y="1048308"/>
                  <a:pt x="814890" y="1031704"/>
                  <a:pt x="817708" y="1013992"/>
                </a:cubicBezTo>
                <a:cubicBezTo>
                  <a:pt x="819118" y="1000708"/>
                  <a:pt x="821936" y="987425"/>
                  <a:pt x="826164" y="975248"/>
                </a:cubicBezTo>
                <a:cubicBezTo>
                  <a:pt x="828983" y="963071"/>
                  <a:pt x="834620" y="950894"/>
                  <a:pt x="840258" y="942038"/>
                </a:cubicBezTo>
                <a:cubicBezTo>
                  <a:pt x="845895" y="932076"/>
                  <a:pt x="852941" y="924327"/>
                  <a:pt x="861397" y="918792"/>
                </a:cubicBezTo>
                <a:cubicBezTo>
                  <a:pt x="869853" y="913257"/>
                  <a:pt x="878309" y="909936"/>
                  <a:pt x="886765" y="909936"/>
                </a:cubicBezTo>
                <a:cubicBezTo>
                  <a:pt x="889584" y="909936"/>
                  <a:pt x="892402" y="909936"/>
                  <a:pt x="895221" y="909936"/>
                </a:cubicBezTo>
                <a:cubicBezTo>
                  <a:pt x="898040" y="911043"/>
                  <a:pt x="902268" y="912150"/>
                  <a:pt x="905086" y="913257"/>
                </a:cubicBezTo>
                <a:cubicBezTo>
                  <a:pt x="907905" y="914364"/>
                  <a:pt x="910724" y="915471"/>
                  <a:pt x="913542" y="917685"/>
                </a:cubicBezTo>
                <a:cubicBezTo>
                  <a:pt x="917770" y="919899"/>
                  <a:pt x="920589" y="922113"/>
                  <a:pt x="923407" y="924327"/>
                </a:cubicBezTo>
                <a:cubicBezTo>
                  <a:pt x="929045" y="928755"/>
                  <a:pt x="934682" y="932076"/>
                  <a:pt x="938910" y="936504"/>
                </a:cubicBezTo>
                <a:cubicBezTo>
                  <a:pt x="944547" y="940932"/>
                  <a:pt x="948775" y="944252"/>
                  <a:pt x="954412" y="948680"/>
                </a:cubicBezTo>
                <a:cubicBezTo>
                  <a:pt x="958640" y="952001"/>
                  <a:pt x="964278" y="955322"/>
                  <a:pt x="968506" y="959750"/>
                </a:cubicBezTo>
                <a:cubicBezTo>
                  <a:pt x="972734" y="963071"/>
                  <a:pt x="976961" y="966392"/>
                  <a:pt x="981189" y="968606"/>
                </a:cubicBezTo>
                <a:cubicBezTo>
                  <a:pt x="967096" y="957536"/>
                  <a:pt x="938910" y="892224"/>
                  <a:pt x="921998" y="800345"/>
                </a:cubicBezTo>
                <a:cubicBezTo>
                  <a:pt x="905086" y="708466"/>
                  <a:pt x="899449" y="590019"/>
                  <a:pt x="930454" y="472680"/>
                </a:cubicBezTo>
                <a:cubicBezTo>
                  <a:pt x="961459" y="355340"/>
                  <a:pt x="1027697" y="239107"/>
                  <a:pt x="1155945" y="150549"/>
                </a:cubicBezTo>
                <a:cubicBezTo>
                  <a:pt x="1251074" y="84961"/>
                  <a:pt x="1380291" y="34939"/>
                  <a:pt x="1554892" y="12627"/>
                </a:cubicBezTo>
                <a:lnTo>
                  <a:pt x="1735453" y="637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79815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S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>
            <a:spLocks noGrp="1"/>
          </p:cNvSpPr>
          <p:nvPr userDrawn="1">
            <p:ph type="body" sz="half" idx="2" hasCustomPrompt="1"/>
          </p:nvPr>
        </p:nvSpPr>
        <p:spPr>
          <a:xfrm>
            <a:off x="381000" y="883820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 smtClean="0"/>
              <a:t>CLICK TO EDITE SUBTITLE</a:t>
            </a:r>
          </a:p>
        </p:txBody>
      </p:sp>
      <p:sp>
        <p:nvSpPr>
          <p:cNvPr id="9" name="Title 2"/>
          <p:cNvSpPr>
            <a:spLocks noGrp="1"/>
          </p:cNvSpPr>
          <p:nvPr userDrawn="1">
            <p:ph type="title"/>
          </p:nvPr>
        </p:nvSpPr>
        <p:spPr>
          <a:xfrm>
            <a:off x="381000" y="3413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3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8" hasCustomPrompt="1"/>
          </p:nvPr>
        </p:nvSpPr>
        <p:spPr>
          <a:xfrm>
            <a:off x="-721" y="3303557"/>
            <a:ext cx="1881995" cy="1839719"/>
          </a:xfrm>
          <a:custGeom>
            <a:avLst/>
            <a:gdLst>
              <a:gd name="connsiteX0" fmla="*/ 629301 w 1881995"/>
              <a:gd name="connsiteY0" fmla="*/ 0 h 1839719"/>
              <a:gd name="connsiteX1" fmla="*/ 1881995 w 1881995"/>
              <a:gd name="connsiteY1" fmla="*/ 1252693 h 1839719"/>
              <a:gd name="connsiteX2" fmla="*/ 1294968 w 1881995"/>
              <a:gd name="connsiteY2" fmla="*/ 1839719 h 1839719"/>
              <a:gd name="connsiteX3" fmla="*/ 0 w 1881995"/>
              <a:gd name="connsiteY3" fmla="*/ 1839719 h 1839719"/>
              <a:gd name="connsiteX4" fmla="*/ 0 w 1881995"/>
              <a:gd name="connsiteY4" fmla="*/ 629301 h 1839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1995" h="1839719">
                <a:moveTo>
                  <a:pt x="629301" y="0"/>
                </a:moveTo>
                <a:lnTo>
                  <a:pt x="1881995" y="1252693"/>
                </a:lnTo>
                <a:lnTo>
                  <a:pt x="1294968" y="1839719"/>
                </a:lnTo>
                <a:lnTo>
                  <a:pt x="0" y="1839719"/>
                </a:lnTo>
                <a:lnTo>
                  <a:pt x="0" y="629301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33" name="Picture Placeholder 32"/>
          <p:cNvSpPr>
            <a:spLocks noGrp="1"/>
          </p:cNvSpPr>
          <p:nvPr>
            <p:ph type="pic" sz="quarter" idx="19" hasCustomPrompt="1"/>
          </p:nvPr>
        </p:nvSpPr>
        <p:spPr>
          <a:xfrm>
            <a:off x="6361599" y="1257042"/>
            <a:ext cx="2782401" cy="3676699"/>
          </a:xfrm>
          <a:custGeom>
            <a:avLst/>
            <a:gdLst>
              <a:gd name="connsiteX0" fmla="*/ 1838352 w 2782401"/>
              <a:gd name="connsiteY0" fmla="*/ 0 h 3676699"/>
              <a:gd name="connsiteX1" fmla="*/ 2782401 w 2782401"/>
              <a:gd name="connsiteY1" fmla="*/ 944049 h 3676699"/>
              <a:gd name="connsiteX2" fmla="*/ 2782401 w 2782401"/>
              <a:gd name="connsiteY2" fmla="*/ 2732651 h 3676699"/>
              <a:gd name="connsiteX3" fmla="*/ 1838352 w 2782401"/>
              <a:gd name="connsiteY3" fmla="*/ 3676699 h 3676699"/>
              <a:gd name="connsiteX4" fmla="*/ 0 w 2782401"/>
              <a:gd name="connsiteY4" fmla="*/ 1838350 h 3676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82401" h="3676699">
                <a:moveTo>
                  <a:pt x="1838352" y="0"/>
                </a:moveTo>
                <a:lnTo>
                  <a:pt x="2782401" y="944049"/>
                </a:lnTo>
                <a:lnTo>
                  <a:pt x="2782401" y="2732651"/>
                </a:lnTo>
                <a:lnTo>
                  <a:pt x="1838352" y="3676699"/>
                </a:lnTo>
                <a:lnTo>
                  <a:pt x="0" y="183835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881759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S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>
            <a:spLocks noGrp="1"/>
          </p:cNvSpPr>
          <p:nvPr userDrawn="1">
            <p:ph type="body" sz="half" idx="2" hasCustomPrompt="1"/>
          </p:nvPr>
        </p:nvSpPr>
        <p:spPr>
          <a:xfrm>
            <a:off x="381000" y="883820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 smtClean="0"/>
              <a:t>CLICK TO EDITE SUBTITLE</a:t>
            </a:r>
          </a:p>
        </p:txBody>
      </p:sp>
      <p:sp>
        <p:nvSpPr>
          <p:cNvPr id="9" name="Title 2"/>
          <p:cNvSpPr>
            <a:spLocks noGrp="1"/>
          </p:cNvSpPr>
          <p:nvPr userDrawn="1">
            <p:ph type="title"/>
          </p:nvPr>
        </p:nvSpPr>
        <p:spPr>
          <a:xfrm>
            <a:off x="381000" y="3413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3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9" name="Picture Placeholder 38"/>
          <p:cNvSpPr>
            <a:spLocks noGrp="1"/>
          </p:cNvSpPr>
          <p:nvPr>
            <p:ph type="pic" sz="quarter" idx="13" hasCustomPrompt="1"/>
          </p:nvPr>
        </p:nvSpPr>
        <p:spPr>
          <a:xfrm rot="1109790">
            <a:off x="288804" y="3052746"/>
            <a:ext cx="2014585" cy="1356157"/>
          </a:xfrm>
          <a:custGeom>
            <a:avLst/>
            <a:gdLst>
              <a:gd name="connsiteX0" fmla="*/ 0 w 2014585"/>
              <a:gd name="connsiteY0" fmla="*/ 118473 h 1356157"/>
              <a:gd name="connsiteX1" fmla="*/ 1938961 w 2014585"/>
              <a:gd name="connsiteY1" fmla="*/ 0 h 1356157"/>
              <a:gd name="connsiteX2" fmla="*/ 2014585 w 2014585"/>
              <a:gd name="connsiteY2" fmla="*/ 1237684 h 1356157"/>
              <a:gd name="connsiteX3" fmla="*/ 75624 w 2014585"/>
              <a:gd name="connsiteY3" fmla="*/ 1356157 h 1356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4585" h="1356157">
                <a:moveTo>
                  <a:pt x="0" y="118473"/>
                </a:moveTo>
                <a:lnTo>
                  <a:pt x="1938961" y="0"/>
                </a:lnTo>
                <a:lnTo>
                  <a:pt x="2014585" y="1237684"/>
                </a:lnTo>
                <a:lnTo>
                  <a:pt x="75624" y="1356157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40" name="Picture Placeholder 39"/>
          <p:cNvSpPr>
            <a:spLocks noGrp="1"/>
          </p:cNvSpPr>
          <p:nvPr>
            <p:ph type="pic" sz="quarter" idx="14" hasCustomPrompt="1"/>
          </p:nvPr>
        </p:nvSpPr>
        <p:spPr>
          <a:xfrm rot="20217248">
            <a:off x="2331794" y="1653435"/>
            <a:ext cx="2097011" cy="1499681"/>
          </a:xfrm>
          <a:custGeom>
            <a:avLst/>
            <a:gdLst>
              <a:gd name="connsiteX0" fmla="*/ 2097011 w 2097011"/>
              <a:gd name="connsiteY0" fmla="*/ 271895 h 1499681"/>
              <a:gd name="connsiteX1" fmla="*/ 1923455 w 2097011"/>
              <a:gd name="connsiteY1" fmla="*/ 1499681 h 1499681"/>
              <a:gd name="connsiteX2" fmla="*/ 0 w 2097011"/>
              <a:gd name="connsiteY2" fmla="*/ 1227786 h 1499681"/>
              <a:gd name="connsiteX3" fmla="*/ 173556 w 2097011"/>
              <a:gd name="connsiteY3" fmla="*/ 0 h 1499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7011" h="1499681">
                <a:moveTo>
                  <a:pt x="2097011" y="271895"/>
                </a:moveTo>
                <a:lnTo>
                  <a:pt x="1923455" y="1499681"/>
                </a:lnTo>
                <a:lnTo>
                  <a:pt x="0" y="1227786"/>
                </a:lnTo>
                <a:lnTo>
                  <a:pt x="173556" y="0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41" name="Picture Placeholder 40"/>
          <p:cNvSpPr>
            <a:spLocks noGrp="1"/>
          </p:cNvSpPr>
          <p:nvPr>
            <p:ph type="pic" sz="quarter" idx="15" hasCustomPrompt="1"/>
          </p:nvPr>
        </p:nvSpPr>
        <p:spPr>
          <a:xfrm rot="1800000">
            <a:off x="4313813" y="3042177"/>
            <a:ext cx="1942577" cy="1239992"/>
          </a:xfrm>
          <a:custGeom>
            <a:avLst/>
            <a:gdLst>
              <a:gd name="connsiteX0" fmla="*/ 0 w 1942577"/>
              <a:gd name="connsiteY0" fmla="*/ 0 h 1239992"/>
              <a:gd name="connsiteX1" fmla="*/ 1942577 w 1942577"/>
              <a:gd name="connsiteY1" fmla="*/ 0 h 1239992"/>
              <a:gd name="connsiteX2" fmla="*/ 1942577 w 1942577"/>
              <a:gd name="connsiteY2" fmla="*/ 1239992 h 1239992"/>
              <a:gd name="connsiteX3" fmla="*/ 0 w 1942577"/>
              <a:gd name="connsiteY3" fmla="*/ 1239992 h 1239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42577" h="1239992">
                <a:moveTo>
                  <a:pt x="0" y="0"/>
                </a:moveTo>
                <a:lnTo>
                  <a:pt x="1942577" y="0"/>
                </a:lnTo>
                <a:lnTo>
                  <a:pt x="1942577" y="1239992"/>
                </a:lnTo>
                <a:lnTo>
                  <a:pt x="0" y="1239992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42" name="Picture Placeholder 41"/>
          <p:cNvSpPr>
            <a:spLocks noGrp="1"/>
          </p:cNvSpPr>
          <p:nvPr>
            <p:ph type="pic" sz="quarter" idx="16" hasCustomPrompt="1"/>
          </p:nvPr>
        </p:nvSpPr>
        <p:spPr>
          <a:xfrm rot="20700000">
            <a:off x="6565146" y="1783279"/>
            <a:ext cx="1942577" cy="1239993"/>
          </a:xfrm>
          <a:custGeom>
            <a:avLst/>
            <a:gdLst>
              <a:gd name="connsiteX0" fmla="*/ 1942577 w 1942577"/>
              <a:gd name="connsiteY0" fmla="*/ 0 h 1239993"/>
              <a:gd name="connsiteX1" fmla="*/ 1942577 w 1942577"/>
              <a:gd name="connsiteY1" fmla="*/ 1239993 h 1239993"/>
              <a:gd name="connsiteX2" fmla="*/ 0 w 1942577"/>
              <a:gd name="connsiteY2" fmla="*/ 1239992 h 1239993"/>
              <a:gd name="connsiteX3" fmla="*/ 0 w 1942577"/>
              <a:gd name="connsiteY3" fmla="*/ 0 h 1239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42577" h="1239993">
                <a:moveTo>
                  <a:pt x="1942577" y="0"/>
                </a:moveTo>
                <a:lnTo>
                  <a:pt x="1942577" y="1239993"/>
                </a:lnTo>
                <a:lnTo>
                  <a:pt x="0" y="1239992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9050">
            <a:noFill/>
          </a:ln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49598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S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381000" y="2507364"/>
            <a:ext cx="2819400" cy="2274186"/>
          </a:xfrm>
          <a:custGeom>
            <a:avLst/>
            <a:gdLst>
              <a:gd name="connsiteX0" fmla="*/ 0 w 4191000"/>
              <a:gd name="connsiteY0" fmla="*/ 0 h 3380547"/>
              <a:gd name="connsiteX1" fmla="*/ 4191000 w 4191000"/>
              <a:gd name="connsiteY1" fmla="*/ 0 h 3380547"/>
              <a:gd name="connsiteX2" fmla="*/ 4191000 w 4191000"/>
              <a:gd name="connsiteY2" fmla="*/ 3380547 h 3380547"/>
              <a:gd name="connsiteX3" fmla="*/ 0 w 4191000"/>
              <a:gd name="connsiteY3" fmla="*/ 3380547 h 3380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91000" h="3380547">
                <a:moveTo>
                  <a:pt x="0" y="0"/>
                </a:moveTo>
                <a:lnTo>
                  <a:pt x="4191000" y="0"/>
                </a:lnTo>
                <a:lnTo>
                  <a:pt x="4191000" y="3380547"/>
                </a:lnTo>
                <a:lnTo>
                  <a:pt x="0" y="338054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0" y="883820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 smtClean="0"/>
              <a:t>CLICK TO EDITE SUBTITLE</a:t>
            </a:r>
          </a:p>
        </p:txBody>
      </p:sp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381000" y="3413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3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2247900" y="1581150"/>
            <a:ext cx="1905000" cy="1536612"/>
          </a:xfrm>
          <a:custGeom>
            <a:avLst/>
            <a:gdLst>
              <a:gd name="connsiteX0" fmla="*/ 0 w 4191000"/>
              <a:gd name="connsiteY0" fmla="*/ 0 h 3380547"/>
              <a:gd name="connsiteX1" fmla="*/ 4191000 w 4191000"/>
              <a:gd name="connsiteY1" fmla="*/ 0 h 3380547"/>
              <a:gd name="connsiteX2" fmla="*/ 4191000 w 4191000"/>
              <a:gd name="connsiteY2" fmla="*/ 3380547 h 3380547"/>
              <a:gd name="connsiteX3" fmla="*/ 0 w 4191000"/>
              <a:gd name="connsiteY3" fmla="*/ 3380547 h 3380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91000" h="3380547">
                <a:moveTo>
                  <a:pt x="0" y="0"/>
                </a:moveTo>
                <a:lnTo>
                  <a:pt x="4191000" y="0"/>
                </a:lnTo>
                <a:lnTo>
                  <a:pt x="4191000" y="3380547"/>
                </a:lnTo>
                <a:lnTo>
                  <a:pt x="0" y="338054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chemeClr val="bg2"/>
            </a:solidFill>
          </a:ln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3" hasCustomPrompt="1"/>
          </p:nvPr>
        </p:nvSpPr>
        <p:spPr>
          <a:xfrm>
            <a:off x="3048000" y="2895549"/>
            <a:ext cx="1905000" cy="1536612"/>
          </a:xfrm>
          <a:custGeom>
            <a:avLst/>
            <a:gdLst>
              <a:gd name="connsiteX0" fmla="*/ 0 w 4191000"/>
              <a:gd name="connsiteY0" fmla="*/ 0 h 3380547"/>
              <a:gd name="connsiteX1" fmla="*/ 4191000 w 4191000"/>
              <a:gd name="connsiteY1" fmla="*/ 0 h 3380547"/>
              <a:gd name="connsiteX2" fmla="*/ 4191000 w 4191000"/>
              <a:gd name="connsiteY2" fmla="*/ 3380547 h 3380547"/>
              <a:gd name="connsiteX3" fmla="*/ 0 w 4191000"/>
              <a:gd name="connsiteY3" fmla="*/ 3380547 h 3380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91000" h="3380547">
                <a:moveTo>
                  <a:pt x="0" y="0"/>
                </a:moveTo>
                <a:lnTo>
                  <a:pt x="4191000" y="0"/>
                </a:lnTo>
                <a:lnTo>
                  <a:pt x="4191000" y="3380547"/>
                </a:lnTo>
                <a:lnTo>
                  <a:pt x="0" y="338054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chemeClr val="bg2"/>
            </a:solidFill>
          </a:ln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92732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S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0" y="883820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 smtClean="0"/>
              <a:t>CLICK TO EDITE SUBTITLE</a:t>
            </a:r>
          </a:p>
        </p:txBody>
      </p:sp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381000" y="3413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3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6" hasCustomPrompt="1"/>
          </p:nvPr>
        </p:nvSpPr>
        <p:spPr>
          <a:xfrm>
            <a:off x="5061283" y="3454488"/>
            <a:ext cx="1905000" cy="1536612"/>
          </a:xfrm>
          <a:custGeom>
            <a:avLst/>
            <a:gdLst>
              <a:gd name="connsiteX0" fmla="*/ 0 w 4191000"/>
              <a:gd name="connsiteY0" fmla="*/ 0 h 3380547"/>
              <a:gd name="connsiteX1" fmla="*/ 4191000 w 4191000"/>
              <a:gd name="connsiteY1" fmla="*/ 0 h 3380547"/>
              <a:gd name="connsiteX2" fmla="*/ 4191000 w 4191000"/>
              <a:gd name="connsiteY2" fmla="*/ 3380547 h 3380547"/>
              <a:gd name="connsiteX3" fmla="*/ 0 w 4191000"/>
              <a:gd name="connsiteY3" fmla="*/ 3380547 h 3380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91000" h="3380547">
                <a:moveTo>
                  <a:pt x="0" y="0"/>
                </a:moveTo>
                <a:lnTo>
                  <a:pt x="4191000" y="0"/>
                </a:lnTo>
                <a:lnTo>
                  <a:pt x="4191000" y="3380547"/>
                </a:lnTo>
                <a:lnTo>
                  <a:pt x="0" y="338054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28575">
            <a:solidFill>
              <a:schemeClr val="bg1"/>
            </a:solidFill>
          </a:ln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4151963" y="2001476"/>
            <a:ext cx="2128520" cy="1536612"/>
          </a:xfrm>
          <a:custGeom>
            <a:avLst/>
            <a:gdLst>
              <a:gd name="connsiteX0" fmla="*/ 0 w 4191000"/>
              <a:gd name="connsiteY0" fmla="*/ 0 h 3380547"/>
              <a:gd name="connsiteX1" fmla="*/ 4191000 w 4191000"/>
              <a:gd name="connsiteY1" fmla="*/ 0 h 3380547"/>
              <a:gd name="connsiteX2" fmla="*/ 4191000 w 4191000"/>
              <a:gd name="connsiteY2" fmla="*/ 3380547 h 3380547"/>
              <a:gd name="connsiteX3" fmla="*/ 0 w 4191000"/>
              <a:gd name="connsiteY3" fmla="*/ 3380547 h 3380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91000" h="3380547">
                <a:moveTo>
                  <a:pt x="0" y="0"/>
                </a:moveTo>
                <a:lnTo>
                  <a:pt x="4191000" y="0"/>
                </a:lnTo>
                <a:lnTo>
                  <a:pt x="4191000" y="3380547"/>
                </a:lnTo>
                <a:lnTo>
                  <a:pt x="0" y="338054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28575">
            <a:solidFill>
              <a:schemeClr val="bg1"/>
            </a:solidFill>
          </a:ln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8" hasCustomPrompt="1"/>
          </p:nvPr>
        </p:nvSpPr>
        <p:spPr>
          <a:xfrm>
            <a:off x="6013783" y="1252220"/>
            <a:ext cx="1905000" cy="1536612"/>
          </a:xfrm>
          <a:custGeom>
            <a:avLst/>
            <a:gdLst>
              <a:gd name="connsiteX0" fmla="*/ 0 w 4191000"/>
              <a:gd name="connsiteY0" fmla="*/ 0 h 3380547"/>
              <a:gd name="connsiteX1" fmla="*/ 4191000 w 4191000"/>
              <a:gd name="connsiteY1" fmla="*/ 0 h 3380547"/>
              <a:gd name="connsiteX2" fmla="*/ 4191000 w 4191000"/>
              <a:gd name="connsiteY2" fmla="*/ 3380547 h 3380547"/>
              <a:gd name="connsiteX3" fmla="*/ 0 w 4191000"/>
              <a:gd name="connsiteY3" fmla="*/ 3380547 h 3380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91000" h="3380547">
                <a:moveTo>
                  <a:pt x="0" y="0"/>
                </a:moveTo>
                <a:lnTo>
                  <a:pt x="4191000" y="0"/>
                </a:lnTo>
                <a:lnTo>
                  <a:pt x="4191000" y="3380547"/>
                </a:lnTo>
                <a:lnTo>
                  <a:pt x="0" y="338054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28575">
            <a:solidFill>
              <a:schemeClr val="bg1"/>
            </a:solidFill>
          </a:ln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9" hasCustomPrompt="1"/>
          </p:nvPr>
        </p:nvSpPr>
        <p:spPr>
          <a:xfrm>
            <a:off x="6844363" y="2566619"/>
            <a:ext cx="1905000" cy="1536612"/>
          </a:xfrm>
          <a:custGeom>
            <a:avLst/>
            <a:gdLst>
              <a:gd name="connsiteX0" fmla="*/ 0 w 4191000"/>
              <a:gd name="connsiteY0" fmla="*/ 0 h 3380547"/>
              <a:gd name="connsiteX1" fmla="*/ 4191000 w 4191000"/>
              <a:gd name="connsiteY1" fmla="*/ 0 h 3380547"/>
              <a:gd name="connsiteX2" fmla="*/ 4191000 w 4191000"/>
              <a:gd name="connsiteY2" fmla="*/ 3380547 h 3380547"/>
              <a:gd name="connsiteX3" fmla="*/ 0 w 4191000"/>
              <a:gd name="connsiteY3" fmla="*/ 3380547 h 3380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91000" h="3380547">
                <a:moveTo>
                  <a:pt x="0" y="0"/>
                </a:moveTo>
                <a:lnTo>
                  <a:pt x="4191000" y="0"/>
                </a:lnTo>
                <a:lnTo>
                  <a:pt x="4191000" y="3380547"/>
                </a:lnTo>
                <a:lnTo>
                  <a:pt x="0" y="338054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28575">
            <a:solidFill>
              <a:schemeClr val="bg1"/>
            </a:solidFill>
          </a:ln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753514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S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2" hasCustomPrompt="1"/>
          </p:nvPr>
        </p:nvSpPr>
        <p:spPr>
          <a:xfrm>
            <a:off x="381000" y="2188846"/>
            <a:ext cx="2286000" cy="1475104"/>
          </a:xfrm>
          <a:custGeom>
            <a:avLst/>
            <a:gdLst>
              <a:gd name="connsiteX0" fmla="*/ 0 w 3552168"/>
              <a:gd name="connsiteY0" fmla="*/ 0 h 1886454"/>
              <a:gd name="connsiteX1" fmla="*/ 3552168 w 3552168"/>
              <a:gd name="connsiteY1" fmla="*/ 0 h 1886454"/>
              <a:gd name="connsiteX2" fmla="*/ 3552168 w 3552168"/>
              <a:gd name="connsiteY2" fmla="*/ 1854875 h 1886454"/>
              <a:gd name="connsiteX3" fmla="*/ 3520589 w 3552168"/>
              <a:gd name="connsiteY3" fmla="*/ 1886454 h 1886454"/>
              <a:gd name="connsiteX4" fmla="*/ 31579 w 3552168"/>
              <a:gd name="connsiteY4" fmla="*/ 1886454 h 1886454"/>
              <a:gd name="connsiteX5" fmla="*/ 0 w 3552168"/>
              <a:gd name="connsiteY5" fmla="*/ 1854875 h 1886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52168" h="1886454">
                <a:moveTo>
                  <a:pt x="0" y="0"/>
                </a:moveTo>
                <a:lnTo>
                  <a:pt x="3552168" y="0"/>
                </a:lnTo>
                <a:lnTo>
                  <a:pt x="3552168" y="1854875"/>
                </a:lnTo>
                <a:cubicBezTo>
                  <a:pt x="3552168" y="1872316"/>
                  <a:pt x="3538030" y="1886454"/>
                  <a:pt x="3520589" y="1886454"/>
                </a:cubicBezTo>
                <a:lnTo>
                  <a:pt x="31579" y="1886454"/>
                </a:lnTo>
                <a:cubicBezTo>
                  <a:pt x="14138" y="1886454"/>
                  <a:pt x="0" y="1872316"/>
                  <a:pt x="0" y="185487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0" y="883820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 smtClean="0"/>
              <a:t>CLICK TO EDITE SUBTITLE</a:t>
            </a:r>
          </a:p>
        </p:txBody>
      </p:sp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381000" y="3413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3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2039232" y="2345821"/>
            <a:ext cx="5208208" cy="2661788"/>
          </a:xfrm>
          <a:custGeom>
            <a:avLst/>
            <a:gdLst>
              <a:gd name="connsiteX0" fmla="*/ 0 w 5208208"/>
              <a:gd name="connsiteY0" fmla="*/ 0 h 2661788"/>
              <a:gd name="connsiteX1" fmla="*/ 5208208 w 5208208"/>
              <a:gd name="connsiteY1" fmla="*/ 0 h 2661788"/>
              <a:gd name="connsiteX2" fmla="*/ 5208208 w 5208208"/>
              <a:gd name="connsiteY2" fmla="*/ 2617229 h 2661788"/>
              <a:gd name="connsiteX3" fmla="*/ 5161906 w 5208208"/>
              <a:gd name="connsiteY3" fmla="*/ 2661788 h 2661788"/>
              <a:gd name="connsiteX4" fmla="*/ 3804458 w 5208208"/>
              <a:gd name="connsiteY4" fmla="*/ 2661788 h 2661788"/>
              <a:gd name="connsiteX5" fmla="*/ 1184878 w 5208208"/>
              <a:gd name="connsiteY5" fmla="*/ 2661788 h 2661788"/>
              <a:gd name="connsiteX6" fmla="*/ 46302 w 5208208"/>
              <a:gd name="connsiteY6" fmla="*/ 2661788 h 2661788"/>
              <a:gd name="connsiteX7" fmla="*/ 0 w 5208208"/>
              <a:gd name="connsiteY7" fmla="*/ 2617229 h 2661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08208" h="2661788">
                <a:moveTo>
                  <a:pt x="0" y="0"/>
                </a:moveTo>
                <a:lnTo>
                  <a:pt x="5208208" y="0"/>
                </a:lnTo>
                <a:lnTo>
                  <a:pt x="5208208" y="2617229"/>
                </a:lnTo>
                <a:cubicBezTo>
                  <a:pt x="5208208" y="2641839"/>
                  <a:pt x="5187478" y="2661788"/>
                  <a:pt x="5161906" y="2661788"/>
                </a:cubicBezTo>
                <a:lnTo>
                  <a:pt x="3804458" y="2661788"/>
                </a:lnTo>
                <a:lnTo>
                  <a:pt x="1184878" y="2661788"/>
                </a:lnTo>
                <a:lnTo>
                  <a:pt x="46302" y="2661788"/>
                </a:lnTo>
                <a:cubicBezTo>
                  <a:pt x="20730" y="2661788"/>
                  <a:pt x="0" y="2641839"/>
                  <a:pt x="0" y="2617229"/>
                </a:cubicBez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  <a:ln>
            <a:solidFill>
              <a:schemeClr val="bg1"/>
            </a:solidFill>
          </a:ln>
        </p:spPr>
        <p:txBody>
          <a:bodyPr wrap="square" anchor="b">
            <a:noAutofit/>
          </a:bodyPr>
          <a:lstStyle>
            <a:lvl1pPr marL="0" indent="0" algn="ctr"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8" name="Picture Placeholder 37"/>
          <p:cNvSpPr>
            <a:spLocks noGrp="1"/>
          </p:cNvSpPr>
          <p:nvPr>
            <p:ph type="pic" sz="quarter" idx="13" hasCustomPrompt="1"/>
          </p:nvPr>
        </p:nvSpPr>
        <p:spPr>
          <a:xfrm>
            <a:off x="6477000" y="3332733"/>
            <a:ext cx="2667000" cy="1674877"/>
          </a:xfrm>
          <a:custGeom>
            <a:avLst/>
            <a:gdLst>
              <a:gd name="connsiteX0" fmla="*/ 0 w 3552168"/>
              <a:gd name="connsiteY0" fmla="*/ 0 h 1886454"/>
              <a:gd name="connsiteX1" fmla="*/ 3552168 w 3552168"/>
              <a:gd name="connsiteY1" fmla="*/ 0 h 1886454"/>
              <a:gd name="connsiteX2" fmla="*/ 3552168 w 3552168"/>
              <a:gd name="connsiteY2" fmla="*/ 1854875 h 1886454"/>
              <a:gd name="connsiteX3" fmla="*/ 3520589 w 3552168"/>
              <a:gd name="connsiteY3" fmla="*/ 1886454 h 1886454"/>
              <a:gd name="connsiteX4" fmla="*/ 31579 w 3552168"/>
              <a:gd name="connsiteY4" fmla="*/ 1886454 h 1886454"/>
              <a:gd name="connsiteX5" fmla="*/ 0 w 3552168"/>
              <a:gd name="connsiteY5" fmla="*/ 1854875 h 1886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52168" h="1886454">
                <a:moveTo>
                  <a:pt x="0" y="0"/>
                </a:moveTo>
                <a:lnTo>
                  <a:pt x="3552168" y="0"/>
                </a:lnTo>
                <a:lnTo>
                  <a:pt x="3552168" y="1854875"/>
                </a:lnTo>
                <a:cubicBezTo>
                  <a:pt x="3552168" y="1872316"/>
                  <a:pt x="3538030" y="1886454"/>
                  <a:pt x="3520589" y="1886454"/>
                </a:cubicBezTo>
                <a:lnTo>
                  <a:pt x="31579" y="1886454"/>
                </a:lnTo>
                <a:cubicBezTo>
                  <a:pt x="14138" y="1886454"/>
                  <a:pt x="0" y="1872316"/>
                  <a:pt x="0" y="185487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solidFill>
              <a:schemeClr val="bg1"/>
            </a:solidFill>
          </a:ln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248605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S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5"/>
          <p:cNvSpPr>
            <a:spLocks noGrp="1"/>
          </p:cNvSpPr>
          <p:nvPr>
            <p:ph type="pic" sz="quarter" idx="19" hasCustomPrompt="1"/>
          </p:nvPr>
        </p:nvSpPr>
        <p:spPr>
          <a:xfrm>
            <a:off x="6096000" y="1454238"/>
            <a:ext cx="2653363" cy="1536612"/>
          </a:xfrm>
          <a:custGeom>
            <a:avLst/>
            <a:gdLst>
              <a:gd name="connsiteX0" fmla="*/ 0 w 4191000"/>
              <a:gd name="connsiteY0" fmla="*/ 0 h 3380547"/>
              <a:gd name="connsiteX1" fmla="*/ 4191000 w 4191000"/>
              <a:gd name="connsiteY1" fmla="*/ 0 h 3380547"/>
              <a:gd name="connsiteX2" fmla="*/ 4191000 w 4191000"/>
              <a:gd name="connsiteY2" fmla="*/ 3380547 h 3380547"/>
              <a:gd name="connsiteX3" fmla="*/ 0 w 4191000"/>
              <a:gd name="connsiteY3" fmla="*/ 3380547 h 3380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91000" h="3380547">
                <a:moveTo>
                  <a:pt x="0" y="0"/>
                </a:moveTo>
                <a:lnTo>
                  <a:pt x="4191000" y="0"/>
                </a:lnTo>
                <a:lnTo>
                  <a:pt x="4191000" y="3380547"/>
                </a:lnTo>
                <a:lnTo>
                  <a:pt x="0" y="338054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20" hasCustomPrompt="1"/>
          </p:nvPr>
        </p:nvSpPr>
        <p:spPr>
          <a:xfrm>
            <a:off x="381000" y="1454238"/>
            <a:ext cx="2653363" cy="1536612"/>
          </a:xfrm>
          <a:custGeom>
            <a:avLst/>
            <a:gdLst>
              <a:gd name="connsiteX0" fmla="*/ 0 w 4191000"/>
              <a:gd name="connsiteY0" fmla="*/ 0 h 3380547"/>
              <a:gd name="connsiteX1" fmla="*/ 4191000 w 4191000"/>
              <a:gd name="connsiteY1" fmla="*/ 0 h 3380547"/>
              <a:gd name="connsiteX2" fmla="*/ 4191000 w 4191000"/>
              <a:gd name="connsiteY2" fmla="*/ 3380547 h 3380547"/>
              <a:gd name="connsiteX3" fmla="*/ 0 w 4191000"/>
              <a:gd name="connsiteY3" fmla="*/ 3380547 h 3380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91000" h="3380547">
                <a:moveTo>
                  <a:pt x="0" y="0"/>
                </a:moveTo>
                <a:lnTo>
                  <a:pt x="4191000" y="0"/>
                </a:lnTo>
                <a:lnTo>
                  <a:pt x="4191000" y="3380547"/>
                </a:lnTo>
                <a:lnTo>
                  <a:pt x="0" y="338054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noFill/>
          </a:ln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0" y="883820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 smtClean="0"/>
              <a:t>CLICK TO EDITE SUBTITLE</a:t>
            </a:r>
          </a:p>
        </p:txBody>
      </p:sp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381000" y="3413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3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6" hasCustomPrompt="1"/>
          </p:nvPr>
        </p:nvSpPr>
        <p:spPr>
          <a:xfrm>
            <a:off x="2666428" y="2876550"/>
            <a:ext cx="3810000" cy="1917612"/>
          </a:xfrm>
          <a:custGeom>
            <a:avLst/>
            <a:gdLst>
              <a:gd name="connsiteX0" fmla="*/ 0 w 4191000"/>
              <a:gd name="connsiteY0" fmla="*/ 0 h 3380547"/>
              <a:gd name="connsiteX1" fmla="*/ 4191000 w 4191000"/>
              <a:gd name="connsiteY1" fmla="*/ 0 h 3380547"/>
              <a:gd name="connsiteX2" fmla="*/ 4191000 w 4191000"/>
              <a:gd name="connsiteY2" fmla="*/ 3380547 h 3380547"/>
              <a:gd name="connsiteX3" fmla="*/ 0 w 4191000"/>
              <a:gd name="connsiteY3" fmla="*/ 3380547 h 3380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91000" h="3380547">
                <a:moveTo>
                  <a:pt x="0" y="0"/>
                </a:moveTo>
                <a:lnTo>
                  <a:pt x="4191000" y="0"/>
                </a:lnTo>
                <a:lnTo>
                  <a:pt x="4191000" y="3380547"/>
                </a:lnTo>
                <a:lnTo>
                  <a:pt x="0" y="338054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solidFill>
              <a:schemeClr val="bg1"/>
            </a:solidFill>
          </a:ln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74714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0" y="883820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 smtClean="0"/>
              <a:t>CLICK TO EDITE SUBTITLE</a:t>
            </a:r>
          </a:p>
        </p:txBody>
      </p:sp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381000" y="3413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3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777305" y="1548611"/>
            <a:ext cx="3072828" cy="3072828"/>
          </a:xfrm>
          <a:prstGeom prst="ellipse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tIns="91440" bIns="1005840" anchor="b">
            <a:noAutofit/>
          </a:bodyPr>
          <a:lstStyle>
            <a:lvl1pPr marL="0" indent="0" algn="ctr">
              <a:buNone/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551350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0" y="883820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 smtClean="0"/>
              <a:t>CLICK TO EDITE SUBTITLE</a:t>
            </a:r>
          </a:p>
        </p:txBody>
      </p:sp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381000" y="3413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3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4" name="Picture Placeholder 93"/>
          <p:cNvSpPr>
            <a:spLocks noGrp="1"/>
          </p:cNvSpPr>
          <p:nvPr>
            <p:ph type="pic" sz="quarter" idx="26" hasCustomPrompt="1"/>
          </p:nvPr>
        </p:nvSpPr>
        <p:spPr>
          <a:xfrm>
            <a:off x="690109" y="1650681"/>
            <a:ext cx="1362982" cy="1362982"/>
          </a:xfrm>
          <a:custGeom>
            <a:avLst/>
            <a:gdLst>
              <a:gd name="connsiteX0" fmla="*/ 681491 w 1362982"/>
              <a:gd name="connsiteY0" fmla="*/ 0 h 1362982"/>
              <a:gd name="connsiteX1" fmla="*/ 1362982 w 1362982"/>
              <a:gd name="connsiteY1" fmla="*/ 681491 h 1362982"/>
              <a:gd name="connsiteX2" fmla="*/ 681491 w 1362982"/>
              <a:gd name="connsiteY2" fmla="*/ 1362982 h 1362982"/>
              <a:gd name="connsiteX3" fmla="*/ 0 w 1362982"/>
              <a:gd name="connsiteY3" fmla="*/ 681491 h 1362982"/>
              <a:gd name="connsiteX4" fmla="*/ 681491 w 1362982"/>
              <a:gd name="connsiteY4" fmla="*/ 0 h 1362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2982" h="1362982">
                <a:moveTo>
                  <a:pt x="681491" y="0"/>
                </a:moveTo>
                <a:cubicBezTo>
                  <a:pt x="1057868" y="0"/>
                  <a:pt x="1362982" y="305114"/>
                  <a:pt x="1362982" y="681491"/>
                </a:cubicBezTo>
                <a:cubicBezTo>
                  <a:pt x="1362982" y="1057868"/>
                  <a:pt x="1057868" y="1362982"/>
                  <a:pt x="681491" y="1362982"/>
                </a:cubicBezTo>
                <a:cubicBezTo>
                  <a:pt x="305114" y="1362982"/>
                  <a:pt x="0" y="1057868"/>
                  <a:pt x="0" y="681491"/>
                </a:cubicBezTo>
                <a:cubicBezTo>
                  <a:pt x="0" y="305114"/>
                  <a:pt x="305114" y="0"/>
                  <a:pt x="68149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bIns="274320" anchor="b">
            <a:noAutofit/>
          </a:bodyPr>
          <a:lstStyle>
            <a:lvl1pPr algn="ctr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96" name="Picture Placeholder 95"/>
          <p:cNvSpPr>
            <a:spLocks noGrp="1"/>
          </p:cNvSpPr>
          <p:nvPr>
            <p:ph type="pic" sz="quarter" idx="27" hasCustomPrompt="1"/>
          </p:nvPr>
        </p:nvSpPr>
        <p:spPr>
          <a:xfrm>
            <a:off x="4751310" y="1637035"/>
            <a:ext cx="1749400" cy="1749400"/>
          </a:xfrm>
          <a:custGeom>
            <a:avLst/>
            <a:gdLst>
              <a:gd name="connsiteX0" fmla="*/ 874700 w 1749400"/>
              <a:gd name="connsiteY0" fmla="*/ 0 h 1749400"/>
              <a:gd name="connsiteX1" fmla="*/ 1749400 w 1749400"/>
              <a:gd name="connsiteY1" fmla="*/ 874700 h 1749400"/>
              <a:gd name="connsiteX2" fmla="*/ 874700 w 1749400"/>
              <a:gd name="connsiteY2" fmla="*/ 1749400 h 1749400"/>
              <a:gd name="connsiteX3" fmla="*/ 0 w 1749400"/>
              <a:gd name="connsiteY3" fmla="*/ 874700 h 1749400"/>
              <a:gd name="connsiteX4" fmla="*/ 874700 w 1749400"/>
              <a:gd name="connsiteY4" fmla="*/ 0 h 174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9400" h="1749400">
                <a:moveTo>
                  <a:pt x="874700" y="0"/>
                </a:moveTo>
                <a:cubicBezTo>
                  <a:pt x="1357783" y="0"/>
                  <a:pt x="1749400" y="391617"/>
                  <a:pt x="1749400" y="874700"/>
                </a:cubicBezTo>
                <a:cubicBezTo>
                  <a:pt x="1749400" y="1357783"/>
                  <a:pt x="1357783" y="1749400"/>
                  <a:pt x="874700" y="1749400"/>
                </a:cubicBezTo>
                <a:cubicBezTo>
                  <a:pt x="391617" y="1749400"/>
                  <a:pt x="0" y="1357783"/>
                  <a:pt x="0" y="874700"/>
                </a:cubicBezTo>
                <a:cubicBezTo>
                  <a:pt x="0" y="391617"/>
                  <a:pt x="391617" y="0"/>
                  <a:pt x="87470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bIns="274320" anchor="b">
            <a:noAutofit/>
          </a:bodyPr>
          <a:lstStyle>
            <a:lvl1pPr algn="ctr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95" name="Picture Placeholder 94"/>
          <p:cNvSpPr>
            <a:spLocks noGrp="1"/>
          </p:cNvSpPr>
          <p:nvPr>
            <p:ph type="pic" sz="quarter" idx="28" hasCustomPrompt="1"/>
          </p:nvPr>
        </p:nvSpPr>
        <p:spPr>
          <a:xfrm>
            <a:off x="2523851" y="2688325"/>
            <a:ext cx="1949908" cy="1949908"/>
          </a:xfrm>
          <a:custGeom>
            <a:avLst/>
            <a:gdLst>
              <a:gd name="connsiteX0" fmla="*/ 1023847 w 2047694"/>
              <a:gd name="connsiteY0" fmla="*/ 0 h 2047694"/>
              <a:gd name="connsiteX1" fmla="*/ 2047694 w 2047694"/>
              <a:gd name="connsiteY1" fmla="*/ 1023847 h 2047694"/>
              <a:gd name="connsiteX2" fmla="*/ 1023847 w 2047694"/>
              <a:gd name="connsiteY2" fmla="*/ 2047694 h 2047694"/>
              <a:gd name="connsiteX3" fmla="*/ 0 w 2047694"/>
              <a:gd name="connsiteY3" fmla="*/ 1023847 h 2047694"/>
              <a:gd name="connsiteX4" fmla="*/ 1023847 w 2047694"/>
              <a:gd name="connsiteY4" fmla="*/ 0 h 2047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47694" h="2047694">
                <a:moveTo>
                  <a:pt x="1023847" y="0"/>
                </a:moveTo>
                <a:cubicBezTo>
                  <a:pt x="1589302" y="0"/>
                  <a:pt x="2047694" y="458392"/>
                  <a:pt x="2047694" y="1023847"/>
                </a:cubicBezTo>
                <a:cubicBezTo>
                  <a:pt x="2047694" y="1589302"/>
                  <a:pt x="1589302" y="2047694"/>
                  <a:pt x="1023847" y="2047694"/>
                </a:cubicBezTo>
                <a:cubicBezTo>
                  <a:pt x="458392" y="2047694"/>
                  <a:pt x="0" y="1589302"/>
                  <a:pt x="0" y="1023847"/>
                </a:cubicBezTo>
                <a:cubicBezTo>
                  <a:pt x="0" y="458392"/>
                  <a:pt x="458392" y="0"/>
                  <a:pt x="1023847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bIns="274320" anchor="b">
            <a:noAutofit/>
          </a:bodyPr>
          <a:lstStyle>
            <a:lvl1pPr algn="ctr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97" name="Picture Placeholder 96"/>
          <p:cNvSpPr>
            <a:spLocks noGrp="1"/>
          </p:cNvSpPr>
          <p:nvPr>
            <p:ph type="pic" sz="quarter" idx="29" hasCustomPrompt="1"/>
          </p:nvPr>
        </p:nvSpPr>
        <p:spPr>
          <a:xfrm>
            <a:off x="6998928" y="3277977"/>
            <a:ext cx="1508572" cy="1508572"/>
          </a:xfrm>
          <a:custGeom>
            <a:avLst/>
            <a:gdLst>
              <a:gd name="connsiteX0" fmla="*/ 754286 w 1508572"/>
              <a:gd name="connsiteY0" fmla="*/ 0 h 1508572"/>
              <a:gd name="connsiteX1" fmla="*/ 1508572 w 1508572"/>
              <a:gd name="connsiteY1" fmla="*/ 754286 h 1508572"/>
              <a:gd name="connsiteX2" fmla="*/ 754286 w 1508572"/>
              <a:gd name="connsiteY2" fmla="*/ 1508572 h 1508572"/>
              <a:gd name="connsiteX3" fmla="*/ 0 w 1508572"/>
              <a:gd name="connsiteY3" fmla="*/ 754286 h 1508572"/>
              <a:gd name="connsiteX4" fmla="*/ 754286 w 1508572"/>
              <a:gd name="connsiteY4" fmla="*/ 0 h 1508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8572" h="1508572">
                <a:moveTo>
                  <a:pt x="754286" y="0"/>
                </a:moveTo>
                <a:cubicBezTo>
                  <a:pt x="1170867" y="0"/>
                  <a:pt x="1508572" y="337705"/>
                  <a:pt x="1508572" y="754286"/>
                </a:cubicBezTo>
                <a:cubicBezTo>
                  <a:pt x="1508572" y="1170867"/>
                  <a:pt x="1170867" y="1508572"/>
                  <a:pt x="754286" y="1508572"/>
                </a:cubicBezTo>
                <a:cubicBezTo>
                  <a:pt x="337705" y="1508572"/>
                  <a:pt x="0" y="1170867"/>
                  <a:pt x="0" y="754286"/>
                </a:cubicBezTo>
                <a:cubicBezTo>
                  <a:pt x="0" y="337705"/>
                  <a:pt x="337705" y="0"/>
                  <a:pt x="754286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bIns="274320" anchor="b">
            <a:noAutofit/>
          </a:bodyPr>
          <a:lstStyle>
            <a:lvl1pPr algn="ctr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108132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789473" y="1195200"/>
            <a:ext cx="7565054" cy="3764412"/>
            <a:chOff x="874886" y="1276350"/>
            <a:chExt cx="7335877" cy="3650376"/>
          </a:xfrm>
          <a:solidFill>
            <a:schemeClr val="bg1">
              <a:alpha val="50000"/>
            </a:schemeClr>
          </a:solidFill>
        </p:grpSpPr>
        <p:grpSp>
          <p:nvGrpSpPr>
            <p:cNvPr id="10" name="Group 341"/>
            <p:cNvGrpSpPr/>
            <p:nvPr/>
          </p:nvGrpSpPr>
          <p:grpSpPr>
            <a:xfrm>
              <a:off x="3989287" y="2800445"/>
              <a:ext cx="1399363" cy="1565023"/>
              <a:chOff x="4097338" y="2217738"/>
              <a:chExt cx="1139825" cy="1274763"/>
            </a:xfrm>
            <a:grpFill/>
          </p:grpSpPr>
          <p:sp>
            <p:nvSpPr>
              <p:cNvPr id="186" name="Freeform 5"/>
              <p:cNvSpPr>
                <a:spLocks/>
              </p:cNvSpPr>
              <p:nvPr/>
            </p:nvSpPr>
            <p:spPr bwMode="auto">
              <a:xfrm>
                <a:off x="5102225" y="3086100"/>
                <a:ext cx="120650" cy="233363"/>
              </a:xfrm>
              <a:custGeom>
                <a:avLst/>
                <a:gdLst/>
                <a:ahLst/>
                <a:cxnLst>
                  <a:cxn ang="0">
                    <a:pos x="9" y="114"/>
                  </a:cxn>
                  <a:cxn ang="0">
                    <a:pos x="18" y="94"/>
                  </a:cxn>
                  <a:cxn ang="0">
                    <a:pos x="11" y="71"/>
                  </a:cxn>
                  <a:cxn ang="0">
                    <a:pos x="40" y="43"/>
                  </a:cxn>
                  <a:cxn ang="0">
                    <a:pos x="71" y="13"/>
                  </a:cxn>
                  <a:cxn ang="0">
                    <a:pos x="73" y="0"/>
                  </a:cxn>
                  <a:cxn ang="0">
                    <a:pos x="91" y="42"/>
                  </a:cxn>
                  <a:cxn ang="0">
                    <a:pos x="91" y="49"/>
                  </a:cxn>
                  <a:cxn ang="0">
                    <a:pos x="84" y="47"/>
                  </a:cxn>
                  <a:cxn ang="0">
                    <a:pos x="64" y="126"/>
                  </a:cxn>
                  <a:cxn ang="0">
                    <a:pos x="25" y="175"/>
                  </a:cxn>
                  <a:cxn ang="0">
                    <a:pos x="5" y="151"/>
                  </a:cxn>
                  <a:cxn ang="0">
                    <a:pos x="5" y="140"/>
                  </a:cxn>
                  <a:cxn ang="0">
                    <a:pos x="0" y="122"/>
                  </a:cxn>
                  <a:cxn ang="0">
                    <a:pos x="9" y="114"/>
                  </a:cxn>
                </a:cxnLst>
                <a:rect l="0" t="0" r="r" b="b"/>
                <a:pathLst>
                  <a:path w="91" h="175">
                    <a:moveTo>
                      <a:pt x="9" y="114"/>
                    </a:moveTo>
                    <a:cubicBezTo>
                      <a:pt x="9" y="114"/>
                      <a:pt x="18" y="95"/>
                      <a:pt x="18" y="94"/>
                    </a:cubicBezTo>
                    <a:cubicBezTo>
                      <a:pt x="18" y="89"/>
                      <a:pt x="11" y="78"/>
                      <a:pt x="11" y="71"/>
                    </a:cubicBezTo>
                    <a:cubicBezTo>
                      <a:pt x="11" y="49"/>
                      <a:pt x="27" y="50"/>
                      <a:pt x="40" y="43"/>
                    </a:cubicBezTo>
                    <a:cubicBezTo>
                      <a:pt x="50" y="37"/>
                      <a:pt x="64" y="20"/>
                      <a:pt x="71" y="13"/>
                    </a:cubicBezTo>
                    <a:cubicBezTo>
                      <a:pt x="73" y="11"/>
                      <a:pt x="72" y="4"/>
                      <a:pt x="73" y="0"/>
                    </a:cubicBezTo>
                    <a:cubicBezTo>
                      <a:pt x="88" y="2"/>
                      <a:pt x="87" y="31"/>
                      <a:pt x="91" y="42"/>
                    </a:cubicBezTo>
                    <a:cubicBezTo>
                      <a:pt x="91" y="49"/>
                      <a:pt x="91" y="49"/>
                      <a:pt x="91" y="49"/>
                    </a:cubicBezTo>
                    <a:cubicBezTo>
                      <a:pt x="89" y="48"/>
                      <a:pt x="85" y="47"/>
                      <a:pt x="84" y="47"/>
                    </a:cubicBezTo>
                    <a:cubicBezTo>
                      <a:pt x="84" y="79"/>
                      <a:pt x="74" y="101"/>
                      <a:pt x="64" y="126"/>
                    </a:cubicBezTo>
                    <a:cubicBezTo>
                      <a:pt x="56" y="146"/>
                      <a:pt x="52" y="175"/>
                      <a:pt x="25" y="175"/>
                    </a:cubicBezTo>
                    <a:cubicBezTo>
                      <a:pt x="14" y="175"/>
                      <a:pt x="5" y="163"/>
                      <a:pt x="5" y="151"/>
                    </a:cubicBezTo>
                    <a:cubicBezTo>
                      <a:pt x="5" y="145"/>
                      <a:pt x="6" y="143"/>
                      <a:pt x="5" y="140"/>
                    </a:cubicBezTo>
                    <a:cubicBezTo>
                      <a:pt x="0" y="136"/>
                      <a:pt x="0" y="129"/>
                      <a:pt x="0" y="122"/>
                    </a:cubicBezTo>
                    <a:cubicBezTo>
                      <a:pt x="0" y="121"/>
                      <a:pt x="8" y="114"/>
                      <a:pt x="9" y="11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87" name="Freeform 6"/>
              <p:cNvSpPr>
                <a:spLocks/>
              </p:cNvSpPr>
              <p:nvPr/>
            </p:nvSpPr>
            <p:spPr bwMode="auto">
              <a:xfrm>
                <a:off x="4097338" y="2217738"/>
                <a:ext cx="1139825" cy="1274763"/>
              </a:xfrm>
              <a:custGeom>
                <a:avLst/>
                <a:gdLst/>
                <a:ahLst/>
                <a:cxnLst>
                  <a:cxn ang="0">
                    <a:pos x="499" y="66"/>
                  </a:cxn>
                  <a:cxn ang="0">
                    <a:pos x="527" y="81"/>
                  </a:cxn>
                  <a:cxn ang="0">
                    <a:pos x="609" y="86"/>
                  </a:cxn>
                  <a:cxn ang="0">
                    <a:pos x="644" y="89"/>
                  </a:cxn>
                  <a:cxn ang="0">
                    <a:pos x="644" y="136"/>
                  </a:cxn>
                  <a:cxn ang="0">
                    <a:pos x="620" y="115"/>
                  </a:cxn>
                  <a:cxn ang="0">
                    <a:pos x="679" y="223"/>
                  </a:cxn>
                  <a:cxn ang="0">
                    <a:pos x="699" y="267"/>
                  </a:cxn>
                  <a:cxn ang="0">
                    <a:pos x="730" y="310"/>
                  </a:cxn>
                  <a:cxn ang="0">
                    <a:pos x="755" y="348"/>
                  </a:cxn>
                  <a:cxn ang="0">
                    <a:pos x="787" y="359"/>
                  </a:cxn>
                  <a:cxn ang="0">
                    <a:pos x="853" y="346"/>
                  </a:cxn>
                  <a:cxn ang="0">
                    <a:pos x="826" y="425"/>
                  </a:cxn>
                  <a:cxn ang="0">
                    <a:pos x="719" y="541"/>
                  </a:cxn>
                  <a:cxn ang="0">
                    <a:pos x="708" y="600"/>
                  </a:cxn>
                  <a:cxn ang="0">
                    <a:pos x="721" y="638"/>
                  </a:cxn>
                  <a:cxn ang="0">
                    <a:pos x="720" y="676"/>
                  </a:cxn>
                  <a:cxn ang="0">
                    <a:pos x="660" y="745"/>
                  </a:cxn>
                  <a:cxn ang="0">
                    <a:pos x="659" y="788"/>
                  </a:cxn>
                  <a:cxn ang="0">
                    <a:pos x="643" y="816"/>
                  </a:cxn>
                  <a:cxn ang="0">
                    <a:pos x="627" y="846"/>
                  </a:cxn>
                  <a:cxn ang="0">
                    <a:pos x="592" y="902"/>
                  </a:cxn>
                  <a:cxn ang="0">
                    <a:pos x="538" y="946"/>
                  </a:cxn>
                  <a:cxn ang="0">
                    <a:pos x="512" y="944"/>
                  </a:cxn>
                  <a:cxn ang="0">
                    <a:pos x="452" y="949"/>
                  </a:cxn>
                  <a:cxn ang="0">
                    <a:pos x="440" y="929"/>
                  </a:cxn>
                  <a:cxn ang="0">
                    <a:pos x="431" y="893"/>
                  </a:cxn>
                  <a:cxn ang="0">
                    <a:pos x="395" y="789"/>
                  </a:cxn>
                  <a:cxn ang="0">
                    <a:pos x="360" y="708"/>
                  </a:cxn>
                  <a:cxn ang="0">
                    <a:pos x="382" y="621"/>
                  </a:cxn>
                  <a:cxn ang="0">
                    <a:pos x="364" y="558"/>
                  </a:cxn>
                  <a:cxn ang="0">
                    <a:pos x="337" y="490"/>
                  </a:cxn>
                  <a:cxn ang="0">
                    <a:pos x="342" y="461"/>
                  </a:cxn>
                  <a:cxn ang="0">
                    <a:pos x="295" y="443"/>
                  </a:cxn>
                  <a:cxn ang="0">
                    <a:pos x="206" y="433"/>
                  </a:cxn>
                  <a:cxn ang="0">
                    <a:pos x="164" y="434"/>
                  </a:cxn>
                  <a:cxn ang="0">
                    <a:pos x="109" y="439"/>
                  </a:cxn>
                  <a:cxn ang="0">
                    <a:pos x="40" y="369"/>
                  </a:cxn>
                  <a:cxn ang="0">
                    <a:pos x="7" y="338"/>
                  </a:cxn>
                  <a:cxn ang="0">
                    <a:pos x="7" y="324"/>
                  </a:cxn>
                  <a:cxn ang="0">
                    <a:pos x="18" y="269"/>
                  </a:cxn>
                  <a:cxn ang="0">
                    <a:pos x="22" y="199"/>
                  </a:cxn>
                  <a:cxn ang="0">
                    <a:pos x="77" y="132"/>
                  </a:cxn>
                  <a:cxn ang="0">
                    <a:pos x="104" y="77"/>
                  </a:cxn>
                  <a:cxn ang="0">
                    <a:pos x="141" y="36"/>
                  </a:cxn>
                  <a:cxn ang="0">
                    <a:pos x="187" y="35"/>
                  </a:cxn>
                  <a:cxn ang="0">
                    <a:pos x="273" y="6"/>
                  </a:cxn>
                  <a:cxn ang="0">
                    <a:pos x="307" y="4"/>
                  </a:cxn>
                  <a:cxn ang="0">
                    <a:pos x="338" y="0"/>
                  </a:cxn>
                  <a:cxn ang="0">
                    <a:pos x="358" y="6"/>
                  </a:cxn>
                  <a:cxn ang="0">
                    <a:pos x="357" y="27"/>
                  </a:cxn>
                  <a:cxn ang="0">
                    <a:pos x="371" y="64"/>
                  </a:cxn>
                  <a:cxn ang="0">
                    <a:pos x="455" y="100"/>
                  </a:cxn>
                  <a:cxn ang="0">
                    <a:pos x="464" y="84"/>
                  </a:cxn>
                  <a:cxn ang="0">
                    <a:pos x="490" y="66"/>
                  </a:cxn>
                </a:cxnLst>
                <a:rect l="0" t="0" r="r" b="b"/>
                <a:pathLst>
                  <a:path w="856" h="957">
                    <a:moveTo>
                      <a:pt x="490" y="66"/>
                    </a:moveTo>
                    <a:cubicBezTo>
                      <a:pt x="499" y="66"/>
                      <a:pt x="499" y="66"/>
                      <a:pt x="499" y="66"/>
                    </a:cubicBezTo>
                    <a:cubicBezTo>
                      <a:pt x="499" y="73"/>
                      <a:pt x="504" y="74"/>
                      <a:pt x="506" y="77"/>
                    </a:cubicBezTo>
                    <a:cubicBezTo>
                      <a:pt x="510" y="82"/>
                      <a:pt x="520" y="78"/>
                      <a:pt x="527" y="81"/>
                    </a:cubicBezTo>
                    <a:cubicBezTo>
                      <a:pt x="541" y="86"/>
                      <a:pt x="561" y="93"/>
                      <a:pt x="576" y="93"/>
                    </a:cubicBezTo>
                    <a:cubicBezTo>
                      <a:pt x="591" y="93"/>
                      <a:pt x="595" y="86"/>
                      <a:pt x="609" y="86"/>
                    </a:cubicBezTo>
                    <a:cubicBezTo>
                      <a:pt x="617" y="86"/>
                      <a:pt x="622" y="92"/>
                      <a:pt x="632" y="92"/>
                    </a:cubicBezTo>
                    <a:cubicBezTo>
                      <a:pt x="638" y="92"/>
                      <a:pt x="638" y="90"/>
                      <a:pt x="644" y="89"/>
                    </a:cubicBezTo>
                    <a:cubicBezTo>
                      <a:pt x="647" y="96"/>
                      <a:pt x="653" y="102"/>
                      <a:pt x="653" y="111"/>
                    </a:cubicBezTo>
                    <a:cubicBezTo>
                      <a:pt x="653" y="115"/>
                      <a:pt x="646" y="131"/>
                      <a:pt x="644" y="136"/>
                    </a:cubicBezTo>
                    <a:cubicBezTo>
                      <a:pt x="635" y="135"/>
                      <a:pt x="627" y="115"/>
                      <a:pt x="620" y="107"/>
                    </a:cubicBezTo>
                    <a:cubicBezTo>
                      <a:pt x="620" y="115"/>
                      <a:pt x="620" y="115"/>
                      <a:pt x="620" y="115"/>
                    </a:cubicBezTo>
                    <a:cubicBezTo>
                      <a:pt x="662" y="189"/>
                      <a:pt x="662" y="189"/>
                      <a:pt x="662" y="189"/>
                    </a:cubicBezTo>
                    <a:cubicBezTo>
                      <a:pt x="659" y="198"/>
                      <a:pt x="673" y="218"/>
                      <a:pt x="679" y="223"/>
                    </a:cubicBezTo>
                    <a:cubicBezTo>
                      <a:pt x="679" y="246"/>
                      <a:pt x="679" y="246"/>
                      <a:pt x="679" y="246"/>
                    </a:cubicBezTo>
                    <a:cubicBezTo>
                      <a:pt x="684" y="258"/>
                      <a:pt x="692" y="258"/>
                      <a:pt x="699" y="267"/>
                    </a:cubicBezTo>
                    <a:cubicBezTo>
                      <a:pt x="707" y="278"/>
                      <a:pt x="702" y="289"/>
                      <a:pt x="710" y="297"/>
                    </a:cubicBezTo>
                    <a:cubicBezTo>
                      <a:pt x="717" y="304"/>
                      <a:pt x="722" y="305"/>
                      <a:pt x="730" y="310"/>
                    </a:cubicBezTo>
                    <a:cubicBezTo>
                      <a:pt x="737" y="316"/>
                      <a:pt x="741" y="334"/>
                      <a:pt x="755" y="334"/>
                    </a:cubicBezTo>
                    <a:cubicBezTo>
                      <a:pt x="755" y="341"/>
                      <a:pt x="759" y="343"/>
                      <a:pt x="755" y="348"/>
                    </a:cubicBezTo>
                    <a:cubicBezTo>
                      <a:pt x="761" y="352"/>
                      <a:pt x="767" y="366"/>
                      <a:pt x="774" y="366"/>
                    </a:cubicBezTo>
                    <a:cubicBezTo>
                      <a:pt x="781" y="366"/>
                      <a:pt x="782" y="361"/>
                      <a:pt x="787" y="359"/>
                    </a:cubicBezTo>
                    <a:cubicBezTo>
                      <a:pt x="794" y="357"/>
                      <a:pt x="798" y="360"/>
                      <a:pt x="805" y="359"/>
                    </a:cubicBezTo>
                    <a:cubicBezTo>
                      <a:pt x="822" y="356"/>
                      <a:pt x="838" y="350"/>
                      <a:pt x="853" y="346"/>
                    </a:cubicBezTo>
                    <a:cubicBezTo>
                      <a:pt x="855" y="348"/>
                      <a:pt x="856" y="350"/>
                      <a:pt x="856" y="352"/>
                    </a:cubicBezTo>
                    <a:cubicBezTo>
                      <a:pt x="856" y="377"/>
                      <a:pt x="837" y="410"/>
                      <a:pt x="826" y="425"/>
                    </a:cubicBezTo>
                    <a:cubicBezTo>
                      <a:pt x="812" y="443"/>
                      <a:pt x="807" y="459"/>
                      <a:pt x="790" y="471"/>
                    </a:cubicBezTo>
                    <a:cubicBezTo>
                      <a:pt x="761" y="494"/>
                      <a:pt x="730" y="501"/>
                      <a:pt x="719" y="541"/>
                    </a:cubicBezTo>
                    <a:cubicBezTo>
                      <a:pt x="716" y="552"/>
                      <a:pt x="704" y="555"/>
                      <a:pt x="704" y="567"/>
                    </a:cubicBezTo>
                    <a:cubicBezTo>
                      <a:pt x="704" y="581"/>
                      <a:pt x="708" y="587"/>
                      <a:pt x="708" y="600"/>
                    </a:cubicBezTo>
                    <a:cubicBezTo>
                      <a:pt x="708" y="615"/>
                      <a:pt x="724" y="623"/>
                      <a:pt x="724" y="631"/>
                    </a:cubicBezTo>
                    <a:cubicBezTo>
                      <a:pt x="724" y="634"/>
                      <a:pt x="722" y="637"/>
                      <a:pt x="721" y="638"/>
                    </a:cubicBezTo>
                    <a:cubicBezTo>
                      <a:pt x="721" y="649"/>
                      <a:pt x="721" y="649"/>
                      <a:pt x="721" y="649"/>
                    </a:cubicBezTo>
                    <a:cubicBezTo>
                      <a:pt x="721" y="656"/>
                      <a:pt x="720" y="664"/>
                      <a:pt x="720" y="676"/>
                    </a:cubicBezTo>
                    <a:cubicBezTo>
                      <a:pt x="722" y="679"/>
                      <a:pt x="723" y="682"/>
                      <a:pt x="723" y="685"/>
                    </a:cubicBezTo>
                    <a:cubicBezTo>
                      <a:pt x="723" y="720"/>
                      <a:pt x="665" y="716"/>
                      <a:pt x="660" y="745"/>
                    </a:cubicBezTo>
                    <a:cubicBezTo>
                      <a:pt x="654" y="746"/>
                      <a:pt x="647" y="753"/>
                      <a:pt x="647" y="758"/>
                    </a:cubicBezTo>
                    <a:cubicBezTo>
                      <a:pt x="647" y="768"/>
                      <a:pt x="659" y="774"/>
                      <a:pt x="659" y="788"/>
                    </a:cubicBezTo>
                    <a:cubicBezTo>
                      <a:pt x="659" y="795"/>
                      <a:pt x="658" y="809"/>
                      <a:pt x="656" y="813"/>
                    </a:cubicBezTo>
                    <a:cubicBezTo>
                      <a:pt x="653" y="817"/>
                      <a:pt x="646" y="815"/>
                      <a:pt x="643" y="816"/>
                    </a:cubicBezTo>
                    <a:cubicBezTo>
                      <a:pt x="632" y="822"/>
                      <a:pt x="626" y="826"/>
                      <a:pt x="621" y="837"/>
                    </a:cubicBezTo>
                    <a:cubicBezTo>
                      <a:pt x="624" y="839"/>
                      <a:pt x="627" y="842"/>
                      <a:pt x="627" y="846"/>
                    </a:cubicBezTo>
                    <a:cubicBezTo>
                      <a:pt x="627" y="859"/>
                      <a:pt x="615" y="868"/>
                      <a:pt x="610" y="874"/>
                    </a:cubicBezTo>
                    <a:cubicBezTo>
                      <a:pt x="600" y="883"/>
                      <a:pt x="599" y="893"/>
                      <a:pt x="592" y="902"/>
                    </a:cubicBezTo>
                    <a:cubicBezTo>
                      <a:pt x="581" y="916"/>
                      <a:pt x="576" y="929"/>
                      <a:pt x="558" y="938"/>
                    </a:cubicBezTo>
                    <a:cubicBezTo>
                      <a:pt x="550" y="941"/>
                      <a:pt x="539" y="938"/>
                      <a:pt x="538" y="946"/>
                    </a:cubicBezTo>
                    <a:cubicBezTo>
                      <a:pt x="532" y="946"/>
                      <a:pt x="529" y="949"/>
                      <a:pt x="525" y="949"/>
                    </a:cubicBezTo>
                    <a:cubicBezTo>
                      <a:pt x="520" y="949"/>
                      <a:pt x="517" y="944"/>
                      <a:pt x="512" y="944"/>
                    </a:cubicBezTo>
                    <a:cubicBezTo>
                      <a:pt x="494" y="944"/>
                      <a:pt x="483" y="957"/>
                      <a:pt x="466" y="957"/>
                    </a:cubicBezTo>
                    <a:cubicBezTo>
                      <a:pt x="459" y="957"/>
                      <a:pt x="455" y="953"/>
                      <a:pt x="452" y="949"/>
                    </a:cubicBezTo>
                    <a:cubicBezTo>
                      <a:pt x="449" y="949"/>
                      <a:pt x="449" y="950"/>
                      <a:pt x="448" y="951"/>
                    </a:cubicBezTo>
                    <a:cubicBezTo>
                      <a:pt x="448" y="942"/>
                      <a:pt x="443" y="932"/>
                      <a:pt x="440" y="929"/>
                    </a:cubicBezTo>
                    <a:cubicBezTo>
                      <a:pt x="443" y="925"/>
                      <a:pt x="445" y="922"/>
                      <a:pt x="445" y="917"/>
                    </a:cubicBezTo>
                    <a:cubicBezTo>
                      <a:pt x="445" y="910"/>
                      <a:pt x="433" y="897"/>
                      <a:pt x="431" y="893"/>
                    </a:cubicBezTo>
                    <a:cubicBezTo>
                      <a:pt x="415" y="866"/>
                      <a:pt x="395" y="840"/>
                      <a:pt x="395" y="801"/>
                    </a:cubicBezTo>
                    <a:cubicBezTo>
                      <a:pt x="395" y="794"/>
                      <a:pt x="395" y="792"/>
                      <a:pt x="395" y="789"/>
                    </a:cubicBezTo>
                    <a:cubicBezTo>
                      <a:pt x="395" y="783"/>
                      <a:pt x="389" y="781"/>
                      <a:pt x="386" y="774"/>
                    </a:cubicBezTo>
                    <a:cubicBezTo>
                      <a:pt x="374" y="754"/>
                      <a:pt x="360" y="737"/>
                      <a:pt x="360" y="708"/>
                    </a:cubicBezTo>
                    <a:cubicBezTo>
                      <a:pt x="360" y="677"/>
                      <a:pt x="388" y="670"/>
                      <a:pt x="388" y="646"/>
                    </a:cubicBezTo>
                    <a:cubicBezTo>
                      <a:pt x="388" y="635"/>
                      <a:pt x="384" y="631"/>
                      <a:pt x="382" y="621"/>
                    </a:cubicBezTo>
                    <a:cubicBezTo>
                      <a:pt x="379" y="602"/>
                      <a:pt x="376" y="596"/>
                      <a:pt x="371" y="585"/>
                    </a:cubicBezTo>
                    <a:cubicBezTo>
                      <a:pt x="368" y="576"/>
                      <a:pt x="370" y="566"/>
                      <a:pt x="364" y="558"/>
                    </a:cubicBezTo>
                    <a:cubicBezTo>
                      <a:pt x="352" y="544"/>
                      <a:pt x="327" y="528"/>
                      <a:pt x="327" y="508"/>
                    </a:cubicBezTo>
                    <a:cubicBezTo>
                      <a:pt x="327" y="503"/>
                      <a:pt x="334" y="492"/>
                      <a:pt x="337" y="490"/>
                    </a:cubicBezTo>
                    <a:cubicBezTo>
                      <a:pt x="336" y="486"/>
                      <a:pt x="337" y="485"/>
                      <a:pt x="337" y="483"/>
                    </a:cubicBezTo>
                    <a:cubicBezTo>
                      <a:pt x="337" y="478"/>
                      <a:pt x="337" y="465"/>
                      <a:pt x="342" y="461"/>
                    </a:cubicBezTo>
                    <a:cubicBezTo>
                      <a:pt x="337" y="451"/>
                      <a:pt x="329" y="443"/>
                      <a:pt x="314" y="443"/>
                    </a:cubicBezTo>
                    <a:cubicBezTo>
                      <a:pt x="306" y="443"/>
                      <a:pt x="299" y="443"/>
                      <a:pt x="295" y="443"/>
                    </a:cubicBezTo>
                    <a:cubicBezTo>
                      <a:pt x="282" y="443"/>
                      <a:pt x="279" y="417"/>
                      <a:pt x="261" y="417"/>
                    </a:cubicBezTo>
                    <a:cubicBezTo>
                      <a:pt x="239" y="417"/>
                      <a:pt x="223" y="427"/>
                      <a:pt x="206" y="433"/>
                    </a:cubicBezTo>
                    <a:cubicBezTo>
                      <a:pt x="199" y="435"/>
                      <a:pt x="197" y="440"/>
                      <a:pt x="191" y="440"/>
                    </a:cubicBezTo>
                    <a:cubicBezTo>
                      <a:pt x="184" y="440"/>
                      <a:pt x="173" y="434"/>
                      <a:pt x="164" y="434"/>
                    </a:cubicBezTo>
                    <a:cubicBezTo>
                      <a:pt x="147" y="434"/>
                      <a:pt x="139" y="443"/>
                      <a:pt x="122" y="443"/>
                    </a:cubicBezTo>
                    <a:cubicBezTo>
                      <a:pt x="117" y="443"/>
                      <a:pt x="111" y="440"/>
                      <a:pt x="109" y="439"/>
                    </a:cubicBezTo>
                    <a:cubicBezTo>
                      <a:pt x="97" y="430"/>
                      <a:pt x="71" y="415"/>
                      <a:pt x="62" y="401"/>
                    </a:cubicBezTo>
                    <a:cubicBezTo>
                      <a:pt x="53" y="388"/>
                      <a:pt x="51" y="377"/>
                      <a:pt x="40" y="369"/>
                    </a:cubicBezTo>
                    <a:cubicBezTo>
                      <a:pt x="37" y="366"/>
                      <a:pt x="13" y="346"/>
                      <a:pt x="13" y="344"/>
                    </a:cubicBezTo>
                    <a:cubicBezTo>
                      <a:pt x="11" y="341"/>
                      <a:pt x="10" y="340"/>
                      <a:pt x="7" y="338"/>
                    </a:cubicBezTo>
                    <a:cubicBezTo>
                      <a:pt x="9" y="338"/>
                      <a:pt x="9" y="338"/>
                      <a:pt x="9" y="338"/>
                    </a:cubicBezTo>
                    <a:cubicBezTo>
                      <a:pt x="9" y="331"/>
                      <a:pt x="7" y="328"/>
                      <a:pt x="7" y="324"/>
                    </a:cubicBezTo>
                    <a:cubicBezTo>
                      <a:pt x="7" y="317"/>
                      <a:pt x="3" y="315"/>
                      <a:pt x="0" y="309"/>
                    </a:cubicBezTo>
                    <a:cubicBezTo>
                      <a:pt x="10" y="304"/>
                      <a:pt x="18" y="280"/>
                      <a:pt x="18" y="269"/>
                    </a:cubicBezTo>
                    <a:cubicBezTo>
                      <a:pt x="18" y="250"/>
                      <a:pt x="10" y="238"/>
                      <a:pt x="10" y="220"/>
                    </a:cubicBezTo>
                    <a:cubicBezTo>
                      <a:pt x="10" y="211"/>
                      <a:pt x="20" y="206"/>
                      <a:pt x="22" y="199"/>
                    </a:cubicBezTo>
                    <a:cubicBezTo>
                      <a:pt x="28" y="182"/>
                      <a:pt x="41" y="158"/>
                      <a:pt x="52" y="144"/>
                    </a:cubicBezTo>
                    <a:cubicBezTo>
                      <a:pt x="58" y="135"/>
                      <a:pt x="69" y="136"/>
                      <a:pt x="77" y="132"/>
                    </a:cubicBezTo>
                    <a:cubicBezTo>
                      <a:pt x="84" y="128"/>
                      <a:pt x="95" y="119"/>
                      <a:pt x="97" y="112"/>
                    </a:cubicBezTo>
                    <a:cubicBezTo>
                      <a:pt x="102" y="96"/>
                      <a:pt x="96" y="89"/>
                      <a:pt x="104" y="77"/>
                    </a:cubicBezTo>
                    <a:cubicBezTo>
                      <a:pt x="116" y="63"/>
                      <a:pt x="131" y="49"/>
                      <a:pt x="142" y="36"/>
                    </a:cubicBezTo>
                    <a:cubicBezTo>
                      <a:pt x="141" y="36"/>
                      <a:pt x="141" y="36"/>
                      <a:pt x="141" y="36"/>
                    </a:cubicBezTo>
                    <a:cubicBezTo>
                      <a:pt x="145" y="31"/>
                      <a:pt x="146" y="27"/>
                      <a:pt x="150" y="24"/>
                    </a:cubicBezTo>
                    <a:cubicBezTo>
                      <a:pt x="161" y="32"/>
                      <a:pt x="172" y="35"/>
                      <a:pt x="187" y="35"/>
                    </a:cubicBezTo>
                    <a:cubicBezTo>
                      <a:pt x="197" y="35"/>
                      <a:pt x="198" y="29"/>
                      <a:pt x="204" y="27"/>
                    </a:cubicBezTo>
                    <a:cubicBezTo>
                      <a:pt x="221" y="18"/>
                      <a:pt x="254" y="6"/>
                      <a:pt x="273" y="6"/>
                    </a:cubicBezTo>
                    <a:cubicBezTo>
                      <a:pt x="280" y="6"/>
                      <a:pt x="285" y="10"/>
                      <a:pt x="289" y="10"/>
                    </a:cubicBezTo>
                    <a:cubicBezTo>
                      <a:pt x="294" y="10"/>
                      <a:pt x="301" y="4"/>
                      <a:pt x="307" y="4"/>
                    </a:cubicBezTo>
                    <a:cubicBezTo>
                      <a:pt x="313" y="4"/>
                      <a:pt x="316" y="7"/>
                      <a:pt x="321" y="7"/>
                    </a:cubicBezTo>
                    <a:cubicBezTo>
                      <a:pt x="329" y="7"/>
                      <a:pt x="330" y="0"/>
                      <a:pt x="338" y="0"/>
                    </a:cubicBezTo>
                    <a:cubicBezTo>
                      <a:pt x="347" y="0"/>
                      <a:pt x="344" y="8"/>
                      <a:pt x="351" y="8"/>
                    </a:cubicBezTo>
                    <a:cubicBezTo>
                      <a:pt x="354" y="8"/>
                      <a:pt x="355" y="6"/>
                      <a:pt x="358" y="6"/>
                    </a:cubicBezTo>
                    <a:cubicBezTo>
                      <a:pt x="358" y="12"/>
                      <a:pt x="351" y="11"/>
                      <a:pt x="351" y="17"/>
                    </a:cubicBezTo>
                    <a:cubicBezTo>
                      <a:pt x="351" y="21"/>
                      <a:pt x="357" y="23"/>
                      <a:pt x="357" y="27"/>
                    </a:cubicBezTo>
                    <a:cubicBezTo>
                      <a:pt x="357" y="33"/>
                      <a:pt x="351" y="37"/>
                      <a:pt x="351" y="44"/>
                    </a:cubicBezTo>
                    <a:cubicBezTo>
                      <a:pt x="351" y="55"/>
                      <a:pt x="363" y="64"/>
                      <a:pt x="371" y="64"/>
                    </a:cubicBezTo>
                    <a:cubicBezTo>
                      <a:pt x="377" y="64"/>
                      <a:pt x="380" y="64"/>
                      <a:pt x="384" y="64"/>
                    </a:cubicBezTo>
                    <a:cubicBezTo>
                      <a:pt x="412" y="64"/>
                      <a:pt x="423" y="100"/>
                      <a:pt x="455" y="100"/>
                    </a:cubicBezTo>
                    <a:cubicBezTo>
                      <a:pt x="459" y="100"/>
                      <a:pt x="464" y="95"/>
                      <a:pt x="464" y="93"/>
                    </a:cubicBezTo>
                    <a:cubicBezTo>
                      <a:pt x="464" y="90"/>
                      <a:pt x="464" y="87"/>
                      <a:pt x="464" y="84"/>
                    </a:cubicBezTo>
                    <a:cubicBezTo>
                      <a:pt x="464" y="70"/>
                      <a:pt x="475" y="70"/>
                      <a:pt x="488" y="66"/>
                    </a:cubicBezTo>
                    <a:lnTo>
                      <a:pt x="490" y="66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874886" y="1276350"/>
              <a:ext cx="3180780" cy="1832003"/>
              <a:chOff x="893725" y="1200132"/>
              <a:chExt cx="3180780" cy="1832003"/>
            </a:xfrm>
            <a:grpFill/>
          </p:grpSpPr>
          <p:sp>
            <p:nvSpPr>
              <p:cNvPr id="134" name="Freeform 39"/>
              <p:cNvSpPr>
                <a:spLocks/>
              </p:cNvSpPr>
              <p:nvPr/>
            </p:nvSpPr>
            <p:spPr bwMode="auto">
              <a:xfrm>
                <a:off x="3844522" y="1927086"/>
                <a:ext cx="208544" cy="95499"/>
              </a:xfrm>
              <a:custGeom>
                <a:avLst/>
                <a:gdLst/>
                <a:ahLst/>
                <a:cxnLst>
                  <a:cxn ang="0">
                    <a:pos x="127" y="31"/>
                  </a:cxn>
                  <a:cxn ang="0">
                    <a:pos x="108" y="47"/>
                  </a:cxn>
                  <a:cxn ang="0">
                    <a:pos x="74" y="58"/>
                  </a:cxn>
                  <a:cxn ang="0">
                    <a:pos x="34" y="50"/>
                  </a:cxn>
                  <a:cxn ang="0">
                    <a:pos x="14" y="42"/>
                  </a:cxn>
                  <a:cxn ang="0">
                    <a:pos x="18" y="40"/>
                  </a:cxn>
                  <a:cxn ang="0">
                    <a:pos x="21" y="27"/>
                  </a:cxn>
                  <a:cxn ang="0">
                    <a:pos x="2" y="25"/>
                  </a:cxn>
                  <a:cxn ang="0">
                    <a:pos x="25" y="21"/>
                  </a:cxn>
                  <a:cxn ang="0">
                    <a:pos x="23" y="18"/>
                  </a:cxn>
                  <a:cxn ang="0">
                    <a:pos x="0" y="8"/>
                  </a:cxn>
                  <a:cxn ang="0">
                    <a:pos x="9" y="9"/>
                  </a:cxn>
                  <a:cxn ang="0">
                    <a:pos x="9" y="5"/>
                  </a:cxn>
                  <a:cxn ang="0">
                    <a:pos x="17" y="0"/>
                  </a:cxn>
                  <a:cxn ang="0">
                    <a:pos x="21" y="0"/>
                  </a:cxn>
                  <a:cxn ang="0">
                    <a:pos x="23" y="7"/>
                  </a:cxn>
                  <a:cxn ang="0">
                    <a:pos x="30" y="16"/>
                  </a:cxn>
                  <a:cxn ang="0">
                    <a:pos x="38" y="13"/>
                  </a:cxn>
                  <a:cxn ang="0">
                    <a:pos x="38" y="8"/>
                  </a:cxn>
                  <a:cxn ang="0">
                    <a:pos x="44" y="12"/>
                  </a:cxn>
                  <a:cxn ang="0">
                    <a:pos x="54" y="9"/>
                  </a:cxn>
                  <a:cxn ang="0">
                    <a:pos x="60" y="12"/>
                  </a:cxn>
                  <a:cxn ang="0">
                    <a:pos x="60" y="8"/>
                  </a:cxn>
                  <a:cxn ang="0">
                    <a:pos x="74" y="9"/>
                  </a:cxn>
                  <a:cxn ang="0">
                    <a:pos x="89" y="8"/>
                  </a:cxn>
                  <a:cxn ang="0">
                    <a:pos x="91" y="1"/>
                  </a:cxn>
                  <a:cxn ang="0">
                    <a:pos x="96" y="1"/>
                  </a:cxn>
                  <a:cxn ang="0">
                    <a:pos x="104" y="7"/>
                  </a:cxn>
                  <a:cxn ang="0">
                    <a:pos x="115" y="4"/>
                  </a:cxn>
                  <a:cxn ang="0">
                    <a:pos x="112" y="8"/>
                  </a:cxn>
                  <a:cxn ang="0">
                    <a:pos x="128" y="30"/>
                  </a:cxn>
                  <a:cxn ang="0">
                    <a:pos x="127" y="31"/>
                  </a:cxn>
                </a:cxnLst>
                <a:rect l="0" t="0" r="r" b="b"/>
                <a:pathLst>
                  <a:path w="128" h="58">
                    <a:moveTo>
                      <a:pt x="127" y="31"/>
                    </a:moveTo>
                    <a:cubicBezTo>
                      <a:pt x="124" y="38"/>
                      <a:pt x="113" y="45"/>
                      <a:pt x="108" y="47"/>
                    </a:cubicBezTo>
                    <a:cubicBezTo>
                      <a:pt x="97" y="51"/>
                      <a:pt x="89" y="58"/>
                      <a:pt x="74" y="58"/>
                    </a:cubicBezTo>
                    <a:cubicBezTo>
                      <a:pt x="57" y="58"/>
                      <a:pt x="46" y="54"/>
                      <a:pt x="34" y="50"/>
                    </a:cubicBezTo>
                    <a:cubicBezTo>
                      <a:pt x="28" y="49"/>
                      <a:pt x="24" y="42"/>
                      <a:pt x="14" y="42"/>
                    </a:cubicBezTo>
                    <a:cubicBezTo>
                      <a:pt x="16" y="41"/>
                      <a:pt x="17" y="40"/>
                      <a:pt x="18" y="40"/>
                    </a:cubicBezTo>
                    <a:cubicBezTo>
                      <a:pt x="18" y="34"/>
                      <a:pt x="20" y="32"/>
                      <a:pt x="21" y="27"/>
                    </a:cubicBezTo>
                    <a:cubicBezTo>
                      <a:pt x="14" y="25"/>
                      <a:pt x="6" y="30"/>
                      <a:pt x="2" y="25"/>
                    </a:cubicBezTo>
                    <a:cubicBezTo>
                      <a:pt x="8" y="25"/>
                      <a:pt x="20" y="23"/>
                      <a:pt x="25" y="21"/>
                    </a:cubicBezTo>
                    <a:cubicBezTo>
                      <a:pt x="23" y="20"/>
                      <a:pt x="23" y="19"/>
                      <a:pt x="23" y="18"/>
                    </a:cubicBezTo>
                    <a:cubicBezTo>
                      <a:pt x="18" y="18"/>
                      <a:pt x="1" y="13"/>
                      <a:pt x="0" y="8"/>
                    </a:cubicBezTo>
                    <a:cubicBezTo>
                      <a:pt x="4" y="7"/>
                      <a:pt x="7" y="8"/>
                      <a:pt x="9" y="9"/>
                    </a:cubicBezTo>
                    <a:cubicBezTo>
                      <a:pt x="9" y="8"/>
                      <a:pt x="9" y="7"/>
                      <a:pt x="9" y="5"/>
                    </a:cubicBezTo>
                    <a:cubicBezTo>
                      <a:pt x="13" y="5"/>
                      <a:pt x="14" y="0"/>
                      <a:pt x="17" y="0"/>
                    </a:cubicBezTo>
                    <a:cubicBezTo>
                      <a:pt x="18" y="0"/>
                      <a:pt x="19" y="0"/>
                      <a:pt x="21" y="0"/>
                    </a:cubicBezTo>
                    <a:cubicBezTo>
                      <a:pt x="21" y="3"/>
                      <a:pt x="23" y="4"/>
                      <a:pt x="23" y="7"/>
                    </a:cubicBezTo>
                    <a:cubicBezTo>
                      <a:pt x="23" y="10"/>
                      <a:pt x="27" y="16"/>
                      <a:pt x="30" y="16"/>
                    </a:cubicBezTo>
                    <a:cubicBezTo>
                      <a:pt x="33" y="16"/>
                      <a:pt x="36" y="14"/>
                      <a:pt x="38" y="13"/>
                    </a:cubicBezTo>
                    <a:cubicBezTo>
                      <a:pt x="37" y="10"/>
                      <a:pt x="37" y="9"/>
                      <a:pt x="38" y="8"/>
                    </a:cubicBezTo>
                    <a:cubicBezTo>
                      <a:pt x="40" y="9"/>
                      <a:pt x="41" y="12"/>
                      <a:pt x="44" y="12"/>
                    </a:cubicBezTo>
                    <a:cubicBezTo>
                      <a:pt x="54" y="9"/>
                      <a:pt x="54" y="9"/>
                      <a:pt x="54" y="9"/>
                    </a:cubicBezTo>
                    <a:cubicBezTo>
                      <a:pt x="58" y="10"/>
                      <a:pt x="59" y="11"/>
                      <a:pt x="60" y="12"/>
                    </a:cubicBezTo>
                    <a:cubicBezTo>
                      <a:pt x="60" y="11"/>
                      <a:pt x="60" y="9"/>
                      <a:pt x="60" y="8"/>
                    </a:cubicBezTo>
                    <a:cubicBezTo>
                      <a:pt x="67" y="8"/>
                      <a:pt x="70" y="9"/>
                      <a:pt x="74" y="9"/>
                    </a:cubicBezTo>
                    <a:cubicBezTo>
                      <a:pt x="80" y="9"/>
                      <a:pt x="85" y="4"/>
                      <a:pt x="89" y="8"/>
                    </a:cubicBezTo>
                    <a:cubicBezTo>
                      <a:pt x="89" y="4"/>
                      <a:pt x="90" y="3"/>
                      <a:pt x="91" y="1"/>
                    </a:cubicBezTo>
                    <a:cubicBezTo>
                      <a:pt x="94" y="2"/>
                      <a:pt x="94" y="2"/>
                      <a:pt x="96" y="1"/>
                    </a:cubicBezTo>
                    <a:cubicBezTo>
                      <a:pt x="96" y="6"/>
                      <a:pt x="100" y="7"/>
                      <a:pt x="104" y="7"/>
                    </a:cubicBezTo>
                    <a:cubicBezTo>
                      <a:pt x="108" y="7"/>
                      <a:pt x="111" y="4"/>
                      <a:pt x="115" y="4"/>
                    </a:cubicBezTo>
                    <a:cubicBezTo>
                      <a:pt x="113" y="5"/>
                      <a:pt x="112" y="7"/>
                      <a:pt x="112" y="8"/>
                    </a:cubicBezTo>
                    <a:cubicBezTo>
                      <a:pt x="112" y="21"/>
                      <a:pt x="128" y="18"/>
                      <a:pt x="128" y="30"/>
                    </a:cubicBezTo>
                    <a:lnTo>
                      <a:pt x="127" y="3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35" name="Freeform 49"/>
              <p:cNvSpPr>
                <a:spLocks/>
              </p:cNvSpPr>
              <p:nvPr/>
            </p:nvSpPr>
            <p:spPr bwMode="auto">
              <a:xfrm>
                <a:off x="1772727" y="2451351"/>
                <a:ext cx="1186946" cy="580784"/>
              </a:xfrm>
              <a:custGeom>
                <a:avLst/>
                <a:gdLst/>
                <a:ahLst/>
                <a:cxnLst>
                  <a:cxn ang="0">
                    <a:pos x="543" y="285"/>
                  </a:cxn>
                  <a:cxn ang="0">
                    <a:pos x="555" y="317"/>
                  </a:cxn>
                  <a:cxn ang="0">
                    <a:pos x="560" y="338"/>
                  </a:cxn>
                  <a:cxn ang="0">
                    <a:pos x="542" y="345"/>
                  </a:cxn>
                  <a:cxn ang="0">
                    <a:pos x="507" y="287"/>
                  </a:cxn>
                  <a:cxn ang="0">
                    <a:pos x="474" y="283"/>
                  </a:cxn>
                  <a:cxn ang="0">
                    <a:pos x="460" y="283"/>
                  </a:cxn>
                  <a:cxn ang="0">
                    <a:pos x="443" y="286"/>
                  </a:cxn>
                  <a:cxn ang="0">
                    <a:pos x="412" y="292"/>
                  </a:cxn>
                  <a:cxn ang="0">
                    <a:pos x="393" y="291"/>
                  </a:cxn>
                  <a:cxn ang="0">
                    <a:pos x="357" y="309"/>
                  </a:cxn>
                  <a:cxn ang="0">
                    <a:pos x="343" y="342"/>
                  </a:cxn>
                  <a:cxn ang="0">
                    <a:pos x="282" y="290"/>
                  </a:cxn>
                  <a:cxn ang="0">
                    <a:pos x="246" y="281"/>
                  </a:cxn>
                  <a:cxn ang="0">
                    <a:pos x="207" y="262"/>
                  </a:cxn>
                  <a:cxn ang="0">
                    <a:pos x="170" y="268"/>
                  </a:cxn>
                  <a:cxn ang="0">
                    <a:pos x="95" y="252"/>
                  </a:cxn>
                  <a:cxn ang="0">
                    <a:pos x="47" y="214"/>
                  </a:cxn>
                  <a:cxn ang="0">
                    <a:pos x="4" y="141"/>
                  </a:cxn>
                  <a:cxn ang="0">
                    <a:pos x="4" y="95"/>
                  </a:cxn>
                  <a:cxn ang="0">
                    <a:pos x="0" y="23"/>
                  </a:cxn>
                  <a:cxn ang="0">
                    <a:pos x="20" y="27"/>
                  </a:cxn>
                  <a:cxn ang="0">
                    <a:pos x="20" y="5"/>
                  </a:cxn>
                  <a:cxn ang="0">
                    <a:pos x="373" y="0"/>
                  </a:cxn>
                  <a:cxn ang="0">
                    <a:pos x="406" y="11"/>
                  </a:cxn>
                  <a:cxn ang="0">
                    <a:pos x="408" y="45"/>
                  </a:cxn>
                  <a:cxn ang="0">
                    <a:pos x="423" y="42"/>
                  </a:cxn>
                  <a:cxn ang="0">
                    <a:pos x="441" y="40"/>
                  </a:cxn>
                  <a:cxn ang="0">
                    <a:pos x="456" y="42"/>
                  </a:cxn>
                  <a:cxn ang="0">
                    <a:pos x="472" y="47"/>
                  </a:cxn>
                  <a:cxn ang="0">
                    <a:pos x="510" y="48"/>
                  </a:cxn>
                  <a:cxn ang="0">
                    <a:pos x="490" y="54"/>
                  </a:cxn>
                  <a:cxn ang="0">
                    <a:pos x="472" y="69"/>
                  </a:cxn>
                  <a:cxn ang="0">
                    <a:pos x="471" y="121"/>
                  </a:cxn>
                  <a:cxn ang="0">
                    <a:pos x="480" y="88"/>
                  </a:cxn>
                  <a:cxn ang="0">
                    <a:pos x="501" y="57"/>
                  </a:cxn>
                  <a:cxn ang="0">
                    <a:pos x="516" y="87"/>
                  </a:cxn>
                  <a:cxn ang="0">
                    <a:pos x="531" y="97"/>
                  </a:cxn>
                  <a:cxn ang="0">
                    <a:pos x="527" y="123"/>
                  </a:cxn>
                  <a:cxn ang="0">
                    <a:pos x="564" y="97"/>
                  </a:cxn>
                  <a:cxn ang="0">
                    <a:pos x="610" y="84"/>
                  </a:cxn>
                  <a:cxn ang="0">
                    <a:pos x="653" y="65"/>
                  </a:cxn>
                  <a:cxn ang="0">
                    <a:pos x="675" y="63"/>
                  </a:cxn>
                  <a:cxn ang="0">
                    <a:pos x="699" y="28"/>
                  </a:cxn>
                  <a:cxn ang="0">
                    <a:pos x="726" y="73"/>
                  </a:cxn>
                  <a:cxn ang="0">
                    <a:pos x="701" y="80"/>
                  </a:cxn>
                  <a:cxn ang="0">
                    <a:pos x="681" y="113"/>
                  </a:cxn>
                  <a:cxn ang="0">
                    <a:pos x="690" y="118"/>
                  </a:cxn>
                  <a:cxn ang="0">
                    <a:pos x="676" y="122"/>
                  </a:cxn>
                  <a:cxn ang="0">
                    <a:pos x="648" y="132"/>
                  </a:cxn>
                  <a:cxn ang="0">
                    <a:pos x="642" y="134"/>
                  </a:cxn>
                  <a:cxn ang="0">
                    <a:pos x="635" y="137"/>
                  </a:cxn>
                  <a:cxn ang="0">
                    <a:pos x="627" y="161"/>
                  </a:cxn>
                  <a:cxn ang="0">
                    <a:pos x="622" y="159"/>
                  </a:cxn>
                  <a:cxn ang="0">
                    <a:pos x="615" y="186"/>
                  </a:cxn>
                  <a:cxn ang="0">
                    <a:pos x="614" y="178"/>
                  </a:cxn>
                  <a:cxn ang="0">
                    <a:pos x="608" y="170"/>
                  </a:cxn>
                  <a:cxn ang="0">
                    <a:pos x="611" y="192"/>
                  </a:cxn>
                  <a:cxn ang="0">
                    <a:pos x="614" y="196"/>
                  </a:cxn>
                  <a:cxn ang="0">
                    <a:pos x="614" y="205"/>
                  </a:cxn>
                  <a:cxn ang="0">
                    <a:pos x="607" y="213"/>
                  </a:cxn>
                  <a:cxn ang="0">
                    <a:pos x="607" y="221"/>
                  </a:cxn>
                  <a:cxn ang="0">
                    <a:pos x="589" y="232"/>
                  </a:cxn>
                </a:cxnLst>
                <a:rect l="0" t="0" r="r" b="b"/>
                <a:pathLst>
                  <a:path w="726" h="356">
                    <a:moveTo>
                      <a:pt x="590" y="233"/>
                    </a:moveTo>
                    <a:cubicBezTo>
                      <a:pt x="569" y="245"/>
                      <a:pt x="543" y="253"/>
                      <a:pt x="543" y="285"/>
                    </a:cubicBezTo>
                    <a:cubicBezTo>
                      <a:pt x="543" y="300"/>
                      <a:pt x="555" y="304"/>
                      <a:pt x="555" y="318"/>
                    </a:cubicBezTo>
                    <a:cubicBezTo>
                      <a:pt x="555" y="317"/>
                      <a:pt x="555" y="317"/>
                      <a:pt x="555" y="317"/>
                    </a:cubicBezTo>
                    <a:cubicBezTo>
                      <a:pt x="555" y="320"/>
                      <a:pt x="555" y="320"/>
                      <a:pt x="555" y="320"/>
                    </a:cubicBezTo>
                    <a:cubicBezTo>
                      <a:pt x="556" y="326"/>
                      <a:pt x="560" y="330"/>
                      <a:pt x="560" y="338"/>
                    </a:cubicBezTo>
                    <a:cubicBezTo>
                      <a:pt x="560" y="347"/>
                      <a:pt x="558" y="356"/>
                      <a:pt x="551" y="356"/>
                    </a:cubicBezTo>
                    <a:cubicBezTo>
                      <a:pt x="544" y="356"/>
                      <a:pt x="544" y="349"/>
                      <a:pt x="542" y="345"/>
                    </a:cubicBezTo>
                    <a:cubicBezTo>
                      <a:pt x="537" y="338"/>
                      <a:pt x="532" y="335"/>
                      <a:pt x="529" y="328"/>
                    </a:cubicBezTo>
                    <a:cubicBezTo>
                      <a:pt x="522" y="314"/>
                      <a:pt x="527" y="287"/>
                      <a:pt x="507" y="287"/>
                    </a:cubicBezTo>
                    <a:cubicBezTo>
                      <a:pt x="503" y="287"/>
                      <a:pt x="502" y="293"/>
                      <a:pt x="498" y="293"/>
                    </a:cubicBezTo>
                    <a:cubicBezTo>
                      <a:pt x="490" y="293"/>
                      <a:pt x="485" y="283"/>
                      <a:pt x="474" y="283"/>
                    </a:cubicBezTo>
                    <a:cubicBezTo>
                      <a:pt x="468" y="283"/>
                      <a:pt x="467" y="286"/>
                      <a:pt x="463" y="286"/>
                    </a:cubicBezTo>
                    <a:cubicBezTo>
                      <a:pt x="462" y="286"/>
                      <a:pt x="460" y="284"/>
                      <a:pt x="460" y="283"/>
                    </a:cubicBezTo>
                    <a:cubicBezTo>
                      <a:pt x="453" y="285"/>
                      <a:pt x="444" y="284"/>
                      <a:pt x="436" y="286"/>
                    </a:cubicBezTo>
                    <a:cubicBezTo>
                      <a:pt x="441" y="288"/>
                      <a:pt x="440" y="288"/>
                      <a:pt x="443" y="286"/>
                    </a:cubicBezTo>
                    <a:cubicBezTo>
                      <a:pt x="442" y="293"/>
                      <a:pt x="438" y="297"/>
                      <a:pt x="443" y="301"/>
                    </a:cubicBezTo>
                    <a:cubicBezTo>
                      <a:pt x="431" y="307"/>
                      <a:pt x="421" y="292"/>
                      <a:pt x="412" y="292"/>
                    </a:cubicBezTo>
                    <a:cubicBezTo>
                      <a:pt x="409" y="292"/>
                      <a:pt x="408" y="295"/>
                      <a:pt x="405" y="295"/>
                    </a:cubicBezTo>
                    <a:cubicBezTo>
                      <a:pt x="400" y="295"/>
                      <a:pt x="398" y="291"/>
                      <a:pt x="393" y="291"/>
                    </a:cubicBezTo>
                    <a:cubicBezTo>
                      <a:pt x="380" y="291"/>
                      <a:pt x="374" y="302"/>
                      <a:pt x="368" y="307"/>
                    </a:cubicBezTo>
                    <a:cubicBezTo>
                      <a:pt x="365" y="311"/>
                      <a:pt x="361" y="308"/>
                      <a:pt x="357" y="309"/>
                    </a:cubicBezTo>
                    <a:cubicBezTo>
                      <a:pt x="347" y="313"/>
                      <a:pt x="341" y="325"/>
                      <a:pt x="341" y="338"/>
                    </a:cubicBezTo>
                    <a:cubicBezTo>
                      <a:pt x="341" y="339"/>
                      <a:pt x="343" y="341"/>
                      <a:pt x="343" y="342"/>
                    </a:cubicBezTo>
                    <a:cubicBezTo>
                      <a:pt x="336" y="342"/>
                      <a:pt x="325" y="339"/>
                      <a:pt x="321" y="336"/>
                    </a:cubicBezTo>
                    <a:cubicBezTo>
                      <a:pt x="307" y="322"/>
                      <a:pt x="308" y="290"/>
                      <a:pt x="282" y="290"/>
                    </a:cubicBezTo>
                    <a:cubicBezTo>
                      <a:pt x="272" y="290"/>
                      <a:pt x="275" y="302"/>
                      <a:pt x="266" y="302"/>
                    </a:cubicBezTo>
                    <a:cubicBezTo>
                      <a:pt x="257" y="302"/>
                      <a:pt x="250" y="287"/>
                      <a:pt x="246" y="281"/>
                    </a:cubicBezTo>
                    <a:cubicBezTo>
                      <a:pt x="239" y="268"/>
                      <a:pt x="230" y="266"/>
                      <a:pt x="215" y="262"/>
                    </a:cubicBezTo>
                    <a:cubicBezTo>
                      <a:pt x="207" y="262"/>
                      <a:pt x="207" y="262"/>
                      <a:pt x="207" y="262"/>
                    </a:cubicBezTo>
                    <a:cubicBezTo>
                      <a:pt x="207" y="268"/>
                      <a:pt x="207" y="268"/>
                      <a:pt x="207" y="268"/>
                    </a:cubicBezTo>
                    <a:cubicBezTo>
                      <a:pt x="170" y="268"/>
                      <a:pt x="170" y="268"/>
                      <a:pt x="170" y="268"/>
                    </a:cubicBezTo>
                    <a:cubicBezTo>
                      <a:pt x="123" y="252"/>
                      <a:pt x="123" y="252"/>
                      <a:pt x="123" y="252"/>
                    </a:cubicBezTo>
                    <a:cubicBezTo>
                      <a:pt x="95" y="252"/>
                      <a:pt x="95" y="252"/>
                      <a:pt x="95" y="252"/>
                    </a:cubicBezTo>
                    <a:cubicBezTo>
                      <a:pt x="88" y="239"/>
                      <a:pt x="66" y="230"/>
                      <a:pt x="50" y="223"/>
                    </a:cubicBezTo>
                    <a:cubicBezTo>
                      <a:pt x="47" y="222"/>
                      <a:pt x="48" y="217"/>
                      <a:pt x="47" y="214"/>
                    </a:cubicBezTo>
                    <a:cubicBezTo>
                      <a:pt x="40" y="198"/>
                      <a:pt x="28" y="193"/>
                      <a:pt x="30" y="175"/>
                    </a:cubicBezTo>
                    <a:cubicBezTo>
                      <a:pt x="21" y="174"/>
                      <a:pt x="11" y="154"/>
                      <a:pt x="4" y="141"/>
                    </a:cubicBezTo>
                    <a:cubicBezTo>
                      <a:pt x="2" y="137"/>
                      <a:pt x="6" y="134"/>
                      <a:pt x="8" y="133"/>
                    </a:cubicBezTo>
                    <a:cubicBezTo>
                      <a:pt x="3" y="123"/>
                      <a:pt x="8" y="107"/>
                      <a:pt x="4" y="95"/>
                    </a:cubicBezTo>
                    <a:cubicBezTo>
                      <a:pt x="0" y="85"/>
                      <a:pt x="11" y="60"/>
                      <a:pt x="11" y="46"/>
                    </a:cubicBezTo>
                    <a:cubicBezTo>
                      <a:pt x="11" y="36"/>
                      <a:pt x="0" y="32"/>
                      <a:pt x="0" y="23"/>
                    </a:cubicBezTo>
                    <a:cubicBezTo>
                      <a:pt x="0" y="20"/>
                      <a:pt x="5" y="20"/>
                      <a:pt x="7" y="20"/>
                    </a:cubicBezTo>
                    <a:cubicBezTo>
                      <a:pt x="13" y="20"/>
                      <a:pt x="17" y="23"/>
                      <a:pt x="20" y="27"/>
                    </a:cubicBezTo>
                    <a:cubicBezTo>
                      <a:pt x="22" y="24"/>
                      <a:pt x="26" y="19"/>
                      <a:pt x="26" y="15"/>
                    </a:cubicBezTo>
                    <a:cubicBezTo>
                      <a:pt x="26" y="11"/>
                      <a:pt x="22" y="10"/>
                      <a:pt x="20" y="5"/>
                    </a:cubicBezTo>
                    <a:cubicBezTo>
                      <a:pt x="373" y="5"/>
                      <a:pt x="373" y="5"/>
                      <a:pt x="373" y="5"/>
                    </a:cubicBezTo>
                    <a:cubicBezTo>
                      <a:pt x="373" y="0"/>
                      <a:pt x="373" y="0"/>
                      <a:pt x="373" y="0"/>
                    </a:cubicBezTo>
                    <a:cubicBezTo>
                      <a:pt x="379" y="4"/>
                      <a:pt x="378" y="8"/>
                      <a:pt x="384" y="11"/>
                    </a:cubicBezTo>
                    <a:cubicBezTo>
                      <a:pt x="406" y="11"/>
                      <a:pt x="406" y="11"/>
                      <a:pt x="406" y="11"/>
                    </a:cubicBezTo>
                    <a:cubicBezTo>
                      <a:pt x="415" y="20"/>
                      <a:pt x="426" y="20"/>
                      <a:pt x="443" y="20"/>
                    </a:cubicBezTo>
                    <a:cubicBezTo>
                      <a:pt x="431" y="28"/>
                      <a:pt x="418" y="32"/>
                      <a:pt x="408" y="45"/>
                    </a:cubicBezTo>
                    <a:cubicBezTo>
                      <a:pt x="415" y="45"/>
                      <a:pt x="415" y="45"/>
                      <a:pt x="415" y="45"/>
                    </a:cubicBezTo>
                    <a:cubicBezTo>
                      <a:pt x="418" y="43"/>
                      <a:pt x="420" y="42"/>
                      <a:pt x="423" y="42"/>
                    </a:cubicBezTo>
                    <a:cubicBezTo>
                      <a:pt x="425" y="46"/>
                      <a:pt x="426" y="46"/>
                      <a:pt x="429" y="46"/>
                    </a:cubicBezTo>
                    <a:cubicBezTo>
                      <a:pt x="437" y="46"/>
                      <a:pt x="437" y="40"/>
                      <a:pt x="441" y="40"/>
                    </a:cubicBezTo>
                    <a:cubicBezTo>
                      <a:pt x="446" y="40"/>
                      <a:pt x="454" y="32"/>
                      <a:pt x="461" y="31"/>
                    </a:cubicBezTo>
                    <a:cubicBezTo>
                      <a:pt x="461" y="37"/>
                      <a:pt x="458" y="38"/>
                      <a:pt x="456" y="42"/>
                    </a:cubicBezTo>
                    <a:cubicBezTo>
                      <a:pt x="465" y="42"/>
                      <a:pt x="465" y="42"/>
                      <a:pt x="465" y="42"/>
                    </a:cubicBezTo>
                    <a:cubicBezTo>
                      <a:pt x="465" y="45"/>
                      <a:pt x="469" y="47"/>
                      <a:pt x="472" y="47"/>
                    </a:cubicBezTo>
                    <a:cubicBezTo>
                      <a:pt x="478" y="47"/>
                      <a:pt x="480" y="43"/>
                      <a:pt x="484" y="43"/>
                    </a:cubicBezTo>
                    <a:cubicBezTo>
                      <a:pt x="495" y="43"/>
                      <a:pt x="500" y="48"/>
                      <a:pt x="510" y="48"/>
                    </a:cubicBezTo>
                    <a:cubicBezTo>
                      <a:pt x="510" y="54"/>
                      <a:pt x="510" y="54"/>
                      <a:pt x="510" y="54"/>
                    </a:cubicBezTo>
                    <a:cubicBezTo>
                      <a:pt x="503" y="56"/>
                      <a:pt x="493" y="54"/>
                      <a:pt x="490" y="54"/>
                    </a:cubicBezTo>
                    <a:cubicBezTo>
                      <a:pt x="480" y="54"/>
                      <a:pt x="462" y="66"/>
                      <a:pt x="462" y="75"/>
                    </a:cubicBezTo>
                    <a:cubicBezTo>
                      <a:pt x="466" y="72"/>
                      <a:pt x="468" y="69"/>
                      <a:pt x="472" y="69"/>
                    </a:cubicBezTo>
                    <a:cubicBezTo>
                      <a:pt x="465" y="78"/>
                      <a:pt x="461" y="101"/>
                      <a:pt x="461" y="112"/>
                    </a:cubicBezTo>
                    <a:cubicBezTo>
                      <a:pt x="461" y="117"/>
                      <a:pt x="466" y="121"/>
                      <a:pt x="471" y="121"/>
                    </a:cubicBezTo>
                    <a:cubicBezTo>
                      <a:pt x="478" y="121"/>
                      <a:pt x="480" y="108"/>
                      <a:pt x="480" y="102"/>
                    </a:cubicBezTo>
                    <a:cubicBezTo>
                      <a:pt x="480" y="97"/>
                      <a:pt x="480" y="88"/>
                      <a:pt x="480" y="88"/>
                    </a:cubicBezTo>
                    <a:cubicBezTo>
                      <a:pt x="480" y="82"/>
                      <a:pt x="480" y="69"/>
                      <a:pt x="485" y="69"/>
                    </a:cubicBezTo>
                    <a:cubicBezTo>
                      <a:pt x="501" y="68"/>
                      <a:pt x="494" y="57"/>
                      <a:pt x="501" y="57"/>
                    </a:cubicBezTo>
                    <a:cubicBezTo>
                      <a:pt x="504" y="57"/>
                      <a:pt x="521" y="65"/>
                      <a:pt x="521" y="70"/>
                    </a:cubicBezTo>
                    <a:cubicBezTo>
                      <a:pt x="521" y="77"/>
                      <a:pt x="517" y="81"/>
                      <a:pt x="516" y="87"/>
                    </a:cubicBezTo>
                    <a:cubicBezTo>
                      <a:pt x="521" y="87"/>
                      <a:pt x="520" y="85"/>
                      <a:pt x="525" y="84"/>
                    </a:cubicBezTo>
                    <a:cubicBezTo>
                      <a:pt x="526" y="91"/>
                      <a:pt x="526" y="94"/>
                      <a:pt x="531" y="97"/>
                    </a:cubicBezTo>
                    <a:cubicBezTo>
                      <a:pt x="526" y="103"/>
                      <a:pt x="521" y="106"/>
                      <a:pt x="521" y="112"/>
                    </a:cubicBezTo>
                    <a:cubicBezTo>
                      <a:pt x="521" y="117"/>
                      <a:pt x="523" y="123"/>
                      <a:pt x="527" y="123"/>
                    </a:cubicBezTo>
                    <a:cubicBezTo>
                      <a:pt x="539" y="123"/>
                      <a:pt x="559" y="112"/>
                      <a:pt x="568" y="108"/>
                    </a:cubicBezTo>
                    <a:cubicBezTo>
                      <a:pt x="567" y="103"/>
                      <a:pt x="565" y="99"/>
                      <a:pt x="564" y="97"/>
                    </a:cubicBezTo>
                    <a:cubicBezTo>
                      <a:pt x="567" y="97"/>
                      <a:pt x="567" y="97"/>
                      <a:pt x="569" y="97"/>
                    </a:cubicBezTo>
                    <a:cubicBezTo>
                      <a:pt x="582" y="97"/>
                      <a:pt x="610" y="101"/>
                      <a:pt x="610" y="84"/>
                    </a:cubicBezTo>
                    <a:cubicBezTo>
                      <a:pt x="611" y="84"/>
                      <a:pt x="627" y="68"/>
                      <a:pt x="630" y="66"/>
                    </a:cubicBezTo>
                    <a:cubicBezTo>
                      <a:pt x="632" y="64"/>
                      <a:pt x="643" y="65"/>
                      <a:pt x="653" y="65"/>
                    </a:cubicBezTo>
                    <a:cubicBezTo>
                      <a:pt x="657" y="65"/>
                      <a:pt x="660" y="65"/>
                      <a:pt x="664" y="65"/>
                    </a:cubicBezTo>
                    <a:cubicBezTo>
                      <a:pt x="668" y="65"/>
                      <a:pt x="672" y="63"/>
                      <a:pt x="675" y="63"/>
                    </a:cubicBezTo>
                    <a:cubicBezTo>
                      <a:pt x="680" y="62"/>
                      <a:pt x="678" y="61"/>
                      <a:pt x="680" y="59"/>
                    </a:cubicBezTo>
                    <a:cubicBezTo>
                      <a:pt x="688" y="51"/>
                      <a:pt x="688" y="36"/>
                      <a:pt x="699" y="28"/>
                    </a:cubicBezTo>
                    <a:cubicBezTo>
                      <a:pt x="704" y="35"/>
                      <a:pt x="712" y="25"/>
                      <a:pt x="716" y="32"/>
                    </a:cubicBezTo>
                    <a:cubicBezTo>
                      <a:pt x="723" y="44"/>
                      <a:pt x="717" y="62"/>
                      <a:pt x="726" y="73"/>
                    </a:cubicBezTo>
                    <a:cubicBezTo>
                      <a:pt x="723" y="77"/>
                      <a:pt x="718" y="80"/>
                      <a:pt x="712" y="80"/>
                    </a:cubicBezTo>
                    <a:cubicBezTo>
                      <a:pt x="706" y="80"/>
                      <a:pt x="706" y="78"/>
                      <a:pt x="701" y="80"/>
                    </a:cubicBezTo>
                    <a:cubicBezTo>
                      <a:pt x="694" y="87"/>
                      <a:pt x="679" y="92"/>
                      <a:pt x="679" y="109"/>
                    </a:cubicBezTo>
                    <a:cubicBezTo>
                      <a:pt x="679" y="110"/>
                      <a:pt x="680" y="112"/>
                      <a:pt x="681" y="113"/>
                    </a:cubicBezTo>
                    <a:cubicBezTo>
                      <a:pt x="681" y="115"/>
                      <a:pt x="683" y="121"/>
                      <a:pt x="686" y="121"/>
                    </a:cubicBezTo>
                    <a:cubicBezTo>
                      <a:pt x="687" y="121"/>
                      <a:pt x="690" y="118"/>
                      <a:pt x="690" y="118"/>
                    </a:cubicBezTo>
                    <a:cubicBezTo>
                      <a:pt x="690" y="121"/>
                      <a:pt x="690" y="121"/>
                      <a:pt x="690" y="121"/>
                    </a:cubicBezTo>
                    <a:cubicBezTo>
                      <a:pt x="685" y="122"/>
                      <a:pt x="678" y="124"/>
                      <a:pt x="676" y="122"/>
                    </a:cubicBezTo>
                    <a:cubicBezTo>
                      <a:pt x="667" y="129"/>
                      <a:pt x="652" y="126"/>
                      <a:pt x="643" y="132"/>
                    </a:cubicBezTo>
                    <a:cubicBezTo>
                      <a:pt x="648" y="132"/>
                      <a:pt x="648" y="132"/>
                      <a:pt x="648" y="132"/>
                    </a:cubicBezTo>
                    <a:cubicBezTo>
                      <a:pt x="652" y="132"/>
                      <a:pt x="656" y="129"/>
                      <a:pt x="659" y="132"/>
                    </a:cubicBezTo>
                    <a:cubicBezTo>
                      <a:pt x="653" y="134"/>
                      <a:pt x="648" y="134"/>
                      <a:pt x="642" y="134"/>
                    </a:cubicBezTo>
                    <a:cubicBezTo>
                      <a:pt x="641" y="134"/>
                      <a:pt x="639" y="133"/>
                      <a:pt x="638" y="133"/>
                    </a:cubicBezTo>
                    <a:cubicBezTo>
                      <a:pt x="637" y="134"/>
                      <a:pt x="635" y="135"/>
                      <a:pt x="635" y="137"/>
                    </a:cubicBezTo>
                    <a:cubicBezTo>
                      <a:pt x="635" y="139"/>
                      <a:pt x="639" y="142"/>
                      <a:pt x="639" y="142"/>
                    </a:cubicBezTo>
                    <a:cubicBezTo>
                      <a:pt x="638" y="145"/>
                      <a:pt x="630" y="161"/>
                      <a:pt x="627" y="161"/>
                    </a:cubicBezTo>
                    <a:cubicBezTo>
                      <a:pt x="626" y="161"/>
                      <a:pt x="625" y="158"/>
                      <a:pt x="624" y="157"/>
                    </a:cubicBezTo>
                    <a:cubicBezTo>
                      <a:pt x="622" y="159"/>
                      <a:pt x="622" y="159"/>
                      <a:pt x="622" y="159"/>
                    </a:cubicBezTo>
                    <a:cubicBezTo>
                      <a:pt x="623" y="163"/>
                      <a:pt x="626" y="164"/>
                      <a:pt x="626" y="168"/>
                    </a:cubicBezTo>
                    <a:cubicBezTo>
                      <a:pt x="626" y="170"/>
                      <a:pt x="617" y="186"/>
                      <a:pt x="615" y="186"/>
                    </a:cubicBezTo>
                    <a:cubicBezTo>
                      <a:pt x="615" y="186"/>
                      <a:pt x="614" y="184"/>
                      <a:pt x="614" y="183"/>
                    </a:cubicBezTo>
                    <a:cubicBezTo>
                      <a:pt x="614" y="181"/>
                      <a:pt x="614" y="180"/>
                      <a:pt x="614" y="178"/>
                    </a:cubicBezTo>
                    <a:cubicBezTo>
                      <a:pt x="614" y="175"/>
                      <a:pt x="610" y="168"/>
                      <a:pt x="609" y="164"/>
                    </a:cubicBezTo>
                    <a:cubicBezTo>
                      <a:pt x="608" y="166"/>
                      <a:pt x="608" y="170"/>
                      <a:pt x="608" y="170"/>
                    </a:cubicBezTo>
                    <a:cubicBezTo>
                      <a:pt x="608" y="173"/>
                      <a:pt x="611" y="181"/>
                      <a:pt x="611" y="185"/>
                    </a:cubicBezTo>
                    <a:cubicBezTo>
                      <a:pt x="611" y="189"/>
                      <a:pt x="608" y="189"/>
                      <a:pt x="611" y="192"/>
                    </a:cubicBezTo>
                    <a:cubicBezTo>
                      <a:pt x="612" y="192"/>
                      <a:pt x="613" y="192"/>
                      <a:pt x="614" y="192"/>
                    </a:cubicBezTo>
                    <a:cubicBezTo>
                      <a:pt x="614" y="193"/>
                      <a:pt x="614" y="195"/>
                      <a:pt x="614" y="196"/>
                    </a:cubicBezTo>
                    <a:cubicBezTo>
                      <a:pt x="614" y="200"/>
                      <a:pt x="610" y="201"/>
                      <a:pt x="608" y="201"/>
                    </a:cubicBezTo>
                    <a:cubicBezTo>
                      <a:pt x="610" y="205"/>
                      <a:pt x="612" y="205"/>
                      <a:pt x="614" y="205"/>
                    </a:cubicBezTo>
                    <a:cubicBezTo>
                      <a:pt x="613" y="210"/>
                      <a:pt x="611" y="210"/>
                      <a:pt x="607" y="210"/>
                    </a:cubicBezTo>
                    <a:cubicBezTo>
                      <a:pt x="607" y="213"/>
                      <a:pt x="607" y="213"/>
                      <a:pt x="607" y="213"/>
                    </a:cubicBezTo>
                    <a:cubicBezTo>
                      <a:pt x="612" y="216"/>
                      <a:pt x="612" y="216"/>
                      <a:pt x="612" y="216"/>
                    </a:cubicBezTo>
                    <a:cubicBezTo>
                      <a:pt x="611" y="218"/>
                      <a:pt x="610" y="221"/>
                      <a:pt x="607" y="221"/>
                    </a:cubicBezTo>
                    <a:cubicBezTo>
                      <a:pt x="602" y="222"/>
                      <a:pt x="600" y="226"/>
                      <a:pt x="596" y="226"/>
                    </a:cubicBezTo>
                    <a:cubicBezTo>
                      <a:pt x="591" y="228"/>
                      <a:pt x="591" y="230"/>
                      <a:pt x="589" y="232"/>
                    </a:cubicBezTo>
                    <a:lnTo>
                      <a:pt x="590" y="23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36" name="Freeform 50"/>
              <p:cNvSpPr>
                <a:spLocks/>
              </p:cNvSpPr>
              <p:nvPr/>
            </p:nvSpPr>
            <p:spPr bwMode="auto">
              <a:xfrm>
                <a:off x="1439447" y="1739987"/>
                <a:ext cx="1750209" cy="904308"/>
              </a:xfrm>
              <a:custGeom>
                <a:avLst/>
                <a:gdLst/>
                <a:ahLst/>
                <a:cxnLst>
                  <a:cxn ang="0">
                    <a:pos x="950" y="501"/>
                  </a:cxn>
                  <a:cxn ang="0">
                    <a:pos x="950" y="527"/>
                  </a:cxn>
                  <a:cxn ang="0">
                    <a:pos x="955" y="469"/>
                  </a:cxn>
                  <a:cxn ang="0">
                    <a:pos x="944" y="436"/>
                  </a:cxn>
                  <a:cxn ang="0">
                    <a:pos x="982" y="418"/>
                  </a:cxn>
                  <a:cxn ang="0">
                    <a:pos x="1060" y="356"/>
                  </a:cxn>
                  <a:cxn ang="0">
                    <a:pos x="1050" y="346"/>
                  </a:cxn>
                  <a:cxn ang="0">
                    <a:pos x="991" y="310"/>
                  </a:cxn>
                  <a:cxn ang="0">
                    <a:pos x="965" y="247"/>
                  </a:cxn>
                  <a:cxn ang="0">
                    <a:pos x="908" y="267"/>
                  </a:cxn>
                  <a:cxn ang="0">
                    <a:pos x="831" y="204"/>
                  </a:cxn>
                  <a:cxn ang="0">
                    <a:pos x="794" y="247"/>
                  </a:cxn>
                  <a:cxn ang="0">
                    <a:pos x="783" y="387"/>
                  </a:cxn>
                  <a:cxn ang="0">
                    <a:pos x="726" y="334"/>
                  </a:cxn>
                  <a:cxn ang="0">
                    <a:pos x="607" y="306"/>
                  </a:cxn>
                  <a:cxn ang="0">
                    <a:pos x="595" y="216"/>
                  </a:cxn>
                  <a:cxn ang="0">
                    <a:pos x="633" y="178"/>
                  </a:cxn>
                  <a:cxn ang="0">
                    <a:pos x="675" y="146"/>
                  </a:cxn>
                  <a:cxn ang="0">
                    <a:pos x="686" y="127"/>
                  </a:cxn>
                  <a:cxn ang="0">
                    <a:pos x="722" y="120"/>
                  </a:cxn>
                  <a:cxn ang="0">
                    <a:pos x="746" y="61"/>
                  </a:cxn>
                  <a:cxn ang="0">
                    <a:pos x="702" y="67"/>
                  </a:cxn>
                  <a:cxn ang="0">
                    <a:pos x="665" y="74"/>
                  </a:cxn>
                  <a:cxn ang="0">
                    <a:pos x="625" y="55"/>
                  </a:cxn>
                  <a:cxn ang="0">
                    <a:pos x="574" y="0"/>
                  </a:cxn>
                  <a:cxn ang="0">
                    <a:pos x="555" y="38"/>
                  </a:cxn>
                  <a:cxn ang="0">
                    <a:pos x="567" y="98"/>
                  </a:cxn>
                  <a:cxn ang="0">
                    <a:pos x="492" y="92"/>
                  </a:cxn>
                  <a:cxn ang="0">
                    <a:pos x="430" y="75"/>
                  </a:cxn>
                  <a:cxn ang="0">
                    <a:pos x="387" y="89"/>
                  </a:cxn>
                  <a:cxn ang="0">
                    <a:pos x="333" y="81"/>
                  </a:cxn>
                  <a:cxn ang="0">
                    <a:pos x="202" y="42"/>
                  </a:cxn>
                  <a:cxn ang="0">
                    <a:pos x="138" y="40"/>
                  </a:cxn>
                  <a:cxn ang="0">
                    <a:pos x="61" y="70"/>
                  </a:cxn>
                  <a:cxn ang="0">
                    <a:pos x="0" y="242"/>
                  </a:cxn>
                  <a:cxn ang="0">
                    <a:pos x="67" y="253"/>
                  </a:cxn>
                  <a:cxn ang="0">
                    <a:pos x="124" y="316"/>
                  </a:cxn>
                  <a:cxn ang="0">
                    <a:pos x="136" y="366"/>
                  </a:cxn>
                  <a:cxn ang="0">
                    <a:pos x="181" y="413"/>
                  </a:cxn>
                  <a:cxn ang="0">
                    <a:pos x="224" y="440"/>
                  </a:cxn>
                  <a:cxn ang="0">
                    <a:pos x="610" y="446"/>
                  </a:cxn>
                  <a:cxn ang="0">
                    <a:pos x="676" y="453"/>
                  </a:cxn>
                  <a:cxn ang="0">
                    <a:pos x="705" y="477"/>
                  </a:cxn>
                  <a:cxn ang="0">
                    <a:pos x="759" y="512"/>
                  </a:cxn>
                  <a:cxn ang="0">
                    <a:pos x="732" y="553"/>
                  </a:cxn>
                  <a:cxn ang="0">
                    <a:pos x="772" y="543"/>
                  </a:cxn>
                  <a:cxn ang="0">
                    <a:pos x="814" y="519"/>
                  </a:cxn>
                  <a:cxn ang="0">
                    <a:pos x="879" y="498"/>
                  </a:cxn>
                  <a:cxn ang="0">
                    <a:pos x="928" y="505"/>
                  </a:cxn>
                </a:cxnLst>
                <a:rect l="0" t="0" r="r" b="b"/>
                <a:pathLst>
                  <a:path w="1071" h="553">
                    <a:moveTo>
                      <a:pt x="928" y="503"/>
                    </a:moveTo>
                    <a:cubicBezTo>
                      <a:pt x="928" y="502"/>
                      <a:pt x="928" y="502"/>
                      <a:pt x="928" y="502"/>
                    </a:cubicBezTo>
                    <a:cubicBezTo>
                      <a:pt x="928" y="502"/>
                      <a:pt x="931" y="502"/>
                      <a:pt x="932" y="502"/>
                    </a:cubicBezTo>
                    <a:cubicBezTo>
                      <a:pt x="935" y="502"/>
                      <a:pt x="946" y="504"/>
                      <a:pt x="950" y="501"/>
                    </a:cubicBezTo>
                    <a:cubicBezTo>
                      <a:pt x="954" y="498"/>
                      <a:pt x="954" y="493"/>
                      <a:pt x="960" y="492"/>
                    </a:cubicBezTo>
                    <a:cubicBezTo>
                      <a:pt x="960" y="498"/>
                      <a:pt x="960" y="499"/>
                      <a:pt x="967" y="499"/>
                    </a:cubicBezTo>
                    <a:cubicBezTo>
                      <a:pt x="957" y="500"/>
                      <a:pt x="941" y="507"/>
                      <a:pt x="941" y="516"/>
                    </a:cubicBezTo>
                    <a:cubicBezTo>
                      <a:pt x="941" y="520"/>
                      <a:pt x="947" y="527"/>
                      <a:pt x="950" y="527"/>
                    </a:cubicBezTo>
                    <a:cubicBezTo>
                      <a:pt x="953" y="527"/>
                      <a:pt x="961" y="516"/>
                      <a:pt x="970" y="513"/>
                    </a:cubicBezTo>
                    <a:cubicBezTo>
                      <a:pt x="972" y="513"/>
                      <a:pt x="1003" y="501"/>
                      <a:pt x="1003" y="497"/>
                    </a:cubicBezTo>
                    <a:cubicBezTo>
                      <a:pt x="1003" y="493"/>
                      <a:pt x="991" y="492"/>
                      <a:pt x="988" y="492"/>
                    </a:cubicBezTo>
                    <a:cubicBezTo>
                      <a:pt x="976" y="492"/>
                      <a:pt x="955" y="480"/>
                      <a:pt x="955" y="469"/>
                    </a:cubicBezTo>
                    <a:cubicBezTo>
                      <a:pt x="955" y="466"/>
                      <a:pt x="959" y="463"/>
                      <a:pt x="960" y="458"/>
                    </a:cubicBezTo>
                    <a:cubicBezTo>
                      <a:pt x="958" y="458"/>
                      <a:pt x="953" y="457"/>
                      <a:pt x="949" y="457"/>
                    </a:cubicBezTo>
                    <a:cubicBezTo>
                      <a:pt x="951" y="453"/>
                      <a:pt x="967" y="451"/>
                      <a:pt x="967" y="442"/>
                    </a:cubicBezTo>
                    <a:cubicBezTo>
                      <a:pt x="967" y="434"/>
                      <a:pt x="954" y="436"/>
                      <a:pt x="944" y="436"/>
                    </a:cubicBezTo>
                    <a:cubicBezTo>
                      <a:pt x="925" y="436"/>
                      <a:pt x="916" y="449"/>
                      <a:pt x="903" y="451"/>
                    </a:cubicBezTo>
                    <a:cubicBezTo>
                      <a:pt x="909" y="439"/>
                      <a:pt x="918" y="443"/>
                      <a:pt x="928" y="433"/>
                    </a:cubicBezTo>
                    <a:cubicBezTo>
                      <a:pt x="934" y="427"/>
                      <a:pt x="929" y="423"/>
                      <a:pt x="939" y="420"/>
                    </a:cubicBezTo>
                    <a:cubicBezTo>
                      <a:pt x="955" y="415"/>
                      <a:pt x="965" y="418"/>
                      <a:pt x="982" y="418"/>
                    </a:cubicBezTo>
                    <a:cubicBezTo>
                      <a:pt x="1004" y="418"/>
                      <a:pt x="1016" y="425"/>
                      <a:pt x="1029" y="408"/>
                    </a:cubicBezTo>
                    <a:cubicBezTo>
                      <a:pt x="1035" y="400"/>
                      <a:pt x="1071" y="398"/>
                      <a:pt x="1071" y="384"/>
                    </a:cubicBezTo>
                    <a:cubicBezTo>
                      <a:pt x="1071" y="374"/>
                      <a:pt x="1067" y="370"/>
                      <a:pt x="1063" y="363"/>
                    </a:cubicBezTo>
                    <a:cubicBezTo>
                      <a:pt x="1060" y="363"/>
                      <a:pt x="1065" y="359"/>
                      <a:pt x="1060" y="356"/>
                    </a:cubicBezTo>
                    <a:cubicBezTo>
                      <a:pt x="1060" y="351"/>
                      <a:pt x="1060" y="351"/>
                      <a:pt x="1060" y="351"/>
                    </a:cubicBezTo>
                    <a:cubicBezTo>
                      <a:pt x="1050" y="357"/>
                      <a:pt x="1029" y="364"/>
                      <a:pt x="1018" y="364"/>
                    </a:cubicBezTo>
                    <a:cubicBezTo>
                      <a:pt x="1017" y="364"/>
                      <a:pt x="1014" y="363"/>
                      <a:pt x="1014" y="362"/>
                    </a:cubicBezTo>
                    <a:cubicBezTo>
                      <a:pt x="1022" y="358"/>
                      <a:pt x="1047" y="354"/>
                      <a:pt x="1050" y="346"/>
                    </a:cubicBezTo>
                    <a:cubicBezTo>
                      <a:pt x="1050" y="344"/>
                      <a:pt x="1046" y="343"/>
                      <a:pt x="1046" y="341"/>
                    </a:cubicBezTo>
                    <a:cubicBezTo>
                      <a:pt x="1035" y="342"/>
                      <a:pt x="1013" y="337"/>
                      <a:pt x="1013" y="322"/>
                    </a:cubicBezTo>
                    <a:cubicBezTo>
                      <a:pt x="1013" y="321"/>
                      <a:pt x="1013" y="321"/>
                      <a:pt x="1013" y="321"/>
                    </a:cubicBezTo>
                    <a:cubicBezTo>
                      <a:pt x="1003" y="321"/>
                      <a:pt x="997" y="315"/>
                      <a:pt x="991" y="310"/>
                    </a:cubicBezTo>
                    <a:cubicBezTo>
                      <a:pt x="994" y="309"/>
                      <a:pt x="998" y="308"/>
                      <a:pt x="998" y="302"/>
                    </a:cubicBezTo>
                    <a:cubicBezTo>
                      <a:pt x="998" y="298"/>
                      <a:pt x="994" y="295"/>
                      <a:pt x="995" y="290"/>
                    </a:cubicBezTo>
                    <a:cubicBezTo>
                      <a:pt x="991" y="289"/>
                      <a:pt x="977" y="280"/>
                      <a:pt x="980" y="272"/>
                    </a:cubicBezTo>
                    <a:cubicBezTo>
                      <a:pt x="985" y="262"/>
                      <a:pt x="966" y="259"/>
                      <a:pt x="965" y="247"/>
                    </a:cubicBezTo>
                    <a:cubicBezTo>
                      <a:pt x="964" y="247"/>
                      <a:pt x="959" y="243"/>
                      <a:pt x="958" y="242"/>
                    </a:cubicBezTo>
                    <a:cubicBezTo>
                      <a:pt x="954" y="244"/>
                      <a:pt x="947" y="248"/>
                      <a:pt x="947" y="254"/>
                    </a:cubicBezTo>
                    <a:cubicBezTo>
                      <a:pt x="947" y="261"/>
                      <a:pt x="933" y="277"/>
                      <a:pt x="922" y="277"/>
                    </a:cubicBezTo>
                    <a:cubicBezTo>
                      <a:pt x="914" y="277"/>
                      <a:pt x="913" y="267"/>
                      <a:pt x="908" y="267"/>
                    </a:cubicBezTo>
                    <a:cubicBezTo>
                      <a:pt x="900" y="267"/>
                      <a:pt x="897" y="246"/>
                      <a:pt x="896" y="236"/>
                    </a:cubicBezTo>
                    <a:cubicBezTo>
                      <a:pt x="894" y="224"/>
                      <a:pt x="870" y="233"/>
                      <a:pt x="870" y="216"/>
                    </a:cubicBezTo>
                    <a:cubicBezTo>
                      <a:pt x="858" y="215"/>
                      <a:pt x="855" y="200"/>
                      <a:pt x="843" y="200"/>
                    </a:cubicBezTo>
                    <a:cubicBezTo>
                      <a:pt x="837" y="200"/>
                      <a:pt x="837" y="204"/>
                      <a:pt x="831" y="204"/>
                    </a:cubicBezTo>
                    <a:cubicBezTo>
                      <a:pt x="818" y="204"/>
                      <a:pt x="810" y="197"/>
                      <a:pt x="797" y="197"/>
                    </a:cubicBezTo>
                    <a:cubicBezTo>
                      <a:pt x="791" y="197"/>
                      <a:pt x="784" y="200"/>
                      <a:pt x="784" y="208"/>
                    </a:cubicBezTo>
                    <a:cubicBezTo>
                      <a:pt x="784" y="212"/>
                      <a:pt x="800" y="218"/>
                      <a:pt x="786" y="227"/>
                    </a:cubicBezTo>
                    <a:cubicBezTo>
                      <a:pt x="780" y="231"/>
                      <a:pt x="794" y="241"/>
                      <a:pt x="794" y="247"/>
                    </a:cubicBezTo>
                    <a:cubicBezTo>
                      <a:pt x="796" y="260"/>
                      <a:pt x="783" y="264"/>
                      <a:pt x="778" y="266"/>
                    </a:cubicBezTo>
                    <a:cubicBezTo>
                      <a:pt x="788" y="283"/>
                      <a:pt x="803" y="289"/>
                      <a:pt x="803" y="318"/>
                    </a:cubicBezTo>
                    <a:cubicBezTo>
                      <a:pt x="803" y="326"/>
                      <a:pt x="777" y="346"/>
                      <a:pt x="768" y="347"/>
                    </a:cubicBezTo>
                    <a:cubicBezTo>
                      <a:pt x="783" y="355"/>
                      <a:pt x="777" y="379"/>
                      <a:pt x="783" y="387"/>
                    </a:cubicBezTo>
                    <a:cubicBezTo>
                      <a:pt x="782" y="389"/>
                      <a:pt x="776" y="392"/>
                      <a:pt x="775" y="397"/>
                    </a:cubicBezTo>
                    <a:cubicBezTo>
                      <a:pt x="770" y="397"/>
                      <a:pt x="766" y="406"/>
                      <a:pt x="762" y="403"/>
                    </a:cubicBezTo>
                    <a:cubicBezTo>
                      <a:pt x="751" y="394"/>
                      <a:pt x="736" y="380"/>
                      <a:pt x="736" y="367"/>
                    </a:cubicBezTo>
                    <a:cubicBezTo>
                      <a:pt x="736" y="353"/>
                      <a:pt x="738" y="342"/>
                      <a:pt x="726" y="334"/>
                    </a:cubicBezTo>
                    <a:cubicBezTo>
                      <a:pt x="697" y="334"/>
                      <a:pt x="697" y="334"/>
                      <a:pt x="697" y="334"/>
                    </a:cubicBezTo>
                    <a:cubicBezTo>
                      <a:pt x="681" y="322"/>
                      <a:pt x="662" y="315"/>
                      <a:pt x="643" y="308"/>
                    </a:cubicBezTo>
                    <a:cubicBezTo>
                      <a:pt x="640" y="306"/>
                      <a:pt x="629" y="299"/>
                      <a:pt x="623" y="299"/>
                    </a:cubicBezTo>
                    <a:cubicBezTo>
                      <a:pt x="617" y="299"/>
                      <a:pt x="614" y="306"/>
                      <a:pt x="607" y="306"/>
                    </a:cubicBezTo>
                    <a:cubicBezTo>
                      <a:pt x="607" y="295"/>
                      <a:pt x="600" y="270"/>
                      <a:pt x="590" y="270"/>
                    </a:cubicBezTo>
                    <a:cubicBezTo>
                      <a:pt x="586" y="270"/>
                      <a:pt x="584" y="274"/>
                      <a:pt x="579" y="275"/>
                    </a:cubicBezTo>
                    <a:cubicBezTo>
                      <a:pt x="581" y="269"/>
                      <a:pt x="579" y="268"/>
                      <a:pt x="579" y="255"/>
                    </a:cubicBezTo>
                    <a:cubicBezTo>
                      <a:pt x="579" y="237"/>
                      <a:pt x="584" y="227"/>
                      <a:pt x="595" y="216"/>
                    </a:cubicBezTo>
                    <a:cubicBezTo>
                      <a:pt x="598" y="213"/>
                      <a:pt x="606" y="196"/>
                      <a:pt x="609" y="194"/>
                    </a:cubicBezTo>
                    <a:cubicBezTo>
                      <a:pt x="617" y="192"/>
                      <a:pt x="630" y="196"/>
                      <a:pt x="630" y="186"/>
                    </a:cubicBezTo>
                    <a:cubicBezTo>
                      <a:pt x="630" y="179"/>
                      <a:pt x="613" y="178"/>
                      <a:pt x="607" y="175"/>
                    </a:cubicBezTo>
                    <a:cubicBezTo>
                      <a:pt x="611" y="176"/>
                      <a:pt x="597" y="167"/>
                      <a:pt x="633" y="178"/>
                    </a:cubicBezTo>
                    <a:cubicBezTo>
                      <a:pt x="643" y="181"/>
                      <a:pt x="637" y="169"/>
                      <a:pt x="642" y="169"/>
                    </a:cubicBezTo>
                    <a:cubicBezTo>
                      <a:pt x="643" y="169"/>
                      <a:pt x="647" y="169"/>
                      <a:pt x="652" y="169"/>
                    </a:cubicBezTo>
                    <a:cubicBezTo>
                      <a:pt x="662" y="169"/>
                      <a:pt x="668" y="158"/>
                      <a:pt x="675" y="153"/>
                    </a:cubicBezTo>
                    <a:cubicBezTo>
                      <a:pt x="675" y="146"/>
                      <a:pt x="675" y="146"/>
                      <a:pt x="675" y="146"/>
                    </a:cubicBezTo>
                    <a:cubicBezTo>
                      <a:pt x="660" y="142"/>
                      <a:pt x="645" y="145"/>
                      <a:pt x="639" y="131"/>
                    </a:cubicBezTo>
                    <a:cubicBezTo>
                      <a:pt x="639" y="131"/>
                      <a:pt x="643" y="131"/>
                      <a:pt x="647" y="131"/>
                    </a:cubicBezTo>
                    <a:cubicBezTo>
                      <a:pt x="652" y="135"/>
                      <a:pt x="658" y="141"/>
                      <a:pt x="666" y="141"/>
                    </a:cubicBezTo>
                    <a:cubicBezTo>
                      <a:pt x="673" y="141"/>
                      <a:pt x="686" y="132"/>
                      <a:pt x="686" y="127"/>
                    </a:cubicBezTo>
                    <a:cubicBezTo>
                      <a:pt x="686" y="125"/>
                      <a:pt x="680" y="117"/>
                      <a:pt x="683" y="117"/>
                    </a:cubicBezTo>
                    <a:cubicBezTo>
                      <a:pt x="693" y="117"/>
                      <a:pt x="696" y="126"/>
                      <a:pt x="703" y="126"/>
                    </a:cubicBezTo>
                    <a:cubicBezTo>
                      <a:pt x="707" y="126"/>
                      <a:pt x="709" y="123"/>
                      <a:pt x="717" y="123"/>
                    </a:cubicBezTo>
                    <a:cubicBezTo>
                      <a:pt x="715" y="120"/>
                      <a:pt x="717" y="112"/>
                      <a:pt x="722" y="120"/>
                    </a:cubicBezTo>
                    <a:cubicBezTo>
                      <a:pt x="725" y="125"/>
                      <a:pt x="748" y="105"/>
                      <a:pt x="748" y="100"/>
                    </a:cubicBezTo>
                    <a:cubicBezTo>
                      <a:pt x="748" y="96"/>
                      <a:pt x="738" y="91"/>
                      <a:pt x="738" y="89"/>
                    </a:cubicBezTo>
                    <a:cubicBezTo>
                      <a:pt x="738" y="85"/>
                      <a:pt x="732" y="78"/>
                      <a:pt x="746" y="72"/>
                    </a:cubicBezTo>
                    <a:cubicBezTo>
                      <a:pt x="748" y="68"/>
                      <a:pt x="746" y="68"/>
                      <a:pt x="746" y="61"/>
                    </a:cubicBezTo>
                    <a:cubicBezTo>
                      <a:pt x="732" y="61"/>
                      <a:pt x="735" y="50"/>
                      <a:pt x="717" y="50"/>
                    </a:cubicBezTo>
                    <a:cubicBezTo>
                      <a:pt x="713" y="49"/>
                      <a:pt x="710" y="47"/>
                      <a:pt x="706" y="47"/>
                    </a:cubicBezTo>
                    <a:cubicBezTo>
                      <a:pt x="701" y="47"/>
                      <a:pt x="695" y="50"/>
                      <a:pt x="695" y="55"/>
                    </a:cubicBezTo>
                    <a:cubicBezTo>
                      <a:pt x="695" y="61"/>
                      <a:pt x="702" y="63"/>
                      <a:pt x="702" y="67"/>
                    </a:cubicBezTo>
                    <a:cubicBezTo>
                      <a:pt x="702" y="72"/>
                      <a:pt x="692" y="72"/>
                      <a:pt x="689" y="76"/>
                    </a:cubicBezTo>
                    <a:cubicBezTo>
                      <a:pt x="686" y="84"/>
                      <a:pt x="687" y="90"/>
                      <a:pt x="681" y="98"/>
                    </a:cubicBezTo>
                    <a:cubicBezTo>
                      <a:pt x="671" y="110"/>
                      <a:pt x="658" y="90"/>
                      <a:pt x="658" y="85"/>
                    </a:cubicBezTo>
                    <a:cubicBezTo>
                      <a:pt x="658" y="79"/>
                      <a:pt x="665" y="81"/>
                      <a:pt x="665" y="74"/>
                    </a:cubicBezTo>
                    <a:cubicBezTo>
                      <a:pt x="665" y="71"/>
                      <a:pt x="652" y="59"/>
                      <a:pt x="649" y="59"/>
                    </a:cubicBezTo>
                    <a:cubicBezTo>
                      <a:pt x="636" y="59"/>
                      <a:pt x="645" y="78"/>
                      <a:pt x="631" y="78"/>
                    </a:cubicBezTo>
                    <a:cubicBezTo>
                      <a:pt x="631" y="70"/>
                      <a:pt x="630" y="65"/>
                      <a:pt x="621" y="60"/>
                    </a:cubicBezTo>
                    <a:cubicBezTo>
                      <a:pt x="622" y="58"/>
                      <a:pt x="623" y="57"/>
                      <a:pt x="625" y="55"/>
                    </a:cubicBezTo>
                    <a:cubicBezTo>
                      <a:pt x="618" y="51"/>
                      <a:pt x="609" y="55"/>
                      <a:pt x="603" y="48"/>
                    </a:cubicBezTo>
                    <a:cubicBezTo>
                      <a:pt x="606" y="47"/>
                      <a:pt x="614" y="44"/>
                      <a:pt x="614" y="38"/>
                    </a:cubicBezTo>
                    <a:cubicBezTo>
                      <a:pt x="614" y="29"/>
                      <a:pt x="601" y="30"/>
                      <a:pt x="601" y="23"/>
                    </a:cubicBezTo>
                    <a:cubicBezTo>
                      <a:pt x="601" y="10"/>
                      <a:pt x="591" y="1"/>
                      <a:pt x="574" y="0"/>
                    </a:cubicBezTo>
                    <a:cubicBezTo>
                      <a:pt x="565" y="0"/>
                      <a:pt x="569" y="6"/>
                      <a:pt x="569" y="10"/>
                    </a:cubicBezTo>
                    <a:cubicBezTo>
                      <a:pt x="564" y="11"/>
                      <a:pt x="557" y="10"/>
                      <a:pt x="557" y="17"/>
                    </a:cubicBezTo>
                    <a:cubicBezTo>
                      <a:pt x="557" y="21"/>
                      <a:pt x="561" y="23"/>
                      <a:pt x="561" y="28"/>
                    </a:cubicBezTo>
                    <a:cubicBezTo>
                      <a:pt x="561" y="32"/>
                      <a:pt x="555" y="32"/>
                      <a:pt x="555" y="38"/>
                    </a:cubicBezTo>
                    <a:cubicBezTo>
                      <a:pt x="555" y="52"/>
                      <a:pt x="585" y="44"/>
                      <a:pt x="585" y="59"/>
                    </a:cubicBezTo>
                    <a:cubicBezTo>
                      <a:pt x="585" y="61"/>
                      <a:pt x="581" y="72"/>
                      <a:pt x="581" y="72"/>
                    </a:cubicBezTo>
                    <a:cubicBezTo>
                      <a:pt x="584" y="70"/>
                      <a:pt x="587" y="69"/>
                      <a:pt x="591" y="67"/>
                    </a:cubicBezTo>
                    <a:cubicBezTo>
                      <a:pt x="596" y="85"/>
                      <a:pt x="567" y="77"/>
                      <a:pt x="567" y="98"/>
                    </a:cubicBezTo>
                    <a:cubicBezTo>
                      <a:pt x="553" y="102"/>
                      <a:pt x="564" y="88"/>
                      <a:pt x="561" y="83"/>
                    </a:cubicBezTo>
                    <a:cubicBezTo>
                      <a:pt x="559" y="81"/>
                      <a:pt x="547" y="78"/>
                      <a:pt x="541" y="78"/>
                    </a:cubicBezTo>
                    <a:cubicBezTo>
                      <a:pt x="533" y="78"/>
                      <a:pt x="530" y="82"/>
                      <a:pt x="530" y="92"/>
                    </a:cubicBezTo>
                    <a:cubicBezTo>
                      <a:pt x="522" y="91"/>
                      <a:pt x="517" y="92"/>
                      <a:pt x="492" y="92"/>
                    </a:cubicBezTo>
                    <a:cubicBezTo>
                      <a:pt x="468" y="92"/>
                      <a:pt x="441" y="83"/>
                      <a:pt x="435" y="65"/>
                    </a:cubicBezTo>
                    <a:cubicBezTo>
                      <a:pt x="427" y="67"/>
                      <a:pt x="400" y="68"/>
                      <a:pt x="400" y="78"/>
                    </a:cubicBezTo>
                    <a:cubicBezTo>
                      <a:pt x="400" y="81"/>
                      <a:pt x="403" y="82"/>
                      <a:pt x="406" y="82"/>
                    </a:cubicBezTo>
                    <a:cubicBezTo>
                      <a:pt x="413" y="82"/>
                      <a:pt x="425" y="79"/>
                      <a:pt x="430" y="75"/>
                    </a:cubicBezTo>
                    <a:cubicBezTo>
                      <a:pt x="432" y="90"/>
                      <a:pt x="409" y="78"/>
                      <a:pt x="409" y="93"/>
                    </a:cubicBezTo>
                    <a:cubicBezTo>
                      <a:pt x="409" y="96"/>
                      <a:pt x="414" y="106"/>
                      <a:pt x="412" y="106"/>
                    </a:cubicBezTo>
                    <a:cubicBezTo>
                      <a:pt x="403" y="106"/>
                      <a:pt x="401" y="95"/>
                      <a:pt x="394" y="92"/>
                    </a:cubicBezTo>
                    <a:cubicBezTo>
                      <a:pt x="387" y="89"/>
                      <a:pt x="387" y="89"/>
                      <a:pt x="387" y="89"/>
                    </a:cubicBezTo>
                    <a:cubicBezTo>
                      <a:pt x="377" y="89"/>
                      <a:pt x="370" y="89"/>
                      <a:pt x="359" y="89"/>
                    </a:cubicBezTo>
                    <a:cubicBezTo>
                      <a:pt x="350" y="89"/>
                      <a:pt x="344" y="92"/>
                      <a:pt x="335" y="93"/>
                    </a:cubicBezTo>
                    <a:cubicBezTo>
                      <a:pt x="317" y="93"/>
                      <a:pt x="317" y="87"/>
                      <a:pt x="317" y="86"/>
                    </a:cubicBezTo>
                    <a:cubicBezTo>
                      <a:pt x="317" y="82"/>
                      <a:pt x="331" y="83"/>
                      <a:pt x="333" y="81"/>
                    </a:cubicBezTo>
                    <a:cubicBezTo>
                      <a:pt x="321" y="64"/>
                      <a:pt x="323" y="66"/>
                      <a:pt x="298" y="68"/>
                    </a:cubicBezTo>
                    <a:cubicBezTo>
                      <a:pt x="271" y="70"/>
                      <a:pt x="258" y="48"/>
                      <a:pt x="231" y="48"/>
                    </a:cubicBezTo>
                    <a:cubicBezTo>
                      <a:pt x="223" y="48"/>
                      <a:pt x="219" y="54"/>
                      <a:pt x="212" y="54"/>
                    </a:cubicBezTo>
                    <a:cubicBezTo>
                      <a:pt x="207" y="54"/>
                      <a:pt x="202" y="46"/>
                      <a:pt x="202" y="42"/>
                    </a:cubicBezTo>
                    <a:cubicBezTo>
                      <a:pt x="193" y="44"/>
                      <a:pt x="193" y="54"/>
                      <a:pt x="184" y="54"/>
                    </a:cubicBezTo>
                    <a:cubicBezTo>
                      <a:pt x="176" y="54"/>
                      <a:pt x="164" y="34"/>
                      <a:pt x="161" y="34"/>
                    </a:cubicBezTo>
                    <a:cubicBezTo>
                      <a:pt x="153" y="34"/>
                      <a:pt x="156" y="47"/>
                      <a:pt x="146" y="47"/>
                    </a:cubicBezTo>
                    <a:cubicBezTo>
                      <a:pt x="143" y="47"/>
                      <a:pt x="140" y="44"/>
                      <a:pt x="138" y="40"/>
                    </a:cubicBezTo>
                    <a:cubicBezTo>
                      <a:pt x="125" y="44"/>
                      <a:pt x="120" y="44"/>
                      <a:pt x="108" y="49"/>
                    </a:cubicBezTo>
                    <a:cubicBezTo>
                      <a:pt x="103" y="50"/>
                      <a:pt x="91" y="59"/>
                      <a:pt x="87" y="55"/>
                    </a:cubicBezTo>
                    <a:cubicBezTo>
                      <a:pt x="76" y="44"/>
                      <a:pt x="78" y="58"/>
                      <a:pt x="74" y="58"/>
                    </a:cubicBezTo>
                    <a:cubicBezTo>
                      <a:pt x="45" y="59"/>
                      <a:pt x="65" y="70"/>
                      <a:pt x="61" y="70"/>
                    </a:cubicBezTo>
                    <a:cubicBezTo>
                      <a:pt x="50" y="70"/>
                      <a:pt x="30" y="67"/>
                      <a:pt x="12" y="56"/>
                    </a:cubicBezTo>
                    <a:cubicBezTo>
                      <a:pt x="11" y="56"/>
                      <a:pt x="6" y="52"/>
                      <a:pt x="6" y="51"/>
                    </a:cubicBezTo>
                    <a:cubicBezTo>
                      <a:pt x="3" y="52"/>
                      <a:pt x="5" y="52"/>
                      <a:pt x="0" y="51"/>
                    </a:cubicBezTo>
                    <a:cubicBezTo>
                      <a:pt x="0" y="242"/>
                      <a:pt x="0" y="242"/>
                      <a:pt x="0" y="242"/>
                    </a:cubicBezTo>
                    <a:cubicBezTo>
                      <a:pt x="6" y="247"/>
                      <a:pt x="19" y="240"/>
                      <a:pt x="25" y="248"/>
                    </a:cubicBezTo>
                    <a:cubicBezTo>
                      <a:pt x="29" y="254"/>
                      <a:pt x="38" y="266"/>
                      <a:pt x="47" y="266"/>
                    </a:cubicBezTo>
                    <a:cubicBezTo>
                      <a:pt x="53" y="266"/>
                      <a:pt x="53" y="257"/>
                      <a:pt x="59" y="255"/>
                    </a:cubicBezTo>
                    <a:cubicBezTo>
                      <a:pt x="62" y="254"/>
                      <a:pt x="64" y="255"/>
                      <a:pt x="67" y="253"/>
                    </a:cubicBezTo>
                    <a:cubicBezTo>
                      <a:pt x="81" y="266"/>
                      <a:pt x="87" y="271"/>
                      <a:pt x="99" y="288"/>
                    </a:cubicBezTo>
                    <a:cubicBezTo>
                      <a:pt x="100" y="290"/>
                      <a:pt x="103" y="291"/>
                      <a:pt x="105" y="295"/>
                    </a:cubicBezTo>
                    <a:cubicBezTo>
                      <a:pt x="106" y="300"/>
                      <a:pt x="108" y="306"/>
                      <a:pt x="113" y="311"/>
                    </a:cubicBezTo>
                    <a:cubicBezTo>
                      <a:pt x="116" y="314"/>
                      <a:pt x="121" y="313"/>
                      <a:pt x="124" y="316"/>
                    </a:cubicBezTo>
                    <a:cubicBezTo>
                      <a:pt x="128" y="320"/>
                      <a:pt x="135" y="322"/>
                      <a:pt x="135" y="332"/>
                    </a:cubicBezTo>
                    <a:cubicBezTo>
                      <a:pt x="135" y="336"/>
                      <a:pt x="129" y="337"/>
                      <a:pt x="129" y="340"/>
                    </a:cubicBezTo>
                    <a:cubicBezTo>
                      <a:pt x="129" y="343"/>
                      <a:pt x="132" y="344"/>
                      <a:pt x="132" y="347"/>
                    </a:cubicBezTo>
                    <a:cubicBezTo>
                      <a:pt x="132" y="352"/>
                      <a:pt x="130" y="364"/>
                      <a:pt x="136" y="366"/>
                    </a:cubicBezTo>
                    <a:cubicBezTo>
                      <a:pt x="140" y="367"/>
                      <a:pt x="143" y="367"/>
                      <a:pt x="146" y="370"/>
                    </a:cubicBezTo>
                    <a:cubicBezTo>
                      <a:pt x="150" y="373"/>
                      <a:pt x="145" y="379"/>
                      <a:pt x="150" y="383"/>
                    </a:cubicBezTo>
                    <a:cubicBezTo>
                      <a:pt x="150" y="383"/>
                      <a:pt x="162" y="390"/>
                      <a:pt x="162" y="391"/>
                    </a:cubicBezTo>
                    <a:cubicBezTo>
                      <a:pt x="165" y="401"/>
                      <a:pt x="166" y="413"/>
                      <a:pt x="181" y="413"/>
                    </a:cubicBezTo>
                    <a:cubicBezTo>
                      <a:pt x="183" y="422"/>
                      <a:pt x="199" y="416"/>
                      <a:pt x="202" y="428"/>
                    </a:cubicBezTo>
                    <a:cubicBezTo>
                      <a:pt x="204" y="432"/>
                      <a:pt x="215" y="433"/>
                      <a:pt x="219" y="437"/>
                    </a:cubicBezTo>
                    <a:cubicBezTo>
                      <a:pt x="220" y="438"/>
                      <a:pt x="222" y="439"/>
                      <a:pt x="224" y="440"/>
                    </a:cubicBezTo>
                    <a:cubicBezTo>
                      <a:pt x="224" y="440"/>
                      <a:pt x="224" y="440"/>
                      <a:pt x="224" y="440"/>
                    </a:cubicBezTo>
                    <a:cubicBezTo>
                      <a:pt x="577" y="440"/>
                      <a:pt x="577" y="440"/>
                      <a:pt x="577" y="440"/>
                    </a:cubicBezTo>
                    <a:cubicBezTo>
                      <a:pt x="577" y="435"/>
                      <a:pt x="577" y="435"/>
                      <a:pt x="577" y="435"/>
                    </a:cubicBezTo>
                    <a:cubicBezTo>
                      <a:pt x="583" y="439"/>
                      <a:pt x="582" y="443"/>
                      <a:pt x="588" y="446"/>
                    </a:cubicBezTo>
                    <a:cubicBezTo>
                      <a:pt x="610" y="446"/>
                      <a:pt x="610" y="446"/>
                      <a:pt x="610" y="446"/>
                    </a:cubicBezTo>
                    <a:cubicBezTo>
                      <a:pt x="619" y="455"/>
                      <a:pt x="630" y="455"/>
                      <a:pt x="647" y="455"/>
                    </a:cubicBezTo>
                    <a:cubicBezTo>
                      <a:pt x="652" y="453"/>
                      <a:pt x="653" y="455"/>
                      <a:pt x="658" y="452"/>
                    </a:cubicBezTo>
                    <a:cubicBezTo>
                      <a:pt x="662" y="450"/>
                      <a:pt x="661" y="443"/>
                      <a:pt x="665" y="443"/>
                    </a:cubicBezTo>
                    <a:cubicBezTo>
                      <a:pt x="670" y="443"/>
                      <a:pt x="674" y="451"/>
                      <a:pt x="676" y="453"/>
                    </a:cubicBezTo>
                    <a:cubicBezTo>
                      <a:pt x="677" y="451"/>
                      <a:pt x="676" y="448"/>
                      <a:pt x="676" y="447"/>
                    </a:cubicBezTo>
                    <a:cubicBezTo>
                      <a:pt x="677" y="447"/>
                      <a:pt x="678" y="447"/>
                      <a:pt x="680" y="447"/>
                    </a:cubicBezTo>
                    <a:cubicBezTo>
                      <a:pt x="682" y="447"/>
                      <a:pt x="701" y="462"/>
                      <a:pt x="702" y="463"/>
                    </a:cubicBezTo>
                    <a:cubicBezTo>
                      <a:pt x="704" y="469"/>
                      <a:pt x="702" y="473"/>
                      <a:pt x="705" y="477"/>
                    </a:cubicBezTo>
                    <a:cubicBezTo>
                      <a:pt x="715" y="487"/>
                      <a:pt x="729" y="485"/>
                      <a:pt x="740" y="492"/>
                    </a:cubicBezTo>
                    <a:cubicBezTo>
                      <a:pt x="752" y="492"/>
                      <a:pt x="752" y="492"/>
                      <a:pt x="752" y="492"/>
                    </a:cubicBezTo>
                    <a:cubicBezTo>
                      <a:pt x="757" y="495"/>
                      <a:pt x="763" y="500"/>
                      <a:pt x="763" y="506"/>
                    </a:cubicBezTo>
                    <a:cubicBezTo>
                      <a:pt x="763" y="509"/>
                      <a:pt x="762" y="512"/>
                      <a:pt x="759" y="512"/>
                    </a:cubicBezTo>
                    <a:cubicBezTo>
                      <a:pt x="754" y="512"/>
                      <a:pt x="748" y="506"/>
                      <a:pt x="747" y="504"/>
                    </a:cubicBezTo>
                    <a:cubicBezTo>
                      <a:pt x="745" y="511"/>
                      <a:pt x="741" y="532"/>
                      <a:pt x="735" y="532"/>
                    </a:cubicBezTo>
                    <a:cubicBezTo>
                      <a:pt x="730" y="538"/>
                      <a:pt x="725" y="541"/>
                      <a:pt x="725" y="547"/>
                    </a:cubicBezTo>
                    <a:cubicBezTo>
                      <a:pt x="726" y="549"/>
                      <a:pt x="729" y="553"/>
                      <a:pt x="732" y="553"/>
                    </a:cubicBezTo>
                    <a:cubicBezTo>
                      <a:pt x="736" y="553"/>
                      <a:pt x="736" y="550"/>
                      <a:pt x="738" y="548"/>
                    </a:cubicBezTo>
                    <a:cubicBezTo>
                      <a:pt x="742" y="544"/>
                      <a:pt x="748" y="545"/>
                      <a:pt x="755" y="545"/>
                    </a:cubicBezTo>
                    <a:cubicBezTo>
                      <a:pt x="760" y="545"/>
                      <a:pt x="763" y="548"/>
                      <a:pt x="765" y="546"/>
                    </a:cubicBezTo>
                    <a:cubicBezTo>
                      <a:pt x="768" y="545"/>
                      <a:pt x="770" y="544"/>
                      <a:pt x="772" y="543"/>
                    </a:cubicBezTo>
                    <a:cubicBezTo>
                      <a:pt x="772" y="540"/>
                      <a:pt x="771" y="538"/>
                      <a:pt x="770" y="536"/>
                    </a:cubicBezTo>
                    <a:cubicBezTo>
                      <a:pt x="769" y="534"/>
                      <a:pt x="767" y="533"/>
                      <a:pt x="767" y="531"/>
                    </a:cubicBezTo>
                    <a:cubicBezTo>
                      <a:pt x="767" y="529"/>
                      <a:pt x="771" y="528"/>
                      <a:pt x="773" y="528"/>
                    </a:cubicBezTo>
                    <a:cubicBezTo>
                      <a:pt x="782" y="525"/>
                      <a:pt x="803" y="519"/>
                      <a:pt x="814" y="519"/>
                    </a:cubicBezTo>
                    <a:cubicBezTo>
                      <a:pt x="815" y="519"/>
                      <a:pt x="831" y="503"/>
                      <a:pt x="834" y="501"/>
                    </a:cubicBezTo>
                    <a:cubicBezTo>
                      <a:pt x="836" y="499"/>
                      <a:pt x="847" y="500"/>
                      <a:pt x="857" y="500"/>
                    </a:cubicBezTo>
                    <a:cubicBezTo>
                      <a:pt x="861" y="500"/>
                      <a:pt x="864" y="500"/>
                      <a:pt x="868" y="500"/>
                    </a:cubicBezTo>
                    <a:cubicBezTo>
                      <a:pt x="872" y="500"/>
                      <a:pt x="876" y="498"/>
                      <a:pt x="879" y="498"/>
                    </a:cubicBezTo>
                    <a:cubicBezTo>
                      <a:pt x="884" y="497"/>
                      <a:pt x="882" y="496"/>
                      <a:pt x="884" y="494"/>
                    </a:cubicBezTo>
                    <a:cubicBezTo>
                      <a:pt x="892" y="486"/>
                      <a:pt x="892" y="471"/>
                      <a:pt x="903" y="463"/>
                    </a:cubicBezTo>
                    <a:cubicBezTo>
                      <a:pt x="908" y="470"/>
                      <a:pt x="916" y="460"/>
                      <a:pt x="920" y="467"/>
                    </a:cubicBezTo>
                    <a:cubicBezTo>
                      <a:pt x="926" y="478"/>
                      <a:pt x="922" y="494"/>
                      <a:pt x="928" y="505"/>
                    </a:cubicBezTo>
                    <a:lnTo>
                      <a:pt x="928" y="50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37" name="Freeform 51"/>
              <p:cNvSpPr>
                <a:spLocks/>
              </p:cNvSpPr>
              <p:nvPr/>
            </p:nvSpPr>
            <p:spPr bwMode="auto">
              <a:xfrm>
                <a:off x="893725" y="1761426"/>
                <a:ext cx="765961" cy="561294"/>
              </a:xfrm>
              <a:custGeom>
                <a:avLst/>
                <a:gdLst/>
                <a:ahLst/>
                <a:cxnLst>
                  <a:cxn ang="0">
                    <a:pos x="334" y="228"/>
                  </a:cxn>
                  <a:cxn ang="0">
                    <a:pos x="381" y="252"/>
                  </a:cxn>
                  <a:cxn ang="0">
                    <a:pos x="401" y="239"/>
                  </a:cxn>
                  <a:cxn ang="0">
                    <a:pos x="439" y="281"/>
                  </a:cxn>
                  <a:cxn ang="0">
                    <a:pos x="458" y="302"/>
                  </a:cxn>
                  <a:cxn ang="0">
                    <a:pos x="463" y="326"/>
                  </a:cxn>
                  <a:cxn ang="0">
                    <a:pos x="440" y="314"/>
                  </a:cxn>
                  <a:cxn ang="0">
                    <a:pos x="427" y="300"/>
                  </a:cxn>
                  <a:cxn ang="0">
                    <a:pos x="426" y="286"/>
                  </a:cxn>
                  <a:cxn ang="0">
                    <a:pos x="414" y="286"/>
                  </a:cxn>
                  <a:cxn ang="0">
                    <a:pos x="412" y="270"/>
                  </a:cxn>
                  <a:cxn ang="0">
                    <a:pos x="390" y="261"/>
                  </a:cxn>
                  <a:cxn ang="0">
                    <a:pos x="363" y="252"/>
                  </a:cxn>
                  <a:cxn ang="0">
                    <a:pos x="299" y="236"/>
                  </a:cxn>
                  <a:cxn ang="0">
                    <a:pos x="240" y="221"/>
                  </a:cxn>
                  <a:cxn ang="0">
                    <a:pos x="200" y="252"/>
                  </a:cxn>
                  <a:cxn ang="0">
                    <a:pos x="199" y="245"/>
                  </a:cxn>
                  <a:cxn ang="0">
                    <a:pos x="218" y="219"/>
                  </a:cxn>
                  <a:cxn ang="0">
                    <a:pos x="213" y="214"/>
                  </a:cxn>
                  <a:cxn ang="0">
                    <a:pos x="173" y="260"/>
                  </a:cxn>
                  <a:cxn ang="0">
                    <a:pos x="143" y="288"/>
                  </a:cxn>
                  <a:cxn ang="0">
                    <a:pos x="79" y="322"/>
                  </a:cxn>
                  <a:cxn ang="0">
                    <a:pos x="57" y="328"/>
                  </a:cxn>
                  <a:cxn ang="0">
                    <a:pos x="92" y="307"/>
                  </a:cxn>
                  <a:cxn ang="0">
                    <a:pos x="148" y="256"/>
                  </a:cxn>
                  <a:cxn ang="0">
                    <a:pos x="125" y="262"/>
                  </a:cxn>
                  <a:cxn ang="0">
                    <a:pos x="110" y="266"/>
                  </a:cxn>
                  <a:cxn ang="0">
                    <a:pos x="88" y="261"/>
                  </a:cxn>
                  <a:cxn ang="0">
                    <a:pos x="76" y="264"/>
                  </a:cxn>
                  <a:cxn ang="0">
                    <a:pos x="72" y="244"/>
                  </a:cxn>
                  <a:cxn ang="0">
                    <a:pos x="60" y="245"/>
                  </a:cxn>
                  <a:cxn ang="0">
                    <a:pos x="37" y="224"/>
                  </a:cxn>
                  <a:cxn ang="0">
                    <a:pos x="52" y="180"/>
                  </a:cxn>
                  <a:cxn ang="0">
                    <a:pos x="79" y="152"/>
                  </a:cxn>
                  <a:cxn ang="0">
                    <a:pos x="85" y="145"/>
                  </a:cxn>
                  <a:cxn ang="0">
                    <a:pos x="60" y="153"/>
                  </a:cxn>
                  <a:cxn ang="0">
                    <a:pos x="18" y="150"/>
                  </a:cxn>
                  <a:cxn ang="0">
                    <a:pos x="13" y="133"/>
                  </a:cxn>
                  <a:cxn ang="0">
                    <a:pos x="40" y="106"/>
                  </a:cxn>
                  <a:cxn ang="0">
                    <a:pos x="64" y="116"/>
                  </a:cxn>
                  <a:cxn ang="0">
                    <a:pos x="50" y="95"/>
                  </a:cxn>
                  <a:cxn ang="0">
                    <a:pos x="13" y="68"/>
                  </a:cxn>
                  <a:cxn ang="0">
                    <a:pos x="44" y="56"/>
                  </a:cxn>
                  <a:cxn ang="0">
                    <a:pos x="117" y="13"/>
                  </a:cxn>
                  <a:cxn ang="0">
                    <a:pos x="150" y="7"/>
                  </a:cxn>
                  <a:cxn ang="0">
                    <a:pos x="157" y="7"/>
                  </a:cxn>
                  <a:cxn ang="0">
                    <a:pos x="189" y="11"/>
                  </a:cxn>
                  <a:cxn ang="0">
                    <a:pos x="236" y="20"/>
                  </a:cxn>
                  <a:cxn ang="0">
                    <a:pos x="307" y="28"/>
                  </a:cxn>
                  <a:cxn ang="0">
                    <a:pos x="334" y="36"/>
                  </a:cxn>
                </a:cxnLst>
                <a:rect l="0" t="0" r="r" b="b"/>
                <a:pathLst>
                  <a:path w="469" h="343">
                    <a:moveTo>
                      <a:pt x="334" y="37"/>
                    </a:moveTo>
                    <a:cubicBezTo>
                      <a:pt x="334" y="228"/>
                      <a:pt x="334" y="228"/>
                      <a:pt x="334" y="228"/>
                    </a:cubicBezTo>
                    <a:cubicBezTo>
                      <a:pt x="340" y="233"/>
                      <a:pt x="353" y="226"/>
                      <a:pt x="359" y="234"/>
                    </a:cubicBezTo>
                    <a:cubicBezTo>
                      <a:pt x="363" y="240"/>
                      <a:pt x="372" y="252"/>
                      <a:pt x="381" y="252"/>
                    </a:cubicBezTo>
                    <a:cubicBezTo>
                      <a:pt x="387" y="252"/>
                      <a:pt x="387" y="243"/>
                      <a:pt x="393" y="241"/>
                    </a:cubicBezTo>
                    <a:cubicBezTo>
                      <a:pt x="396" y="240"/>
                      <a:pt x="398" y="241"/>
                      <a:pt x="401" y="239"/>
                    </a:cubicBezTo>
                    <a:cubicBezTo>
                      <a:pt x="415" y="252"/>
                      <a:pt x="421" y="257"/>
                      <a:pt x="433" y="274"/>
                    </a:cubicBezTo>
                    <a:cubicBezTo>
                      <a:pt x="434" y="276"/>
                      <a:pt x="437" y="277"/>
                      <a:pt x="439" y="281"/>
                    </a:cubicBezTo>
                    <a:cubicBezTo>
                      <a:pt x="440" y="286"/>
                      <a:pt x="442" y="292"/>
                      <a:pt x="447" y="297"/>
                    </a:cubicBezTo>
                    <a:cubicBezTo>
                      <a:pt x="450" y="300"/>
                      <a:pt x="455" y="299"/>
                      <a:pt x="458" y="302"/>
                    </a:cubicBezTo>
                    <a:cubicBezTo>
                      <a:pt x="462" y="306"/>
                      <a:pt x="469" y="308"/>
                      <a:pt x="469" y="318"/>
                    </a:cubicBezTo>
                    <a:cubicBezTo>
                      <a:pt x="469" y="322"/>
                      <a:pt x="463" y="323"/>
                      <a:pt x="463" y="326"/>
                    </a:cubicBezTo>
                    <a:cubicBezTo>
                      <a:pt x="461" y="326"/>
                      <a:pt x="461" y="327"/>
                      <a:pt x="459" y="327"/>
                    </a:cubicBezTo>
                    <a:cubicBezTo>
                      <a:pt x="451" y="327"/>
                      <a:pt x="440" y="318"/>
                      <a:pt x="440" y="314"/>
                    </a:cubicBezTo>
                    <a:cubicBezTo>
                      <a:pt x="440" y="310"/>
                      <a:pt x="440" y="311"/>
                      <a:pt x="440" y="307"/>
                    </a:cubicBezTo>
                    <a:cubicBezTo>
                      <a:pt x="440" y="300"/>
                      <a:pt x="435" y="300"/>
                      <a:pt x="427" y="300"/>
                    </a:cubicBezTo>
                    <a:cubicBezTo>
                      <a:pt x="421" y="300"/>
                      <a:pt x="419" y="296"/>
                      <a:pt x="419" y="294"/>
                    </a:cubicBezTo>
                    <a:cubicBezTo>
                      <a:pt x="419" y="290"/>
                      <a:pt x="426" y="290"/>
                      <a:pt x="426" y="286"/>
                    </a:cubicBezTo>
                    <a:cubicBezTo>
                      <a:pt x="426" y="283"/>
                      <a:pt x="426" y="281"/>
                      <a:pt x="426" y="281"/>
                    </a:cubicBezTo>
                    <a:cubicBezTo>
                      <a:pt x="417" y="281"/>
                      <a:pt x="420" y="286"/>
                      <a:pt x="414" y="286"/>
                    </a:cubicBezTo>
                    <a:cubicBezTo>
                      <a:pt x="412" y="286"/>
                      <a:pt x="407" y="282"/>
                      <a:pt x="407" y="280"/>
                    </a:cubicBezTo>
                    <a:cubicBezTo>
                      <a:pt x="407" y="274"/>
                      <a:pt x="410" y="273"/>
                      <a:pt x="412" y="270"/>
                    </a:cubicBezTo>
                    <a:cubicBezTo>
                      <a:pt x="409" y="268"/>
                      <a:pt x="405" y="264"/>
                      <a:pt x="404" y="267"/>
                    </a:cubicBezTo>
                    <a:cubicBezTo>
                      <a:pt x="397" y="267"/>
                      <a:pt x="394" y="264"/>
                      <a:pt x="390" y="261"/>
                    </a:cubicBezTo>
                    <a:cubicBezTo>
                      <a:pt x="389" y="264"/>
                      <a:pt x="387" y="269"/>
                      <a:pt x="384" y="269"/>
                    </a:cubicBezTo>
                    <a:cubicBezTo>
                      <a:pt x="375" y="269"/>
                      <a:pt x="368" y="256"/>
                      <a:pt x="363" y="252"/>
                    </a:cubicBezTo>
                    <a:cubicBezTo>
                      <a:pt x="352" y="243"/>
                      <a:pt x="337" y="244"/>
                      <a:pt x="323" y="236"/>
                    </a:cubicBezTo>
                    <a:cubicBezTo>
                      <a:pt x="299" y="236"/>
                      <a:pt x="299" y="236"/>
                      <a:pt x="299" y="236"/>
                    </a:cubicBezTo>
                    <a:cubicBezTo>
                      <a:pt x="285" y="232"/>
                      <a:pt x="265" y="230"/>
                      <a:pt x="258" y="214"/>
                    </a:cubicBezTo>
                    <a:cubicBezTo>
                      <a:pt x="252" y="217"/>
                      <a:pt x="244" y="219"/>
                      <a:pt x="240" y="221"/>
                    </a:cubicBezTo>
                    <a:cubicBezTo>
                      <a:pt x="241" y="224"/>
                      <a:pt x="242" y="225"/>
                      <a:pt x="244" y="227"/>
                    </a:cubicBezTo>
                    <a:cubicBezTo>
                      <a:pt x="238" y="236"/>
                      <a:pt x="210" y="252"/>
                      <a:pt x="200" y="252"/>
                    </a:cubicBezTo>
                    <a:cubicBezTo>
                      <a:pt x="198" y="252"/>
                      <a:pt x="195" y="251"/>
                      <a:pt x="195" y="249"/>
                    </a:cubicBezTo>
                    <a:cubicBezTo>
                      <a:pt x="195" y="246"/>
                      <a:pt x="198" y="246"/>
                      <a:pt x="199" y="245"/>
                    </a:cubicBezTo>
                    <a:cubicBezTo>
                      <a:pt x="197" y="242"/>
                      <a:pt x="199" y="242"/>
                      <a:pt x="199" y="240"/>
                    </a:cubicBezTo>
                    <a:cubicBezTo>
                      <a:pt x="199" y="230"/>
                      <a:pt x="205" y="223"/>
                      <a:pt x="218" y="219"/>
                    </a:cubicBezTo>
                    <a:cubicBezTo>
                      <a:pt x="218" y="217"/>
                      <a:pt x="218" y="216"/>
                      <a:pt x="218" y="214"/>
                    </a:cubicBezTo>
                    <a:cubicBezTo>
                      <a:pt x="214" y="214"/>
                      <a:pt x="215" y="214"/>
                      <a:pt x="213" y="214"/>
                    </a:cubicBezTo>
                    <a:cubicBezTo>
                      <a:pt x="203" y="214"/>
                      <a:pt x="173" y="239"/>
                      <a:pt x="173" y="253"/>
                    </a:cubicBezTo>
                    <a:cubicBezTo>
                      <a:pt x="173" y="255"/>
                      <a:pt x="173" y="258"/>
                      <a:pt x="173" y="260"/>
                    </a:cubicBezTo>
                    <a:cubicBezTo>
                      <a:pt x="173" y="270"/>
                      <a:pt x="164" y="273"/>
                      <a:pt x="154" y="277"/>
                    </a:cubicBezTo>
                    <a:cubicBezTo>
                      <a:pt x="148" y="280"/>
                      <a:pt x="146" y="284"/>
                      <a:pt x="143" y="288"/>
                    </a:cubicBezTo>
                    <a:cubicBezTo>
                      <a:pt x="136" y="297"/>
                      <a:pt x="121" y="301"/>
                      <a:pt x="114" y="308"/>
                    </a:cubicBezTo>
                    <a:cubicBezTo>
                      <a:pt x="107" y="315"/>
                      <a:pt x="91" y="320"/>
                      <a:pt x="79" y="322"/>
                    </a:cubicBezTo>
                    <a:cubicBezTo>
                      <a:pt x="63" y="324"/>
                      <a:pt x="54" y="343"/>
                      <a:pt x="35" y="337"/>
                    </a:cubicBezTo>
                    <a:cubicBezTo>
                      <a:pt x="41" y="329"/>
                      <a:pt x="49" y="333"/>
                      <a:pt x="57" y="328"/>
                    </a:cubicBezTo>
                    <a:cubicBezTo>
                      <a:pt x="62" y="325"/>
                      <a:pt x="66" y="316"/>
                      <a:pt x="71" y="314"/>
                    </a:cubicBezTo>
                    <a:cubicBezTo>
                      <a:pt x="78" y="309"/>
                      <a:pt x="87" y="314"/>
                      <a:pt x="92" y="307"/>
                    </a:cubicBezTo>
                    <a:cubicBezTo>
                      <a:pt x="99" y="297"/>
                      <a:pt x="117" y="290"/>
                      <a:pt x="127" y="283"/>
                    </a:cubicBezTo>
                    <a:cubicBezTo>
                      <a:pt x="137" y="276"/>
                      <a:pt x="137" y="263"/>
                      <a:pt x="148" y="256"/>
                    </a:cubicBezTo>
                    <a:cubicBezTo>
                      <a:pt x="141" y="256"/>
                      <a:pt x="141" y="256"/>
                      <a:pt x="141" y="256"/>
                    </a:cubicBezTo>
                    <a:cubicBezTo>
                      <a:pt x="135" y="259"/>
                      <a:pt x="132" y="262"/>
                      <a:pt x="125" y="262"/>
                    </a:cubicBezTo>
                    <a:cubicBezTo>
                      <a:pt x="120" y="262"/>
                      <a:pt x="117" y="260"/>
                      <a:pt x="113" y="258"/>
                    </a:cubicBezTo>
                    <a:cubicBezTo>
                      <a:pt x="112" y="262"/>
                      <a:pt x="110" y="263"/>
                      <a:pt x="110" y="266"/>
                    </a:cubicBezTo>
                    <a:cubicBezTo>
                      <a:pt x="99" y="262"/>
                      <a:pt x="96" y="260"/>
                      <a:pt x="89" y="254"/>
                    </a:cubicBezTo>
                    <a:cubicBezTo>
                      <a:pt x="88" y="257"/>
                      <a:pt x="88" y="259"/>
                      <a:pt x="88" y="261"/>
                    </a:cubicBezTo>
                    <a:cubicBezTo>
                      <a:pt x="84" y="261"/>
                      <a:pt x="85" y="261"/>
                      <a:pt x="83" y="261"/>
                    </a:cubicBezTo>
                    <a:cubicBezTo>
                      <a:pt x="80" y="261"/>
                      <a:pt x="78" y="264"/>
                      <a:pt x="76" y="264"/>
                    </a:cubicBezTo>
                    <a:cubicBezTo>
                      <a:pt x="74" y="264"/>
                      <a:pt x="72" y="257"/>
                      <a:pt x="72" y="253"/>
                    </a:cubicBezTo>
                    <a:cubicBezTo>
                      <a:pt x="72" y="248"/>
                      <a:pt x="72" y="248"/>
                      <a:pt x="72" y="244"/>
                    </a:cubicBezTo>
                    <a:cubicBezTo>
                      <a:pt x="72" y="243"/>
                      <a:pt x="72" y="238"/>
                      <a:pt x="68" y="238"/>
                    </a:cubicBezTo>
                    <a:cubicBezTo>
                      <a:pt x="65" y="238"/>
                      <a:pt x="61" y="245"/>
                      <a:pt x="60" y="245"/>
                    </a:cubicBezTo>
                    <a:cubicBezTo>
                      <a:pt x="54" y="245"/>
                      <a:pt x="33" y="229"/>
                      <a:pt x="30" y="225"/>
                    </a:cubicBezTo>
                    <a:cubicBezTo>
                      <a:pt x="32" y="225"/>
                      <a:pt x="35" y="224"/>
                      <a:pt x="37" y="224"/>
                    </a:cubicBezTo>
                    <a:cubicBezTo>
                      <a:pt x="33" y="214"/>
                      <a:pt x="19" y="212"/>
                      <a:pt x="19" y="205"/>
                    </a:cubicBezTo>
                    <a:cubicBezTo>
                      <a:pt x="19" y="191"/>
                      <a:pt x="43" y="180"/>
                      <a:pt x="52" y="180"/>
                    </a:cubicBezTo>
                    <a:cubicBezTo>
                      <a:pt x="56" y="180"/>
                      <a:pt x="86" y="169"/>
                      <a:pt x="86" y="163"/>
                    </a:cubicBezTo>
                    <a:cubicBezTo>
                      <a:pt x="86" y="160"/>
                      <a:pt x="79" y="153"/>
                      <a:pt x="79" y="152"/>
                    </a:cubicBezTo>
                    <a:cubicBezTo>
                      <a:pt x="83" y="150"/>
                      <a:pt x="82" y="150"/>
                      <a:pt x="85" y="152"/>
                    </a:cubicBezTo>
                    <a:cubicBezTo>
                      <a:pt x="85" y="145"/>
                      <a:pt x="85" y="145"/>
                      <a:pt x="85" y="145"/>
                    </a:cubicBezTo>
                    <a:cubicBezTo>
                      <a:pt x="81" y="145"/>
                      <a:pt x="81" y="145"/>
                      <a:pt x="79" y="145"/>
                    </a:cubicBezTo>
                    <a:cubicBezTo>
                      <a:pt x="72" y="145"/>
                      <a:pt x="69" y="153"/>
                      <a:pt x="60" y="153"/>
                    </a:cubicBezTo>
                    <a:cubicBezTo>
                      <a:pt x="51" y="153"/>
                      <a:pt x="48" y="148"/>
                      <a:pt x="41" y="150"/>
                    </a:cubicBezTo>
                    <a:cubicBezTo>
                      <a:pt x="32" y="150"/>
                      <a:pt x="21" y="150"/>
                      <a:pt x="18" y="150"/>
                    </a:cubicBezTo>
                    <a:cubicBezTo>
                      <a:pt x="17" y="143"/>
                      <a:pt x="12" y="141"/>
                      <a:pt x="12" y="137"/>
                    </a:cubicBezTo>
                    <a:cubicBezTo>
                      <a:pt x="12" y="136"/>
                      <a:pt x="13" y="134"/>
                      <a:pt x="13" y="133"/>
                    </a:cubicBezTo>
                    <a:cubicBezTo>
                      <a:pt x="6" y="133"/>
                      <a:pt x="2" y="130"/>
                      <a:pt x="0" y="126"/>
                    </a:cubicBezTo>
                    <a:cubicBezTo>
                      <a:pt x="11" y="119"/>
                      <a:pt x="29" y="113"/>
                      <a:pt x="40" y="106"/>
                    </a:cubicBezTo>
                    <a:cubicBezTo>
                      <a:pt x="48" y="106"/>
                      <a:pt x="48" y="106"/>
                      <a:pt x="48" y="106"/>
                    </a:cubicBezTo>
                    <a:cubicBezTo>
                      <a:pt x="48" y="120"/>
                      <a:pt x="55" y="116"/>
                      <a:pt x="64" y="116"/>
                    </a:cubicBezTo>
                    <a:cubicBezTo>
                      <a:pt x="70" y="116"/>
                      <a:pt x="71" y="118"/>
                      <a:pt x="76" y="116"/>
                    </a:cubicBezTo>
                    <a:cubicBezTo>
                      <a:pt x="72" y="102"/>
                      <a:pt x="63" y="101"/>
                      <a:pt x="50" y="95"/>
                    </a:cubicBezTo>
                    <a:cubicBezTo>
                      <a:pt x="46" y="94"/>
                      <a:pt x="41" y="80"/>
                      <a:pt x="37" y="78"/>
                    </a:cubicBezTo>
                    <a:cubicBezTo>
                      <a:pt x="31" y="75"/>
                      <a:pt x="13" y="71"/>
                      <a:pt x="13" y="68"/>
                    </a:cubicBezTo>
                    <a:cubicBezTo>
                      <a:pt x="13" y="68"/>
                      <a:pt x="20" y="57"/>
                      <a:pt x="20" y="56"/>
                    </a:cubicBezTo>
                    <a:cubicBezTo>
                      <a:pt x="44" y="56"/>
                      <a:pt x="44" y="56"/>
                      <a:pt x="44" y="56"/>
                    </a:cubicBezTo>
                    <a:cubicBezTo>
                      <a:pt x="57" y="38"/>
                      <a:pt x="77" y="21"/>
                      <a:pt x="101" y="14"/>
                    </a:cubicBezTo>
                    <a:cubicBezTo>
                      <a:pt x="107" y="12"/>
                      <a:pt x="111" y="15"/>
                      <a:pt x="117" y="13"/>
                    </a:cubicBezTo>
                    <a:cubicBezTo>
                      <a:pt x="124" y="10"/>
                      <a:pt x="128" y="0"/>
                      <a:pt x="136" y="0"/>
                    </a:cubicBezTo>
                    <a:cubicBezTo>
                      <a:pt x="142" y="0"/>
                      <a:pt x="144" y="5"/>
                      <a:pt x="150" y="7"/>
                    </a:cubicBezTo>
                    <a:cubicBezTo>
                      <a:pt x="147" y="10"/>
                      <a:pt x="147" y="11"/>
                      <a:pt x="146" y="13"/>
                    </a:cubicBezTo>
                    <a:cubicBezTo>
                      <a:pt x="150" y="14"/>
                      <a:pt x="154" y="11"/>
                      <a:pt x="157" y="7"/>
                    </a:cubicBezTo>
                    <a:cubicBezTo>
                      <a:pt x="162" y="9"/>
                      <a:pt x="163" y="10"/>
                      <a:pt x="167" y="11"/>
                    </a:cubicBezTo>
                    <a:cubicBezTo>
                      <a:pt x="189" y="11"/>
                      <a:pt x="189" y="11"/>
                      <a:pt x="189" y="11"/>
                    </a:cubicBezTo>
                    <a:cubicBezTo>
                      <a:pt x="194" y="15"/>
                      <a:pt x="196" y="17"/>
                      <a:pt x="202" y="20"/>
                    </a:cubicBezTo>
                    <a:cubicBezTo>
                      <a:pt x="236" y="20"/>
                      <a:pt x="236" y="20"/>
                      <a:pt x="236" y="20"/>
                    </a:cubicBezTo>
                    <a:cubicBezTo>
                      <a:pt x="245" y="29"/>
                      <a:pt x="272" y="31"/>
                      <a:pt x="286" y="31"/>
                    </a:cubicBezTo>
                    <a:cubicBezTo>
                      <a:pt x="294" y="31"/>
                      <a:pt x="299" y="28"/>
                      <a:pt x="307" y="28"/>
                    </a:cubicBezTo>
                    <a:cubicBezTo>
                      <a:pt x="319" y="28"/>
                      <a:pt x="323" y="34"/>
                      <a:pt x="334" y="37"/>
                    </a:cubicBezTo>
                    <a:cubicBezTo>
                      <a:pt x="334" y="36"/>
                      <a:pt x="334" y="36"/>
                      <a:pt x="334" y="36"/>
                    </a:cubicBezTo>
                    <a:lnTo>
                      <a:pt x="334" y="3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38" name="Freeform 52"/>
              <p:cNvSpPr>
                <a:spLocks/>
              </p:cNvSpPr>
              <p:nvPr/>
            </p:nvSpPr>
            <p:spPr bwMode="auto">
              <a:xfrm>
                <a:off x="1585622" y="2256457"/>
                <a:ext cx="35082" cy="46775"/>
              </a:xfrm>
              <a:custGeom>
                <a:avLst/>
                <a:gdLst/>
                <a:ahLst/>
                <a:cxnLst>
                  <a:cxn ang="0">
                    <a:pos x="9" y="11"/>
                  </a:cxn>
                  <a:cxn ang="0">
                    <a:pos x="0" y="11"/>
                  </a:cxn>
                  <a:cxn ang="0">
                    <a:pos x="11" y="2"/>
                  </a:cxn>
                  <a:cxn ang="0">
                    <a:pos x="22" y="25"/>
                  </a:cxn>
                  <a:cxn ang="0">
                    <a:pos x="18" y="29"/>
                  </a:cxn>
                  <a:cxn ang="0">
                    <a:pos x="9" y="20"/>
                  </a:cxn>
                  <a:cxn ang="0">
                    <a:pos x="9" y="11"/>
                  </a:cxn>
                </a:cxnLst>
                <a:rect l="0" t="0" r="r" b="b"/>
                <a:pathLst>
                  <a:path w="22" h="29">
                    <a:moveTo>
                      <a:pt x="9" y="11"/>
                    </a:moveTo>
                    <a:cubicBezTo>
                      <a:pt x="2" y="9"/>
                      <a:pt x="5" y="7"/>
                      <a:pt x="0" y="11"/>
                    </a:cubicBezTo>
                    <a:cubicBezTo>
                      <a:pt x="0" y="0"/>
                      <a:pt x="2" y="0"/>
                      <a:pt x="11" y="2"/>
                    </a:cubicBezTo>
                    <a:cubicBezTo>
                      <a:pt x="10" y="14"/>
                      <a:pt x="22" y="15"/>
                      <a:pt x="22" y="25"/>
                    </a:cubicBezTo>
                    <a:cubicBezTo>
                      <a:pt x="22" y="28"/>
                      <a:pt x="20" y="29"/>
                      <a:pt x="18" y="29"/>
                    </a:cubicBezTo>
                    <a:cubicBezTo>
                      <a:pt x="14" y="29"/>
                      <a:pt x="9" y="20"/>
                      <a:pt x="9" y="20"/>
                    </a:cubicBezTo>
                    <a:cubicBezTo>
                      <a:pt x="9" y="16"/>
                      <a:pt x="8" y="13"/>
                      <a:pt x="9" y="1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39" name="Freeform 53"/>
              <p:cNvSpPr>
                <a:spLocks/>
              </p:cNvSpPr>
              <p:nvPr/>
            </p:nvSpPr>
            <p:spPr bwMode="auto">
              <a:xfrm>
                <a:off x="1531050" y="2201887"/>
                <a:ext cx="37032" cy="56520"/>
              </a:xfrm>
              <a:custGeom>
                <a:avLst/>
                <a:gdLst/>
                <a:ahLst/>
                <a:cxnLst>
                  <a:cxn ang="0">
                    <a:pos x="15" y="18"/>
                  </a:cxn>
                  <a:cxn ang="0">
                    <a:pos x="19" y="18"/>
                  </a:cxn>
                  <a:cxn ang="0">
                    <a:pos x="19" y="35"/>
                  </a:cxn>
                  <a:cxn ang="0">
                    <a:pos x="11" y="17"/>
                  </a:cxn>
                  <a:cxn ang="0">
                    <a:pos x="0" y="4"/>
                  </a:cxn>
                  <a:cxn ang="0">
                    <a:pos x="5" y="0"/>
                  </a:cxn>
                  <a:cxn ang="0">
                    <a:pos x="15" y="0"/>
                  </a:cxn>
                  <a:cxn ang="0">
                    <a:pos x="15" y="18"/>
                  </a:cxn>
                </a:cxnLst>
                <a:rect l="0" t="0" r="r" b="b"/>
                <a:pathLst>
                  <a:path w="23" h="35">
                    <a:moveTo>
                      <a:pt x="15" y="18"/>
                    </a:moveTo>
                    <a:cubicBezTo>
                      <a:pt x="15" y="19"/>
                      <a:pt x="19" y="19"/>
                      <a:pt x="19" y="18"/>
                    </a:cubicBezTo>
                    <a:cubicBezTo>
                      <a:pt x="19" y="24"/>
                      <a:pt x="23" y="30"/>
                      <a:pt x="19" y="35"/>
                    </a:cubicBezTo>
                    <a:cubicBezTo>
                      <a:pt x="13" y="30"/>
                      <a:pt x="11" y="24"/>
                      <a:pt x="11" y="17"/>
                    </a:cubicBezTo>
                    <a:cubicBezTo>
                      <a:pt x="5" y="16"/>
                      <a:pt x="0" y="11"/>
                      <a:pt x="0" y="4"/>
                    </a:cubicBezTo>
                    <a:cubicBezTo>
                      <a:pt x="0" y="1"/>
                      <a:pt x="3" y="0"/>
                      <a:pt x="5" y="0"/>
                    </a:cubicBezTo>
                    <a:cubicBezTo>
                      <a:pt x="13" y="0"/>
                      <a:pt x="9" y="3"/>
                      <a:pt x="15" y="0"/>
                    </a:cubicBezTo>
                    <a:cubicBezTo>
                      <a:pt x="15" y="11"/>
                      <a:pt x="13" y="11"/>
                      <a:pt x="15" y="1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40" name="Freeform 54"/>
              <p:cNvSpPr>
                <a:spLocks/>
              </p:cNvSpPr>
              <p:nvPr/>
            </p:nvSpPr>
            <p:spPr bwMode="auto">
              <a:xfrm>
                <a:off x="1879923" y="1660082"/>
                <a:ext cx="378107" cy="198792"/>
              </a:xfrm>
              <a:custGeom>
                <a:avLst/>
                <a:gdLst/>
                <a:ahLst/>
                <a:cxnLst>
                  <a:cxn ang="0">
                    <a:pos x="214" y="96"/>
                  </a:cxn>
                  <a:cxn ang="0">
                    <a:pos x="209" y="100"/>
                  </a:cxn>
                  <a:cxn ang="0">
                    <a:pos x="215" y="103"/>
                  </a:cxn>
                  <a:cxn ang="0">
                    <a:pos x="220" y="110"/>
                  </a:cxn>
                  <a:cxn ang="0">
                    <a:pos x="195" y="118"/>
                  </a:cxn>
                  <a:cxn ang="0">
                    <a:pos x="158" y="104"/>
                  </a:cxn>
                  <a:cxn ang="0">
                    <a:pos x="147" y="112"/>
                  </a:cxn>
                  <a:cxn ang="0">
                    <a:pos x="115" y="121"/>
                  </a:cxn>
                  <a:cxn ang="0">
                    <a:pos x="75" y="121"/>
                  </a:cxn>
                  <a:cxn ang="0">
                    <a:pos x="68" y="110"/>
                  </a:cxn>
                  <a:cxn ang="0">
                    <a:pos x="43" y="108"/>
                  </a:cxn>
                  <a:cxn ang="0">
                    <a:pos x="23" y="92"/>
                  </a:cxn>
                  <a:cxn ang="0">
                    <a:pos x="65" y="82"/>
                  </a:cxn>
                  <a:cxn ang="0">
                    <a:pos x="80" y="81"/>
                  </a:cxn>
                  <a:cxn ang="0">
                    <a:pos x="69" y="77"/>
                  </a:cxn>
                  <a:cxn ang="0">
                    <a:pos x="45" y="77"/>
                  </a:cxn>
                  <a:cxn ang="0">
                    <a:pos x="12" y="69"/>
                  </a:cxn>
                  <a:cxn ang="0">
                    <a:pos x="29" y="60"/>
                  </a:cxn>
                  <a:cxn ang="0">
                    <a:pos x="14" y="59"/>
                  </a:cxn>
                  <a:cxn ang="0">
                    <a:pos x="0" y="51"/>
                  </a:cxn>
                  <a:cxn ang="0">
                    <a:pos x="56" y="13"/>
                  </a:cxn>
                  <a:cxn ang="0">
                    <a:pos x="64" y="29"/>
                  </a:cxn>
                  <a:cxn ang="0">
                    <a:pos x="78" y="21"/>
                  </a:cxn>
                  <a:cxn ang="0">
                    <a:pos x="98" y="34"/>
                  </a:cxn>
                  <a:cxn ang="0">
                    <a:pos x="111" y="31"/>
                  </a:cxn>
                  <a:cxn ang="0">
                    <a:pos x="109" y="23"/>
                  </a:cxn>
                  <a:cxn ang="0">
                    <a:pos x="118" y="23"/>
                  </a:cxn>
                  <a:cxn ang="0">
                    <a:pos x="133" y="35"/>
                  </a:cxn>
                  <a:cxn ang="0">
                    <a:pos x="140" y="51"/>
                  </a:cxn>
                  <a:cxn ang="0">
                    <a:pos x="146" y="48"/>
                  </a:cxn>
                  <a:cxn ang="0">
                    <a:pos x="136" y="17"/>
                  </a:cxn>
                  <a:cxn ang="0">
                    <a:pos x="144" y="12"/>
                  </a:cxn>
                  <a:cxn ang="0">
                    <a:pos x="156" y="12"/>
                  </a:cxn>
                  <a:cxn ang="0">
                    <a:pos x="156" y="7"/>
                  </a:cxn>
                  <a:cxn ang="0">
                    <a:pos x="169" y="0"/>
                  </a:cxn>
                  <a:cxn ang="0">
                    <a:pos x="184" y="10"/>
                  </a:cxn>
                  <a:cxn ang="0">
                    <a:pos x="175" y="24"/>
                  </a:cxn>
                  <a:cxn ang="0">
                    <a:pos x="187" y="62"/>
                  </a:cxn>
                  <a:cxn ang="0">
                    <a:pos x="232" y="92"/>
                  </a:cxn>
                  <a:cxn ang="0">
                    <a:pos x="214" y="96"/>
                  </a:cxn>
                </a:cxnLst>
                <a:rect l="0" t="0" r="r" b="b"/>
                <a:pathLst>
                  <a:path w="232" h="121">
                    <a:moveTo>
                      <a:pt x="214" y="96"/>
                    </a:moveTo>
                    <a:cubicBezTo>
                      <a:pt x="211" y="96"/>
                      <a:pt x="209" y="97"/>
                      <a:pt x="209" y="100"/>
                    </a:cubicBezTo>
                    <a:cubicBezTo>
                      <a:pt x="209" y="103"/>
                      <a:pt x="214" y="103"/>
                      <a:pt x="215" y="103"/>
                    </a:cubicBezTo>
                    <a:cubicBezTo>
                      <a:pt x="216" y="107"/>
                      <a:pt x="218" y="108"/>
                      <a:pt x="220" y="110"/>
                    </a:cubicBezTo>
                    <a:cubicBezTo>
                      <a:pt x="216" y="118"/>
                      <a:pt x="206" y="118"/>
                      <a:pt x="195" y="118"/>
                    </a:cubicBezTo>
                    <a:cubicBezTo>
                      <a:pt x="177" y="118"/>
                      <a:pt x="171" y="104"/>
                      <a:pt x="158" y="104"/>
                    </a:cubicBezTo>
                    <a:cubicBezTo>
                      <a:pt x="150" y="104"/>
                      <a:pt x="154" y="109"/>
                      <a:pt x="147" y="112"/>
                    </a:cubicBezTo>
                    <a:cubicBezTo>
                      <a:pt x="135" y="118"/>
                      <a:pt x="124" y="115"/>
                      <a:pt x="115" y="121"/>
                    </a:cubicBezTo>
                    <a:cubicBezTo>
                      <a:pt x="95" y="121"/>
                      <a:pt x="87" y="121"/>
                      <a:pt x="75" y="121"/>
                    </a:cubicBezTo>
                    <a:cubicBezTo>
                      <a:pt x="68" y="121"/>
                      <a:pt x="73" y="114"/>
                      <a:pt x="68" y="110"/>
                    </a:cubicBezTo>
                    <a:cubicBezTo>
                      <a:pt x="63" y="107"/>
                      <a:pt x="49" y="108"/>
                      <a:pt x="43" y="108"/>
                    </a:cubicBezTo>
                    <a:cubicBezTo>
                      <a:pt x="34" y="108"/>
                      <a:pt x="26" y="98"/>
                      <a:pt x="23" y="92"/>
                    </a:cubicBezTo>
                    <a:cubicBezTo>
                      <a:pt x="33" y="85"/>
                      <a:pt x="47" y="82"/>
                      <a:pt x="65" y="82"/>
                    </a:cubicBezTo>
                    <a:cubicBezTo>
                      <a:pt x="72" y="82"/>
                      <a:pt x="75" y="82"/>
                      <a:pt x="80" y="81"/>
                    </a:cubicBezTo>
                    <a:cubicBezTo>
                      <a:pt x="77" y="80"/>
                      <a:pt x="73" y="77"/>
                      <a:pt x="69" y="77"/>
                    </a:cubicBezTo>
                    <a:cubicBezTo>
                      <a:pt x="60" y="77"/>
                      <a:pt x="50" y="77"/>
                      <a:pt x="45" y="77"/>
                    </a:cubicBezTo>
                    <a:cubicBezTo>
                      <a:pt x="36" y="77"/>
                      <a:pt x="12" y="81"/>
                      <a:pt x="12" y="69"/>
                    </a:cubicBezTo>
                    <a:cubicBezTo>
                      <a:pt x="12" y="59"/>
                      <a:pt x="24" y="63"/>
                      <a:pt x="29" y="60"/>
                    </a:cubicBezTo>
                    <a:cubicBezTo>
                      <a:pt x="22" y="58"/>
                      <a:pt x="19" y="59"/>
                      <a:pt x="14" y="59"/>
                    </a:cubicBezTo>
                    <a:cubicBezTo>
                      <a:pt x="9" y="59"/>
                      <a:pt x="0" y="53"/>
                      <a:pt x="0" y="51"/>
                    </a:cubicBezTo>
                    <a:cubicBezTo>
                      <a:pt x="0" y="29"/>
                      <a:pt x="41" y="13"/>
                      <a:pt x="56" y="13"/>
                    </a:cubicBezTo>
                    <a:cubicBezTo>
                      <a:pt x="63" y="13"/>
                      <a:pt x="62" y="26"/>
                      <a:pt x="64" y="29"/>
                    </a:cubicBezTo>
                    <a:cubicBezTo>
                      <a:pt x="68" y="26"/>
                      <a:pt x="71" y="21"/>
                      <a:pt x="78" y="21"/>
                    </a:cubicBezTo>
                    <a:cubicBezTo>
                      <a:pt x="90" y="21"/>
                      <a:pt x="94" y="26"/>
                      <a:pt x="98" y="34"/>
                    </a:cubicBezTo>
                    <a:cubicBezTo>
                      <a:pt x="102" y="33"/>
                      <a:pt x="106" y="32"/>
                      <a:pt x="111" y="31"/>
                    </a:cubicBezTo>
                    <a:cubicBezTo>
                      <a:pt x="110" y="27"/>
                      <a:pt x="109" y="25"/>
                      <a:pt x="109" y="23"/>
                    </a:cubicBezTo>
                    <a:cubicBezTo>
                      <a:pt x="118" y="23"/>
                      <a:pt x="118" y="23"/>
                      <a:pt x="118" y="23"/>
                    </a:cubicBezTo>
                    <a:cubicBezTo>
                      <a:pt x="124" y="25"/>
                      <a:pt x="131" y="30"/>
                      <a:pt x="133" y="35"/>
                    </a:cubicBezTo>
                    <a:cubicBezTo>
                      <a:pt x="135" y="40"/>
                      <a:pt x="132" y="51"/>
                      <a:pt x="140" y="51"/>
                    </a:cubicBezTo>
                    <a:cubicBezTo>
                      <a:pt x="144" y="51"/>
                      <a:pt x="144" y="50"/>
                      <a:pt x="146" y="48"/>
                    </a:cubicBezTo>
                    <a:cubicBezTo>
                      <a:pt x="142" y="42"/>
                      <a:pt x="136" y="21"/>
                      <a:pt x="136" y="17"/>
                    </a:cubicBezTo>
                    <a:cubicBezTo>
                      <a:pt x="136" y="14"/>
                      <a:pt x="140" y="12"/>
                      <a:pt x="144" y="12"/>
                    </a:cubicBezTo>
                    <a:cubicBezTo>
                      <a:pt x="152" y="12"/>
                      <a:pt x="149" y="15"/>
                      <a:pt x="156" y="12"/>
                    </a:cubicBezTo>
                    <a:cubicBezTo>
                      <a:pt x="156" y="10"/>
                      <a:pt x="156" y="9"/>
                      <a:pt x="156" y="7"/>
                    </a:cubicBezTo>
                    <a:cubicBezTo>
                      <a:pt x="156" y="3"/>
                      <a:pt x="162" y="0"/>
                      <a:pt x="169" y="0"/>
                    </a:cubicBezTo>
                    <a:cubicBezTo>
                      <a:pt x="177" y="0"/>
                      <a:pt x="184" y="3"/>
                      <a:pt x="184" y="10"/>
                    </a:cubicBezTo>
                    <a:cubicBezTo>
                      <a:pt x="184" y="16"/>
                      <a:pt x="175" y="20"/>
                      <a:pt x="175" y="24"/>
                    </a:cubicBezTo>
                    <a:cubicBezTo>
                      <a:pt x="175" y="40"/>
                      <a:pt x="187" y="50"/>
                      <a:pt x="187" y="62"/>
                    </a:cubicBezTo>
                    <a:cubicBezTo>
                      <a:pt x="187" y="76"/>
                      <a:pt x="224" y="85"/>
                      <a:pt x="232" y="92"/>
                    </a:cubicBezTo>
                    <a:cubicBezTo>
                      <a:pt x="224" y="97"/>
                      <a:pt x="222" y="96"/>
                      <a:pt x="214" y="9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41" name="Freeform 55"/>
              <p:cNvSpPr>
                <a:spLocks/>
              </p:cNvSpPr>
              <p:nvPr/>
            </p:nvSpPr>
            <p:spPr bwMode="auto">
              <a:xfrm>
                <a:off x="1739594" y="1628899"/>
                <a:ext cx="212442" cy="140324"/>
              </a:xfrm>
              <a:custGeom>
                <a:avLst/>
                <a:gdLst/>
                <a:ahLst/>
                <a:cxnLst>
                  <a:cxn ang="0">
                    <a:pos x="28" y="82"/>
                  </a:cxn>
                  <a:cxn ang="0">
                    <a:pos x="22" y="73"/>
                  </a:cxn>
                  <a:cxn ang="0">
                    <a:pos x="0" y="64"/>
                  </a:cxn>
                  <a:cxn ang="0">
                    <a:pos x="22" y="21"/>
                  </a:cxn>
                  <a:cxn ang="0">
                    <a:pos x="16" y="5"/>
                  </a:cxn>
                  <a:cxn ang="0">
                    <a:pos x="42" y="5"/>
                  </a:cxn>
                  <a:cxn ang="0">
                    <a:pos x="60" y="2"/>
                  </a:cxn>
                  <a:cxn ang="0">
                    <a:pos x="84" y="11"/>
                  </a:cxn>
                  <a:cxn ang="0">
                    <a:pos x="99" y="10"/>
                  </a:cxn>
                  <a:cxn ang="0">
                    <a:pos x="130" y="29"/>
                  </a:cxn>
                  <a:cxn ang="0">
                    <a:pos x="102" y="38"/>
                  </a:cxn>
                  <a:cxn ang="0">
                    <a:pos x="69" y="71"/>
                  </a:cxn>
                  <a:cxn ang="0">
                    <a:pos x="35" y="86"/>
                  </a:cxn>
                  <a:cxn ang="0">
                    <a:pos x="28" y="82"/>
                  </a:cxn>
                </a:cxnLst>
                <a:rect l="0" t="0" r="r" b="b"/>
                <a:pathLst>
                  <a:path w="130" h="86">
                    <a:moveTo>
                      <a:pt x="28" y="82"/>
                    </a:moveTo>
                    <a:cubicBezTo>
                      <a:pt x="26" y="82"/>
                      <a:pt x="23" y="75"/>
                      <a:pt x="22" y="73"/>
                    </a:cubicBezTo>
                    <a:cubicBezTo>
                      <a:pt x="18" y="68"/>
                      <a:pt x="0" y="69"/>
                      <a:pt x="0" y="64"/>
                    </a:cubicBezTo>
                    <a:cubicBezTo>
                      <a:pt x="0" y="49"/>
                      <a:pt x="22" y="37"/>
                      <a:pt x="22" y="21"/>
                    </a:cubicBezTo>
                    <a:cubicBezTo>
                      <a:pt x="22" y="17"/>
                      <a:pt x="16" y="10"/>
                      <a:pt x="16" y="5"/>
                    </a:cubicBezTo>
                    <a:cubicBezTo>
                      <a:pt x="27" y="1"/>
                      <a:pt x="32" y="5"/>
                      <a:pt x="42" y="5"/>
                    </a:cubicBezTo>
                    <a:cubicBezTo>
                      <a:pt x="48" y="5"/>
                      <a:pt x="52" y="0"/>
                      <a:pt x="60" y="2"/>
                    </a:cubicBezTo>
                    <a:cubicBezTo>
                      <a:pt x="70" y="5"/>
                      <a:pt x="74" y="10"/>
                      <a:pt x="84" y="11"/>
                    </a:cubicBezTo>
                    <a:cubicBezTo>
                      <a:pt x="88" y="15"/>
                      <a:pt x="93" y="10"/>
                      <a:pt x="99" y="10"/>
                    </a:cubicBezTo>
                    <a:cubicBezTo>
                      <a:pt x="108" y="10"/>
                      <a:pt x="130" y="19"/>
                      <a:pt x="130" y="29"/>
                    </a:cubicBezTo>
                    <a:cubicBezTo>
                      <a:pt x="130" y="34"/>
                      <a:pt x="106" y="37"/>
                      <a:pt x="102" y="38"/>
                    </a:cubicBezTo>
                    <a:cubicBezTo>
                      <a:pt x="88" y="43"/>
                      <a:pt x="69" y="61"/>
                      <a:pt x="69" y="71"/>
                    </a:cubicBezTo>
                    <a:cubicBezTo>
                      <a:pt x="69" y="75"/>
                      <a:pt x="38" y="86"/>
                      <a:pt x="35" y="86"/>
                    </a:cubicBezTo>
                    <a:cubicBezTo>
                      <a:pt x="32" y="86"/>
                      <a:pt x="30" y="82"/>
                      <a:pt x="28" y="8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42" name="Freeform 56"/>
              <p:cNvSpPr>
                <a:spLocks/>
              </p:cNvSpPr>
              <p:nvPr/>
            </p:nvSpPr>
            <p:spPr bwMode="auto">
              <a:xfrm>
                <a:off x="1909157" y="1529502"/>
                <a:ext cx="251423" cy="107192"/>
              </a:xfrm>
              <a:custGeom>
                <a:avLst/>
                <a:gdLst/>
                <a:ahLst/>
                <a:cxnLst>
                  <a:cxn ang="0">
                    <a:pos x="53" y="65"/>
                  </a:cxn>
                  <a:cxn ang="0">
                    <a:pos x="41" y="59"/>
                  </a:cxn>
                  <a:cxn ang="0">
                    <a:pos x="53" y="53"/>
                  </a:cxn>
                  <a:cxn ang="0">
                    <a:pos x="46" y="43"/>
                  </a:cxn>
                  <a:cxn ang="0">
                    <a:pos x="41" y="49"/>
                  </a:cxn>
                  <a:cxn ang="0">
                    <a:pos x="22" y="52"/>
                  </a:cxn>
                  <a:cxn ang="0">
                    <a:pos x="7" y="49"/>
                  </a:cxn>
                  <a:cxn ang="0">
                    <a:pos x="0" y="42"/>
                  </a:cxn>
                  <a:cxn ang="0">
                    <a:pos x="0" y="36"/>
                  </a:cxn>
                  <a:cxn ang="0">
                    <a:pos x="11" y="31"/>
                  </a:cxn>
                  <a:cxn ang="0">
                    <a:pos x="31" y="36"/>
                  </a:cxn>
                  <a:cxn ang="0">
                    <a:pos x="11" y="30"/>
                  </a:cxn>
                  <a:cxn ang="0">
                    <a:pos x="11" y="23"/>
                  </a:cxn>
                  <a:cxn ang="0">
                    <a:pos x="19" y="23"/>
                  </a:cxn>
                  <a:cxn ang="0">
                    <a:pos x="38" y="26"/>
                  </a:cxn>
                  <a:cxn ang="0">
                    <a:pos x="16" y="22"/>
                  </a:cxn>
                  <a:cxn ang="0">
                    <a:pos x="25" y="17"/>
                  </a:cxn>
                  <a:cxn ang="0">
                    <a:pos x="36" y="18"/>
                  </a:cxn>
                  <a:cxn ang="0">
                    <a:pos x="23" y="12"/>
                  </a:cxn>
                  <a:cxn ang="0">
                    <a:pos x="38" y="12"/>
                  </a:cxn>
                  <a:cxn ang="0">
                    <a:pos x="45" y="19"/>
                  </a:cxn>
                  <a:cxn ang="0">
                    <a:pos x="55" y="19"/>
                  </a:cxn>
                  <a:cxn ang="0">
                    <a:pos x="97" y="36"/>
                  </a:cxn>
                  <a:cxn ang="0">
                    <a:pos x="107" y="30"/>
                  </a:cxn>
                  <a:cxn ang="0">
                    <a:pos x="98" y="29"/>
                  </a:cxn>
                  <a:cxn ang="0">
                    <a:pos x="102" y="27"/>
                  </a:cxn>
                  <a:cxn ang="0">
                    <a:pos x="102" y="21"/>
                  </a:cxn>
                  <a:cxn ang="0">
                    <a:pos x="91" y="15"/>
                  </a:cxn>
                  <a:cxn ang="0">
                    <a:pos x="107" y="0"/>
                  </a:cxn>
                  <a:cxn ang="0">
                    <a:pos x="116" y="4"/>
                  </a:cxn>
                  <a:cxn ang="0">
                    <a:pos x="116" y="9"/>
                  </a:cxn>
                  <a:cxn ang="0">
                    <a:pos x="132" y="26"/>
                  </a:cxn>
                  <a:cxn ang="0">
                    <a:pos x="144" y="20"/>
                  </a:cxn>
                  <a:cxn ang="0">
                    <a:pos x="154" y="31"/>
                  </a:cxn>
                  <a:cxn ang="0">
                    <a:pos x="140" y="52"/>
                  </a:cxn>
                  <a:cxn ang="0">
                    <a:pos x="111" y="51"/>
                  </a:cxn>
                  <a:cxn ang="0">
                    <a:pos x="82" y="59"/>
                  </a:cxn>
                  <a:cxn ang="0">
                    <a:pos x="53" y="65"/>
                  </a:cxn>
                </a:cxnLst>
                <a:rect l="0" t="0" r="r" b="b"/>
                <a:pathLst>
                  <a:path w="154" h="65">
                    <a:moveTo>
                      <a:pt x="53" y="65"/>
                    </a:moveTo>
                    <a:cubicBezTo>
                      <a:pt x="48" y="65"/>
                      <a:pt x="41" y="61"/>
                      <a:pt x="41" y="59"/>
                    </a:cubicBezTo>
                    <a:cubicBezTo>
                      <a:pt x="41" y="52"/>
                      <a:pt x="47" y="53"/>
                      <a:pt x="53" y="53"/>
                    </a:cubicBezTo>
                    <a:cubicBezTo>
                      <a:pt x="50" y="50"/>
                      <a:pt x="46" y="48"/>
                      <a:pt x="46" y="43"/>
                    </a:cubicBezTo>
                    <a:cubicBezTo>
                      <a:pt x="43" y="44"/>
                      <a:pt x="41" y="46"/>
                      <a:pt x="41" y="49"/>
                    </a:cubicBezTo>
                    <a:cubicBezTo>
                      <a:pt x="33" y="50"/>
                      <a:pt x="27" y="52"/>
                      <a:pt x="22" y="52"/>
                    </a:cubicBezTo>
                    <a:cubicBezTo>
                      <a:pt x="16" y="52"/>
                      <a:pt x="10" y="49"/>
                      <a:pt x="7" y="49"/>
                    </a:cubicBezTo>
                    <a:cubicBezTo>
                      <a:pt x="3" y="49"/>
                      <a:pt x="0" y="46"/>
                      <a:pt x="0" y="42"/>
                    </a:cubicBezTo>
                    <a:cubicBezTo>
                      <a:pt x="0" y="38"/>
                      <a:pt x="2" y="39"/>
                      <a:pt x="0" y="36"/>
                    </a:cubicBezTo>
                    <a:cubicBezTo>
                      <a:pt x="5" y="35"/>
                      <a:pt x="7" y="31"/>
                      <a:pt x="11" y="31"/>
                    </a:cubicBezTo>
                    <a:cubicBezTo>
                      <a:pt x="20" y="31"/>
                      <a:pt x="24" y="35"/>
                      <a:pt x="31" y="36"/>
                    </a:cubicBezTo>
                    <a:cubicBezTo>
                      <a:pt x="24" y="35"/>
                      <a:pt x="17" y="32"/>
                      <a:pt x="11" y="30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5" y="23"/>
                      <a:pt x="19" y="23"/>
                      <a:pt x="19" y="23"/>
                    </a:cubicBezTo>
                    <a:cubicBezTo>
                      <a:pt x="20" y="23"/>
                      <a:pt x="34" y="26"/>
                      <a:pt x="38" y="26"/>
                    </a:cubicBezTo>
                    <a:cubicBezTo>
                      <a:pt x="30" y="25"/>
                      <a:pt x="23" y="26"/>
                      <a:pt x="16" y="22"/>
                    </a:cubicBezTo>
                    <a:cubicBezTo>
                      <a:pt x="18" y="19"/>
                      <a:pt x="22" y="17"/>
                      <a:pt x="25" y="17"/>
                    </a:cubicBezTo>
                    <a:cubicBezTo>
                      <a:pt x="31" y="17"/>
                      <a:pt x="32" y="19"/>
                      <a:pt x="36" y="18"/>
                    </a:cubicBezTo>
                    <a:cubicBezTo>
                      <a:pt x="31" y="19"/>
                      <a:pt x="23" y="18"/>
                      <a:pt x="23" y="12"/>
                    </a:cubicBezTo>
                    <a:cubicBezTo>
                      <a:pt x="31" y="11"/>
                      <a:pt x="34" y="12"/>
                      <a:pt x="38" y="12"/>
                    </a:cubicBezTo>
                    <a:cubicBezTo>
                      <a:pt x="39" y="12"/>
                      <a:pt x="45" y="14"/>
                      <a:pt x="45" y="19"/>
                    </a:cubicBezTo>
                    <a:cubicBezTo>
                      <a:pt x="50" y="19"/>
                      <a:pt x="54" y="19"/>
                      <a:pt x="55" y="19"/>
                    </a:cubicBezTo>
                    <a:cubicBezTo>
                      <a:pt x="68" y="19"/>
                      <a:pt x="78" y="36"/>
                      <a:pt x="97" y="36"/>
                    </a:cubicBezTo>
                    <a:cubicBezTo>
                      <a:pt x="103" y="36"/>
                      <a:pt x="105" y="34"/>
                      <a:pt x="107" y="30"/>
                    </a:cubicBezTo>
                    <a:cubicBezTo>
                      <a:pt x="102" y="30"/>
                      <a:pt x="100" y="30"/>
                      <a:pt x="98" y="29"/>
                    </a:cubicBezTo>
                    <a:cubicBezTo>
                      <a:pt x="98" y="28"/>
                      <a:pt x="101" y="27"/>
                      <a:pt x="102" y="27"/>
                    </a:cubicBezTo>
                    <a:cubicBezTo>
                      <a:pt x="102" y="21"/>
                      <a:pt x="102" y="21"/>
                      <a:pt x="102" y="21"/>
                    </a:cubicBezTo>
                    <a:cubicBezTo>
                      <a:pt x="99" y="21"/>
                      <a:pt x="91" y="19"/>
                      <a:pt x="91" y="15"/>
                    </a:cubicBezTo>
                    <a:cubicBezTo>
                      <a:pt x="91" y="7"/>
                      <a:pt x="103" y="4"/>
                      <a:pt x="107" y="0"/>
                    </a:cubicBezTo>
                    <a:cubicBezTo>
                      <a:pt x="110" y="2"/>
                      <a:pt x="113" y="4"/>
                      <a:pt x="116" y="4"/>
                    </a:cubicBezTo>
                    <a:cubicBezTo>
                      <a:pt x="115" y="7"/>
                      <a:pt x="116" y="8"/>
                      <a:pt x="116" y="9"/>
                    </a:cubicBezTo>
                    <a:cubicBezTo>
                      <a:pt x="116" y="16"/>
                      <a:pt x="124" y="26"/>
                      <a:pt x="132" y="26"/>
                    </a:cubicBezTo>
                    <a:cubicBezTo>
                      <a:pt x="136" y="26"/>
                      <a:pt x="139" y="20"/>
                      <a:pt x="144" y="20"/>
                    </a:cubicBezTo>
                    <a:cubicBezTo>
                      <a:pt x="150" y="20"/>
                      <a:pt x="154" y="26"/>
                      <a:pt x="154" y="31"/>
                    </a:cubicBezTo>
                    <a:cubicBezTo>
                      <a:pt x="154" y="37"/>
                      <a:pt x="144" y="51"/>
                      <a:pt x="140" y="52"/>
                    </a:cubicBezTo>
                    <a:cubicBezTo>
                      <a:pt x="137" y="53"/>
                      <a:pt x="111" y="50"/>
                      <a:pt x="111" y="51"/>
                    </a:cubicBezTo>
                    <a:cubicBezTo>
                      <a:pt x="111" y="52"/>
                      <a:pt x="83" y="58"/>
                      <a:pt x="82" y="59"/>
                    </a:cubicBezTo>
                    <a:cubicBezTo>
                      <a:pt x="73" y="62"/>
                      <a:pt x="64" y="65"/>
                      <a:pt x="53" y="6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43" name="Freeform 57"/>
              <p:cNvSpPr>
                <a:spLocks/>
              </p:cNvSpPr>
              <p:nvPr/>
            </p:nvSpPr>
            <p:spPr bwMode="auto">
              <a:xfrm>
                <a:off x="1872127" y="1568481"/>
                <a:ext cx="35082" cy="25337"/>
              </a:xfrm>
              <a:custGeom>
                <a:avLst/>
                <a:gdLst/>
                <a:ahLst/>
                <a:cxnLst>
                  <a:cxn ang="0">
                    <a:pos x="8" y="16"/>
                  </a:cxn>
                  <a:cxn ang="0">
                    <a:pos x="0" y="11"/>
                  </a:cxn>
                  <a:cxn ang="0">
                    <a:pos x="21" y="0"/>
                  </a:cxn>
                  <a:cxn ang="0">
                    <a:pos x="8" y="16"/>
                  </a:cxn>
                </a:cxnLst>
                <a:rect l="0" t="0" r="r" b="b"/>
                <a:pathLst>
                  <a:path w="21" h="16">
                    <a:moveTo>
                      <a:pt x="8" y="16"/>
                    </a:moveTo>
                    <a:cubicBezTo>
                      <a:pt x="4" y="16"/>
                      <a:pt x="0" y="14"/>
                      <a:pt x="0" y="11"/>
                    </a:cubicBezTo>
                    <a:cubicBezTo>
                      <a:pt x="0" y="3"/>
                      <a:pt x="16" y="0"/>
                      <a:pt x="21" y="0"/>
                    </a:cubicBezTo>
                    <a:cubicBezTo>
                      <a:pt x="20" y="7"/>
                      <a:pt x="13" y="16"/>
                      <a:pt x="8" y="1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44" name="Freeform 58"/>
              <p:cNvSpPr>
                <a:spLocks/>
              </p:cNvSpPr>
              <p:nvPr/>
            </p:nvSpPr>
            <p:spPr bwMode="auto">
              <a:xfrm>
                <a:off x="1963729" y="1531452"/>
                <a:ext cx="27286" cy="9745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6"/>
                  </a:cxn>
                  <a:cxn ang="0">
                    <a:pos x="6" y="6"/>
                  </a:cxn>
                </a:cxnLst>
                <a:rect l="0" t="0" r="r" b="b"/>
                <a:pathLst>
                  <a:path w="16" h="6">
                    <a:moveTo>
                      <a:pt x="6" y="6"/>
                    </a:moveTo>
                    <a:cubicBezTo>
                      <a:pt x="4" y="6"/>
                      <a:pt x="0" y="4"/>
                      <a:pt x="0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4" y="6"/>
                      <a:pt x="6" y="6"/>
                      <a:pt x="6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45" name="Freeform 59"/>
              <p:cNvSpPr>
                <a:spLocks/>
              </p:cNvSpPr>
              <p:nvPr/>
            </p:nvSpPr>
            <p:spPr bwMode="auto">
              <a:xfrm>
                <a:off x="1800013" y="1498319"/>
                <a:ext cx="144227" cy="79907"/>
              </a:xfrm>
              <a:custGeom>
                <a:avLst/>
                <a:gdLst/>
                <a:ahLst/>
                <a:cxnLst>
                  <a:cxn ang="0">
                    <a:pos x="88" y="8"/>
                  </a:cxn>
                  <a:cxn ang="0">
                    <a:pos x="82" y="15"/>
                  </a:cxn>
                  <a:cxn ang="0">
                    <a:pos x="86" y="24"/>
                  </a:cxn>
                  <a:cxn ang="0">
                    <a:pos x="67" y="38"/>
                  </a:cxn>
                  <a:cxn ang="0">
                    <a:pos x="56" y="26"/>
                  </a:cxn>
                  <a:cxn ang="0">
                    <a:pos x="41" y="39"/>
                  </a:cxn>
                  <a:cxn ang="0">
                    <a:pos x="32" y="49"/>
                  </a:cxn>
                  <a:cxn ang="0">
                    <a:pos x="24" y="42"/>
                  </a:cxn>
                  <a:cxn ang="0">
                    <a:pos x="12" y="42"/>
                  </a:cxn>
                  <a:cxn ang="0">
                    <a:pos x="4" y="46"/>
                  </a:cxn>
                  <a:cxn ang="0">
                    <a:pos x="0" y="39"/>
                  </a:cxn>
                  <a:cxn ang="0">
                    <a:pos x="10" y="31"/>
                  </a:cxn>
                  <a:cxn ang="0">
                    <a:pos x="31" y="23"/>
                  </a:cxn>
                  <a:cxn ang="0">
                    <a:pos x="54" y="6"/>
                  </a:cxn>
                  <a:cxn ang="0">
                    <a:pos x="62" y="7"/>
                  </a:cxn>
                  <a:cxn ang="0">
                    <a:pos x="88" y="8"/>
                  </a:cxn>
                </a:cxnLst>
                <a:rect l="0" t="0" r="r" b="b"/>
                <a:pathLst>
                  <a:path w="88" h="49">
                    <a:moveTo>
                      <a:pt x="88" y="8"/>
                    </a:moveTo>
                    <a:cubicBezTo>
                      <a:pt x="88" y="11"/>
                      <a:pt x="86" y="14"/>
                      <a:pt x="82" y="15"/>
                    </a:cubicBezTo>
                    <a:cubicBezTo>
                      <a:pt x="83" y="19"/>
                      <a:pt x="86" y="20"/>
                      <a:pt x="86" y="24"/>
                    </a:cubicBezTo>
                    <a:cubicBezTo>
                      <a:pt x="67" y="38"/>
                      <a:pt x="67" y="38"/>
                      <a:pt x="67" y="38"/>
                    </a:cubicBezTo>
                    <a:cubicBezTo>
                      <a:pt x="60" y="38"/>
                      <a:pt x="60" y="28"/>
                      <a:pt x="56" y="26"/>
                    </a:cubicBezTo>
                    <a:cubicBezTo>
                      <a:pt x="55" y="33"/>
                      <a:pt x="48" y="40"/>
                      <a:pt x="41" y="39"/>
                    </a:cubicBezTo>
                    <a:cubicBezTo>
                      <a:pt x="40" y="44"/>
                      <a:pt x="37" y="49"/>
                      <a:pt x="32" y="49"/>
                    </a:cubicBezTo>
                    <a:cubicBezTo>
                      <a:pt x="28" y="49"/>
                      <a:pt x="25" y="44"/>
                      <a:pt x="24" y="42"/>
                    </a:cubicBezTo>
                    <a:cubicBezTo>
                      <a:pt x="19" y="45"/>
                      <a:pt x="16" y="42"/>
                      <a:pt x="12" y="42"/>
                    </a:cubicBezTo>
                    <a:cubicBezTo>
                      <a:pt x="9" y="42"/>
                      <a:pt x="8" y="45"/>
                      <a:pt x="4" y="46"/>
                    </a:cubicBezTo>
                    <a:cubicBezTo>
                      <a:pt x="4" y="43"/>
                      <a:pt x="0" y="41"/>
                      <a:pt x="0" y="39"/>
                    </a:cubicBezTo>
                    <a:cubicBezTo>
                      <a:pt x="0" y="38"/>
                      <a:pt x="8" y="32"/>
                      <a:pt x="10" y="31"/>
                    </a:cubicBezTo>
                    <a:cubicBezTo>
                      <a:pt x="17" y="28"/>
                      <a:pt x="23" y="27"/>
                      <a:pt x="31" y="23"/>
                    </a:cubicBezTo>
                    <a:cubicBezTo>
                      <a:pt x="39" y="18"/>
                      <a:pt x="41" y="6"/>
                      <a:pt x="54" y="6"/>
                    </a:cubicBezTo>
                    <a:cubicBezTo>
                      <a:pt x="57" y="6"/>
                      <a:pt x="58" y="7"/>
                      <a:pt x="62" y="7"/>
                    </a:cubicBezTo>
                    <a:cubicBezTo>
                      <a:pt x="62" y="7"/>
                      <a:pt x="88" y="0"/>
                      <a:pt x="88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46" name="Freeform 60"/>
              <p:cNvSpPr>
                <a:spLocks/>
              </p:cNvSpPr>
              <p:nvPr/>
            </p:nvSpPr>
            <p:spPr bwMode="auto">
              <a:xfrm>
                <a:off x="1992965" y="1447647"/>
                <a:ext cx="81858" cy="25337"/>
              </a:xfrm>
              <a:custGeom>
                <a:avLst/>
                <a:gdLst/>
                <a:ahLst/>
                <a:cxnLst>
                  <a:cxn ang="0">
                    <a:pos x="20" y="15"/>
                  </a:cxn>
                  <a:cxn ang="0">
                    <a:pos x="9" y="12"/>
                  </a:cxn>
                  <a:cxn ang="0">
                    <a:pos x="0" y="15"/>
                  </a:cxn>
                  <a:cxn ang="0">
                    <a:pos x="32" y="0"/>
                  </a:cxn>
                  <a:cxn ang="0">
                    <a:pos x="50" y="11"/>
                  </a:cxn>
                  <a:cxn ang="0">
                    <a:pos x="39" y="15"/>
                  </a:cxn>
                  <a:cxn ang="0">
                    <a:pos x="20" y="15"/>
                  </a:cxn>
                </a:cxnLst>
                <a:rect l="0" t="0" r="r" b="b"/>
                <a:pathLst>
                  <a:path w="50" h="15">
                    <a:moveTo>
                      <a:pt x="20" y="15"/>
                    </a:moveTo>
                    <a:cubicBezTo>
                      <a:pt x="14" y="15"/>
                      <a:pt x="13" y="12"/>
                      <a:pt x="9" y="12"/>
                    </a:cubicBezTo>
                    <a:cubicBezTo>
                      <a:pt x="5" y="12"/>
                      <a:pt x="3" y="15"/>
                      <a:pt x="0" y="15"/>
                    </a:cubicBezTo>
                    <a:cubicBezTo>
                      <a:pt x="0" y="9"/>
                      <a:pt x="26" y="0"/>
                      <a:pt x="32" y="0"/>
                    </a:cubicBezTo>
                    <a:cubicBezTo>
                      <a:pt x="41" y="0"/>
                      <a:pt x="49" y="5"/>
                      <a:pt x="50" y="11"/>
                    </a:cubicBezTo>
                    <a:cubicBezTo>
                      <a:pt x="47" y="12"/>
                      <a:pt x="44" y="15"/>
                      <a:pt x="39" y="15"/>
                    </a:cubicBezTo>
                    <a:cubicBezTo>
                      <a:pt x="27" y="15"/>
                      <a:pt x="29" y="15"/>
                      <a:pt x="20" y="1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47" name="Freeform 61"/>
              <p:cNvSpPr>
                <a:spLocks/>
              </p:cNvSpPr>
              <p:nvPr/>
            </p:nvSpPr>
            <p:spPr bwMode="auto">
              <a:xfrm>
                <a:off x="1994914" y="1476881"/>
                <a:ext cx="72114" cy="37030"/>
              </a:xfrm>
              <a:custGeom>
                <a:avLst/>
                <a:gdLst/>
                <a:ahLst/>
                <a:cxnLst>
                  <a:cxn ang="0">
                    <a:pos x="38" y="10"/>
                  </a:cxn>
                  <a:cxn ang="0">
                    <a:pos x="14" y="23"/>
                  </a:cxn>
                  <a:cxn ang="0">
                    <a:pos x="0" y="11"/>
                  </a:cxn>
                  <a:cxn ang="0">
                    <a:pos x="36" y="0"/>
                  </a:cxn>
                  <a:cxn ang="0">
                    <a:pos x="44" y="5"/>
                  </a:cxn>
                  <a:cxn ang="0">
                    <a:pos x="25" y="10"/>
                  </a:cxn>
                  <a:cxn ang="0">
                    <a:pos x="38" y="10"/>
                  </a:cxn>
                </a:cxnLst>
                <a:rect l="0" t="0" r="r" b="b"/>
                <a:pathLst>
                  <a:path w="44" h="23">
                    <a:moveTo>
                      <a:pt x="38" y="10"/>
                    </a:moveTo>
                    <a:cubicBezTo>
                      <a:pt x="38" y="19"/>
                      <a:pt x="24" y="23"/>
                      <a:pt x="14" y="23"/>
                    </a:cubicBezTo>
                    <a:cubicBezTo>
                      <a:pt x="8" y="23"/>
                      <a:pt x="0" y="15"/>
                      <a:pt x="0" y="11"/>
                    </a:cubicBezTo>
                    <a:cubicBezTo>
                      <a:pt x="0" y="1"/>
                      <a:pt x="27" y="0"/>
                      <a:pt x="36" y="0"/>
                    </a:cubicBezTo>
                    <a:cubicBezTo>
                      <a:pt x="41" y="0"/>
                      <a:pt x="43" y="3"/>
                      <a:pt x="44" y="5"/>
                    </a:cubicBezTo>
                    <a:cubicBezTo>
                      <a:pt x="39" y="9"/>
                      <a:pt x="32" y="10"/>
                      <a:pt x="25" y="10"/>
                    </a:cubicBezTo>
                    <a:lnTo>
                      <a:pt x="38" y="1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48" name="Freeform 62"/>
              <p:cNvSpPr>
                <a:spLocks/>
              </p:cNvSpPr>
              <p:nvPr/>
            </p:nvSpPr>
            <p:spPr bwMode="auto">
              <a:xfrm>
                <a:off x="1959831" y="1471034"/>
                <a:ext cx="25338" cy="27285"/>
              </a:xfrm>
              <a:custGeom>
                <a:avLst/>
                <a:gdLst/>
                <a:ahLst/>
                <a:cxnLst>
                  <a:cxn ang="0">
                    <a:pos x="15" y="12"/>
                  </a:cxn>
                  <a:cxn ang="0">
                    <a:pos x="9" y="17"/>
                  </a:cxn>
                  <a:cxn ang="0">
                    <a:pos x="0" y="11"/>
                  </a:cxn>
                  <a:cxn ang="0">
                    <a:pos x="15" y="12"/>
                  </a:cxn>
                </a:cxnLst>
                <a:rect l="0" t="0" r="r" b="b"/>
                <a:pathLst>
                  <a:path w="15" h="17">
                    <a:moveTo>
                      <a:pt x="15" y="12"/>
                    </a:moveTo>
                    <a:cubicBezTo>
                      <a:pt x="13" y="15"/>
                      <a:pt x="12" y="17"/>
                      <a:pt x="9" y="17"/>
                    </a:cubicBezTo>
                    <a:cubicBezTo>
                      <a:pt x="5" y="17"/>
                      <a:pt x="0" y="13"/>
                      <a:pt x="0" y="11"/>
                    </a:cubicBezTo>
                    <a:cubicBezTo>
                      <a:pt x="0" y="0"/>
                      <a:pt x="12" y="11"/>
                      <a:pt x="15" y="1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49" name="Freeform 63"/>
              <p:cNvSpPr>
                <a:spLocks/>
              </p:cNvSpPr>
              <p:nvPr/>
            </p:nvSpPr>
            <p:spPr bwMode="auto">
              <a:xfrm>
                <a:off x="2226846" y="1660082"/>
                <a:ext cx="122788" cy="99397"/>
              </a:xfrm>
              <a:custGeom>
                <a:avLst/>
                <a:gdLst/>
                <a:ahLst/>
                <a:cxnLst>
                  <a:cxn ang="0">
                    <a:pos x="66" y="23"/>
                  </a:cxn>
                  <a:cxn ang="0">
                    <a:pos x="65" y="30"/>
                  </a:cxn>
                  <a:cxn ang="0">
                    <a:pos x="75" y="32"/>
                  </a:cxn>
                  <a:cxn ang="0">
                    <a:pos x="57" y="55"/>
                  </a:cxn>
                  <a:cxn ang="0">
                    <a:pos x="49" y="61"/>
                  </a:cxn>
                  <a:cxn ang="0">
                    <a:pos x="39" y="54"/>
                  </a:cxn>
                  <a:cxn ang="0">
                    <a:pos x="0" y="30"/>
                  </a:cxn>
                  <a:cxn ang="0">
                    <a:pos x="0" y="23"/>
                  </a:cxn>
                  <a:cxn ang="0">
                    <a:pos x="20" y="28"/>
                  </a:cxn>
                  <a:cxn ang="0">
                    <a:pos x="27" y="28"/>
                  </a:cxn>
                  <a:cxn ang="0">
                    <a:pos x="27" y="16"/>
                  </a:cxn>
                  <a:cxn ang="0">
                    <a:pos x="12" y="11"/>
                  </a:cxn>
                  <a:cxn ang="0">
                    <a:pos x="16" y="7"/>
                  </a:cxn>
                  <a:cxn ang="0">
                    <a:pos x="42" y="2"/>
                  </a:cxn>
                  <a:cxn ang="0">
                    <a:pos x="60" y="2"/>
                  </a:cxn>
                  <a:cxn ang="0">
                    <a:pos x="64" y="6"/>
                  </a:cxn>
                  <a:cxn ang="0">
                    <a:pos x="50" y="22"/>
                  </a:cxn>
                  <a:cxn ang="0">
                    <a:pos x="66" y="23"/>
                  </a:cxn>
                </a:cxnLst>
                <a:rect l="0" t="0" r="r" b="b"/>
                <a:pathLst>
                  <a:path w="75" h="61">
                    <a:moveTo>
                      <a:pt x="66" y="23"/>
                    </a:moveTo>
                    <a:cubicBezTo>
                      <a:pt x="66" y="29"/>
                      <a:pt x="65" y="25"/>
                      <a:pt x="65" y="30"/>
                    </a:cubicBezTo>
                    <a:cubicBezTo>
                      <a:pt x="67" y="30"/>
                      <a:pt x="72" y="31"/>
                      <a:pt x="75" y="32"/>
                    </a:cubicBezTo>
                    <a:cubicBezTo>
                      <a:pt x="73" y="56"/>
                      <a:pt x="72" y="49"/>
                      <a:pt x="57" y="55"/>
                    </a:cubicBezTo>
                    <a:cubicBezTo>
                      <a:pt x="53" y="56"/>
                      <a:pt x="53" y="61"/>
                      <a:pt x="49" y="61"/>
                    </a:cubicBezTo>
                    <a:cubicBezTo>
                      <a:pt x="42" y="61"/>
                      <a:pt x="42" y="56"/>
                      <a:pt x="39" y="54"/>
                    </a:cubicBezTo>
                    <a:cubicBezTo>
                      <a:pt x="27" y="41"/>
                      <a:pt x="13" y="43"/>
                      <a:pt x="0" y="3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6" y="23"/>
                      <a:pt x="12" y="28"/>
                      <a:pt x="20" y="28"/>
                    </a:cubicBezTo>
                    <a:cubicBezTo>
                      <a:pt x="24" y="28"/>
                      <a:pt x="23" y="28"/>
                      <a:pt x="27" y="28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21" y="15"/>
                      <a:pt x="12" y="16"/>
                      <a:pt x="12" y="11"/>
                    </a:cubicBezTo>
                    <a:cubicBezTo>
                      <a:pt x="12" y="9"/>
                      <a:pt x="15" y="8"/>
                      <a:pt x="16" y="7"/>
                    </a:cubicBezTo>
                    <a:cubicBezTo>
                      <a:pt x="23" y="0"/>
                      <a:pt x="32" y="2"/>
                      <a:pt x="42" y="2"/>
                    </a:cubicBezTo>
                    <a:cubicBezTo>
                      <a:pt x="50" y="2"/>
                      <a:pt x="60" y="2"/>
                      <a:pt x="60" y="2"/>
                    </a:cubicBezTo>
                    <a:cubicBezTo>
                      <a:pt x="61" y="2"/>
                      <a:pt x="64" y="4"/>
                      <a:pt x="64" y="6"/>
                    </a:cubicBezTo>
                    <a:cubicBezTo>
                      <a:pt x="64" y="15"/>
                      <a:pt x="53" y="18"/>
                      <a:pt x="50" y="22"/>
                    </a:cubicBezTo>
                    <a:cubicBezTo>
                      <a:pt x="53" y="22"/>
                      <a:pt x="66" y="18"/>
                      <a:pt x="66" y="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50" name="Freeform 64"/>
              <p:cNvSpPr>
                <a:spLocks/>
              </p:cNvSpPr>
              <p:nvPr/>
            </p:nvSpPr>
            <p:spPr bwMode="auto">
              <a:xfrm>
                <a:off x="2183968" y="1539247"/>
                <a:ext cx="136431" cy="74060"/>
              </a:xfrm>
              <a:custGeom>
                <a:avLst/>
                <a:gdLst/>
                <a:ahLst/>
                <a:cxnLst>
                  <a:cxn ang="0">
                    <a:pos x="4" y="11"/>
                  </a:cxn>
                  <a:cxn ang="0">
                    <a:pos x="0" y="2"/>
                  </a:cxn>
                  <a:cxn ang="0">
                    <a:pos x="5" y="2"/>
                  </a:cxn>
                  <a:cxn ang="0">
                    <a:pos x="38" y="20"/>
                  </a:cxn>
                  <a:cxn ang="0">
                    <a:pos x="29" y="13"/>
                  </a:cxn>
                  <a:cxn ang="0">
                    <a:pos x="29" y="8"/>
                  </a:cxn>
                  <a:cxn ang="0">
                    <a:pos x="54" y="17"/>
                  </a:cxn>
                  <a:cxn ang="0">
                    <a:pos x="54" y="8"/>
                  </a:cxn>
                  <a:cxn ang="0">
                    <a:pos x="38" y="1"/>
                  </a:cxn>
                  <a:cxn ang="0">
                    <a:pos x="46" y="1"/>
                  </a:cxn>
                  <a:cxn ang="0">
                    <a:pos x="66" y="5"/>
                  </a:cxn>
                  <a:cxn ang="0">
                    <a:pos x="75" y="2"/>
                  </a:cxn>
                  <a:cxn ang="0">
                    <a:pos x="84" y="13"/>
                  </a:cxn>
                  <a:cxn ang="0">
                    <a:pos x="80" y="41"/>
                  </a:cxn>
                  <a:cxn ang="0">
                    <a:pos x="62" y="43"/>
                  </a:cxn>
                  <a:cxn ang="0">
                    <a:pos x="48" y="41"/>
                  </a:cxn>
                  <a:cxn ang="0">
                    <a:pos x="51" y="36"/>
                  </a:cxn>
                  <a:cxn ang="0">
                    <a:pos x="51" y="32"/>
                  </a:cxn>
                  <a:cxn ang="0">
                    <a:pos x="62" y="25"/>
                  </a:cxn>
                  <a:cxn ang="0">
                    <a:pos x="57" y="24"/>
                  </a:cxn>
                  <a:cxn ang="0">
                    <a:pos x="25" y="28"/>
                  </a:cxn>
                  <a:cxn ang="0">
                    <a:pos x="20" y="23"/>
                  </a:cxn>
                  <a:cxn ang="0">
                    <a:pos x="13" y="23"/>
                  </a:cxn>
                  <a:cxn ang="0">
                    <a:pos x="12" y="19"/>
                  </a:cxn>
                  <a:cxn ang="0">
                    <a:pos x="1" y="14"/>
                  </a:cxn>
                  <a:cxn ang="0">
                    <a:pos x="1" y="6"/>
                  </a:cxn>
                  <a:cxn ang="0">
                    <a:pos x="4" y="11"/>
                  </a:cxn>
                </a:cxnLst>
                <a:rect l="0" t="0" r="r" b="b"/>
                <a:pathLst>
                  <a:path w="84" h="45">
                    <a:moveTo>
                      <a:pt x="4" y="11"/>
                    </a:moveTo>
                    <a:cubicBezTo>
                      <a:pt x="2" y="9"/>
                      <a:pt x="0" y="6"/>
                      <a:pt x="0" y="2"/>
                    </a:cubicBezTo>
                    <a:cubicBezTo>
                      <a:pt x="1" y="2"/>
                      <a:pt x="3" y="2"/>
                      <a:pt x="5" y="2"/>
                    </a:cubicBezTo>
                    <a:cubicBezTo>
                      <a:pt x="18" y="2"/>
                      <a:pt x="24" y="24"/>
                      <a:pt x="38" y="20"/>
                    </a:cubicBezTo>
                    <a:cubicBezTo>
                      <a:pt x="35" y="18"/>
                      <a:pt x="31" y="15"/>
                      <a:pt x="29" y="13"/>
                    </a:cubicBezTo>
                    <a:cubicBezTo>
                      <a:pt x="29" y="8"/>
                      <a:pt x="29" y="8"/>
                      <a:pt x="29" y="8"/>
                    </a:cubicBezTo>
                    <a:cubicBezTo>
                      <a:pt x="39" y="8"/>
                      <a:pt x="43" y="17"/>
                      <a:pt x="54" y="17"/>
                    </a:cubicBezTo>
                    <a:cubicBezTo>
                      <a:pt x="54" y="8"/>
                      <a:pt x="54" y="8"/>
                      <a:pt x="54" y="8"/>
                    </a:cubicBezTo>
                    <a:cubicBezTo>
                      <a:pt x="46" y="8"/>
                      <a:pt x="40" y="8"/>
                      <a:pt x="38" y="1"/>
                    </a:cubicBezTo>
                    <a:cubicBezTo>
                      <a:pt x="41" y="0"/>
                      <a:pt x="43" y="1"/>
                      <a:pt x="46" y="1"/>
                    </a:cubicBezTo>
                    <a:cubicBezTo>
                      <a:pt x="53" y="1"/>
                      <a:pt x="58" y="5"/>
                      <a:pt x="66" y="5"/>
                    </a:cubicBezTo>
                    <a:cubicBezTo>
                      <a:pt x="69" y="5"/>
                      <a:pt x="71" y="2"/>
                      <a:pt x="75" y="2"/>
                    </a:cubicBezTo>
                    <a:cubicBezTo>
                      <a:pt x="83" y="2"/>
                      <a:pt x="84" y="6"/>
                      <a:pt x="84" y="13"/>
                    </a:cubicBezTo>
                    <a:cubicBezTo>
                      <a:pt x="84" y="23"/>
                      <a:pt x="78" y="28"/>
                      <a:pt x="80" y="41"/>
                    </a:cubicBezTo>
                    <a:cubicBezTo>
                      <a:pt x="73" y="43"/>
                      <a:pt x="64" y="43"/>
                      <a:pt x="62" y="43"/>
                    </a:cubicBezTo>
                    <a:cubicBezTo>
                      <a:pt x="60" y="43"/>
                      <a:pt x="48" y="45"/>
                      <a:pt x="48" y="41"/>
                    </a:cubicBezTo>
                    <a:cubicBezTo>
                      <a:pt x="48" y="39"/>
                      <a:pt x="50" y="37"/>
                      <a:pt x="51" y="36"/>
                    </a:cubicBezTo>
                    <a:cubicBezTo>
                      <a:pt x="51" y="35"/>
                      <a:pt x="51" y="33"/>
                      <a:pt x="51" y="32"/>
                    </a:cubicBezTo>
                    <a:cubicBezTo>
                      <a:pt x="51" y="28"/>
                      <a:pt x="60" y="28"/>
                      <a:pt x="62" y="25"/>
                    </a:cubicBezTo>
                    <a:cubicBezTo>
                      <a:pt x="61" y="24"/>
                      <a:pt x="59" y="24"/>
                      <a:pt x="57" y="24"/>
                    </a:cubicBezTo>
                    <a:cubicBezTo>
                      <a:pt x="49" y="24"/>
                      <a:pt x="34" y="28"/>
                      <a:pt x="25" y="28"/>
                    </a:cubicBezTo>
                    <a:cubicBezTo>
                      <a:pt x="22" y="28"/>
                      <a:pt x="20" y="26"/>
                      <a:pt x="20" y="23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7" y="20"/>
                      <a:pt x="4" y="17"/>
                      <a:pt x="1" y="14"/>
                    </a:cubicBezTo>
                    <a:cubicBezTo>
                      <a:pt x="1" y="6"/>
                      <a:pt x="1" y="6"/>
                      <a:pt x="1" y="6"/>
                    </a:cubicBezTo>
                    <a:lnTo>
                      <a:pt x="4" y="1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51" name="Freeform 65"/>
              <p:cNvSpPr>
                <a:spLocks/>
              </p:cNvSpPr>
              <p:nvPr/>
            </p:nvSpPr>
            <p:spPr bwMode="auto">
              <a:xfrm>
                <a:off x="2287265" y="1815997"/>
                <a:ext cx="79910" cy="46775"/>
              </a:xfrm>
              <a:custGeom>
                <a:avLst/>
                <a:gdLst/>
                <a:ahLst/>
                <a:cxnLst>
                  <a:cxn ang="0">
                    <a:pos x="38" y="29"/>
                  </a:cxn>
                  <a:cxn ang="0">
                    <a:pos x="0" y="16"/>
                  </a:cxn>
                  <a:cxn ang="0">
                    <a:pos x="9" y="14"/>
                  </a:cxn>
                  <a:cxn ang="0">
                    <a:pos x="22" y="0"/>
                  </a:cxn>
                  <a:cxn ang="0">
                    <a:pos x="49" y="22"/>
                  </a:cxn>
                  <a:cxn ang="0">
                    <a:pos x="38" y="29"/>
                  </a:cxn>
                </a:cxnLst>
                <a:rect l="0" t="0" r="r" b="b"/>
                <a:pathLst>
                  <a:path w="49" h="29">
                    <a:moveTo>
                      <a:pt x="38" y="29"/>
                    </a:moveTo>
                    <a:cubicBezTo>
                      <a:pt x="32" y="29"/>
                      <a:pt x="0" y="17"/>
                      <a:pt x="0" y="16"/>
                    </a:cubicBezTo>
                    <a:cubicBezTo>
                      <a:pt x="0" y="12"/>
                      <a:pt x="8" y="14"/>
                      <a:pt x="9" y="14"/>
                    </a:cubicBezTo>
                    <a:cubicBezTo>
                      <a:pt x="15" y="12"/>
                      <a:pt x="13" y="0"/>
                      <a:pt x="22" y="0"/>
                    </a:cubicBezTo>
                    <a:cubicBezTo>
                      <a:pt x="28" y="0"/>
                      <a:pt x="46" y="16"/>
                      <a:pt x="49" y="22"/>
                    </a:cubicBezTo>
                    <a:cubicBezTo>
                      <a:pt x="45" y="25"/>
                      <a:pt x="43" y="29"/>
                      <a:pt x="38" y="2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52" name="Freeform 66"/>
              <p:cNvSpPr>
                <a:spLocks/>
              </p:cNvSpPr>
              <p:nvPr/>
            </p:nvSpPr>
            <p:spPr bwMode="auto">
              <a:xfrm>
                <a:off x="2365225" y="1646438"/>
                <a:ext cx="105246" cy="85753"/>
              </a:xfrm>
              <a:custGeom>
                <a:avLst/>
                <a:gdLst/>
                <a:ahLst/>
                <a:cxnLst>
                  <a:cxn ang="0">
                    <a:pos x="65" y="11"/>
                  </a:cxn>
                  <a:cxn ang="0">
                    <a:pos x="57" y="18"/>
                  </a:cxn>
                  <a:cxn ang="0">
                    <a:pos x="32" y="35"/>
                  </a:cxn>
                  <a:cxn ang="0">
                    <a:pos x="20" y="38"/>
                  </a:cxn>
                  <a:cxn ang="0">
                    <a:pos x="25" y="38"/>
                  </a:cxn>
                  <a:cxn ang="0">
                    <a:pos x="15" y="53"/>
                  </a:cxn>
                  <a:cxn ang="0">
                    <a:pos x="6" y="53"/>
                  </a:cxn>
                  <a:cxn ang="0">
                    <a:pos x="7" y="40"/>
                  </a:cxn>
                  <a:cxn ang="0">
                    <a:pos x="0" y="19"/>
                  </a:cxn>
                  <a:cxn ang="0">
                    <a:pos x="0" y="11"/>
                  </a:cxn>
                  <a:cxn ang="0">
                    <a:pos x="10" y="11"/>
                  </a:cxn>
                  <a:cxn ang="0">
                    <a:pos x="10" y="7"/>
                  </a:cxn>
                  <a:cxn ang="0">
                    <a:pos x="22" y="0"/>
                  </a:cxn>
                  <a:cxn ang="0">
                    <a:pos x="65" y="5"/>
                  </a:cxn>
                  <a:cxn ang="0">
                    <a:pos x="65" y="11"/>
                  </a:cxn>
                </a:cxnLst>
                <a:rect l="0" t="0" r="r" b="b"/>
                <a:pathLst>
                  <a:path w="65" h="53">
                    <a:moveTo>
                      <a:pt x="65" y="11"/>
                    </a:moveTo>
                    <a:cubicBezTo>
                      <a:pt x="65" y="12"/>
                      <a:pt x="57" y="18"/>
                      <a:pt x="57" y="18"/>
                    </a:cubicBezTo>
                    <a:cubicBezTo>
                      <a:pt x="51" y="26"/>
                      <a:pt x="45" y="35"/>
                      <a:pt x="32" y="35"/>
                    </a:cubicBezTo>
                    <a:cubicBezTo>
                      <a:pt x="22" y="35"/>
                      <a:pt x="22" y="30"/>
                      <a:pt x="20" y="38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24" y="46"/>
                      <a:pt x="21" y="48"/>
                      <a:pt x="15" y="53"/>
                    </a:cubicBezTo>
                    <a:cubicBezTo>
                      <a:pt x="6" y="53"/>
                      <a:pt x="6" y="53"/>
                      <a:pt x="6" y="53"/>
                    </a:cubicBezTo>
                    <a:cubicBezTo>
                      <a:pt x="6" y="47"/>
                      <a:pt x="6" y="42"/>
                      <a:pt x="7" y="40"/>
                    </a:cubicBezTo>
                    <a:cubicBezTo>
                      <a:pt x="0" y="33"/>
                      <a:pt x="3" y="27"/>
                      <a:pt x="0" y="19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3" y="11"/>
                      <a:pt x="8" y="11"/>
                      <a:pt x="10" y="11"/>
                    </a:cubicBezTo>
                    <a:cubicBezTo>
                      <a:pt x="9" y="11"/>
                      <a:pt x="10" y="8"/>
                      <a:pt x="10" y="7"/>
                    </a:cubicBezTo>
                    <a:cubicBezTo>
                      <a:pt x="10" y="6"/>
                      <a:pt x="13" y="0"/>
                      <a:pt x="22" y="0"/>
                    </a:cubicBezTo>
                    <a:cubicBezTo>
                      <a:pt x="37" y="0"/>
                      <a:pt x="49" y="5"/>
                      <a:pt x="65" y="5"/>
                    </a:cubicBezTo>
                    <a:cubicBezTo>
                      <a:pt x="65" y="8"/>
                      <a:pt x="65" y="9"/>
                      <a:pt x="65" y="1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53" name="Freeform 67"/>
              <p:cNvSpPr>
                <a:spLocks/>
              </p:cNvSpPr>
              <p:nvPr/>
            </p:nvSpPr>
            <p:spPr bwMode="auto">
              <a:xfrm>
                <a:off x="2148886" y="1492473"/>
                <a:ext cx="35082" cy="29235"/>
              </a:xfrm>
              <a:custGeom>
                <a:avLst/>
                <a:gdLst/>
                <a:ahLst/>
                <a:cxnLst>
                  <a:cxn ang="0">
                    <a:pos x="21" y="12"/>
                  </a:cxn>
                  <a:cxn ang="0">
                    <a:pos x="15" y="18"/>
                  </a:cxn>
                  <a:cxn ang="0">
                    <a:pos x="0" y="0"/>
                  </a:cxn>
                  <a:cxn ang="0">
                    <a:pos x="21" y="12"/>
                  </a:cxn>
                </a:cxnLst>
                <a:rect l="0" t="0" r="r" b="b"/>
                <a:pathLst>
                  <a:path w="21" h="18">
                    <a:moveTo>
                      <a:pt x="21" y="12"/>
                    </a:moveTo>
                    <a:cubicBezTo>
                      <a:pt x="21" y="16"/>
                      <a:pt x="18" y="18"/>
                      <a:pt x="15" y="18"/>
                    </a:cubicBezTo>
                    <a:cubicBezTo>
                      <a:pt x="10" y="18"/>
                      <a:pt x="0" y="6"/>
                      <a:pt x="0" y="0"/>
                    </a:cubicBezTo>
                    <a:cubicBezTo>
                      <a:pt x="11" y="0"/>
                      <a:pt x="12" y="9"/>
                      <a:pt x="21" y="1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54" name="Freeform 68"/>
              <p:cNvSpPr>
                <a:spLocks/>
              </p:cNvSpPr>
              <p:nvPr/>
            </p:nvSpPr>
            <p:spPr bwMode="auto">
              <a:xfrm>
                <a:off x="2170324" y="1589920"/>
                <a:ext cx="23388" cy="19489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5" y="6"/>
                  </a:cxn>
                  <a:cxn ang="0">
                    <a:pos x="9" y="12"/>
                  </a:cxn>
                  <a:cxn ang="0">
                    <a:pos x="0" y="12"/>
                  </a:cxn>
                  <a:cxn ang="0">
                    <a:pos x="12" y="0"/>
                  </a:cxn>
                </a:cxnLst>
                <a:rect l="0" t="0" r="r" b="b"/>
                <a:pathLst>
                  <a:path w="15" h="12">
                    <a:moveTo>
                      <a:pt x="12" y="0"/>
                    </a:moveTo>
                    <a:cubicBezTo>
                      <a:pt x="13" y="2"/>
                      <a:pt x="15" y="3"/>
                      <a:pt x="15" y="6"/>
                    </a:cubicBezTo>
                    <a:cubicBezTo>
                      <a:pt x="15" y="12"/>
                      <a:pt x="11" y="12"/>
                      <a:pt x="9" y="12"/>
                    </a:cubicBezTo>
                    <a:cubicBezTo>
                      <a:pt x="4" y="12"/>
                      <a:pt x="3" y="11"/>
                      <a:pt x="0" y="12"/>
                    </a:cubicBezTo>
                    <a:cubicBezTo>
                      <a:pt x="2" y="4"/>
                      <a:pt x="6" y="2"/>
                      <a:pt x="12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55" name="Freeform 69"/>
              <p:cNvSpPr>
                <a:spLocks/>
              </p:cNvSpPr>
              <p:nvPr/>
            </p:nvSpPr>
            <p:spPr bwMode="auto">
              <a:xfrm>
                <a:off x="2156682" y="1420361"/>
                <a:ext cx="134482" cy="70162"/>
              </a:xfrm>
              <a:custGeom>
                <a:avLst/>
                <a:gdLst/>
                <a:ahLst/>
                <a:cxnLst>
                  <a:cxn ang="0">
                    <a:pos x="54" y="32"/>
                  </a:cxn>
                  <a:cxn ang="0">
                    <a:pos x="33" y="30"/>
                  </a:cxn>
                  <a:cxn ang="0">
                    <a:pos x="19" y="29"/>
                  </a:cxn>
                  <a:cxn ang="0">
                    <a:pos x="7" y="25"/>
                  </a:cxn>
                  <a:cxn ang="0">
                    <a:pos x="20" y="20"/>
                  </a:cxn>
                  <a:cxn ang="0">
                    <a:pos x="20" y="15"/>
                  </a:cxn>
                  <a:cxn ang="0">
                    <a:pos x="5" y="15"/>
                  </a:cxn>
                  <a:cxn ang="0">
                    <a:pos x="8" y="10"/>
                  </a:cxn>
                  <a:cxn ang="0">
                    <a:pos x="0" y="3"/>
                  </a:cxn>
                  <a:cxn ang="0">
                    <a:pos x="14" y="0"/>
                  </a:cxn>
                  <a:cxn ang="0">
                    <a:pos x="31" y="8"/>
                  </a:cxn>
                  <a:cxn ang="0">
                    <a:pos x="40" y="4"/>
                  </a:cxn>
                  <a:cxn ang="0">
                    <a:pos x="53" y="15"/>
                  </a:cxn>
                  <a:cxn ang="0">
                    <a:pos x="60" y="11"/>
                  </a:cxn>
                  <a:cxn ang="0">
                    <a:pos x="73" y="21"/>
                  </a:cxn>
                  <a:cxn ang="0">
                    <a:pos x="70" y="26"/>
                  </a:cxn>
                  <a:cxn ang="0">
                    <a:pos x="82" y="37"/>
                  </a:cxn>
                  <a:cxn ang="0">
                    <a:pos x="74" y="43"/>
                  </a:cxn>
                  <a:cxn ang="0">
                    <a:pos x="54" y="32"/>
                  </a:cxn>
                </a:cxnLst>
                <a:rect l="0" t="0" r="r" b="b"/>
                <a:pathLst>
                  <a:path w="82" h="43">
                    <a:moveTo>
                      <a:pt x="54" y="32"/>
                    </a:moveTo>
                    <a:cubicBezTo>
                      <a:pt x="46" y="32"/>
                      <a:pt x="41" y="29"/>
                      <a:pt x="33" y="30"/>
                    </a:cubicBezTo>
                    <a:cubicBezTo>
                      <a:pt x="31" y="26"/>
                      <a:pt x="25" y="29"/>
                      <a:pt x="19" y="29"/>
                    </a:cubicBezTo>
                    <a:cubicBezTo>
                      <a:pt x="13" y="29"/>
                      <a:pt x="11" y="29"/>
                      <a:pt x="7" y="25"/>
                    </a:cubicBezTo>
                    <a:cubicBezTo>
                      <a:pt x="11" y="21"/>
                      <a:pt x="15" y="22"/>
                      <a:pt x="20" y="20"/>
                    </a:cubicBezTo>
                    <a:cubicBezTo>
                      <a:pt x="19" y="18"/>
                      <a:pt x="19" y="16"/>
                      <a:pt x="20" y="15"/>
                    </a:cubicBezTo>
                    <a:cubicBezTo>
                      <a:pt x="10" y="15"/>
                      <a:pt x="8" y="17"/>
                      <a:pt x="5" y="15"/>
                    </a:cubicBezTo>
                    <a:cubicBezTo>
                      <a:pt x="6" y="14"/>
                      <a:pt x="7" y="12"/>
                      <a:pt x="8" y="10"/>
                    </a:cubicBezTo>
                    <a:cubicBezTo>
                      <a:pt x="2" y="10"/>
                      <a:pt x="0" y="9"/>
                      <a:pt x="0" y="3"/>
                    </a:cubicBezTo>
                    <a:cubicBezTo>
                      <a:pt x="6" y="3"/>
                      <a:pt x="9" y="0"/>
                      <a:pt x="14" y="0"/>
                    </a:cubicBezTo>
                    <a:cubicBezTo>
                      <a:pt x="24" y="0"/>
                      <a:pt x="26" y="8"/>
                      <a:pt x="31" y="8"/>
                    </a:cubicBezTo>
                    <a:cubicBezTo>
                      <a:pt x="35" y="8"/>
                      <a:pt x="36" y="4"/>
                      <a:pt x="40" y="4"/>
                    </a:cubicBezTo>
                    <a:cubicBezTo>
                      <a:pt x="49" y="4"/>
                      <a:pt x="48" y="15"/>
                      <a:pt x="53" y="15"/>
                    </a:cubicBezTo>
                    <a:cubicBezTo>
                      <a:pt x="56" y="15"/>
                      <a:pt x="57" y="11"/>
                      <a:pt x="60" y="11"/>
                    </a:cubicBezTo>
                    <a:cubicBezTo>
                      <a:pt x="66" y="11"/>
                      <a:pt x="71" y="19"/>
                      <a:pt x="73" y="21"/>
                    </a:cubicBezTo>
                    <a:cubicBezTo>
                      <a:pt x="72" y="22"/>
                      <a:pt x="70" y="24"/>
                      <a:pt x="70" y="26"/>
                    </a:cubicBezTo>
                    <a:cubicBezTo>
                      <a:pt x="73" y="29"/>
                      <a:pt x="82" y="33"/>
                      <a:pt x="82" y="37"/>
                    </a:cubicBezTo>
                    <a:cubicBezTo>
                      <a:pt x="82" y="42"/>
                      <a:pt x="77" y="43"/>
                      <a:pt x="74" y="43"/>
                    </a:cubicBezTo>
                    <a:cubicBezTo>
                      <a:pt x="63" y="43"/>
                      <a:pt x="64" y="32"/>
                      <a:pt x="54" y="3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56" name="Freeform 70"/>
              <p:cNvSpPr>
                <a:spLocks/>
              </p:cNvSpPr>
              <p:nvPr/>
            </p:nvSpPr>
            <p:spPr bwMode="auto">
              <a:xfrm>
                <a:off x="2209304" y="1480779"/>
                <a:ext cx="37032" cy="11694"/>
              </a:xfrm>
              <a:custGeom>
                <a:avLst/>
                <a:gdLst/>
                <a:ahLst/>
                <a:cxnLst>
                  <a:cxn ang="0">
                    <a:pos x="8" y="7"/>
                  </a:cxn>
                  <a:cxn ang="0">
                    <a:pos x="12" y="0"/>
                  </a:cxn>
                  <a:cxn ang="0">
                    <a:pos x="23" y="4"/>
                  </a:cxn>
                  <a:cxn ang="0">
                    <a:pos x="8" y="7"/>
                  </a:cxn>
                </a:cxnLst>
                <a:rect l="0" t="0" r="r" b="b"/>
                <a:pathLst>
                  <a:path w="23" h="7">
                    <a:moveTo>
                      <a:pt x="8" y="7"/>
                    </a:moveTo>
                    <a:cubicBezTo>
                      <a:pt x="0" y="7"/>
                      <a:pt x="11" y="0"/>
                      <a:pt x="12" y="0"/>
                    </a:cubicBezTo>
                    <a:cubicBezTo>
                      <a:pt x="17" y="0"/>
                      <a:pt x="19" y="3"/>
                      <a:pt x="23" y="4"/>
                    </a:cubicBezTo>
                    <a:cubicBezTo>
                      <a:pt x="20" y="7"/>
                      <a:pt x="15" y="7"/>
                      <a:pt x="8" y="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57" name="Freeform 71"/>
              <p:cNvSpPr>
                <a:spLocks/>
              </p:cNvSpPr>
              <p:nvPr/>
            </p:nvSpPr>
            <p:spPr bwMode="auto">
              <a:xfrm>
                <a:off x="2341837" y="1523656"/>
                <a:ext cx="352771" cy="111090"/>
              </a:xfrm>
              <a:custGeom>
                <a:avLst/>
                <a:gdLst/>
                <a:ahLst/>
                <a:cxnLst>
                  <a:cxn ang="0">
                    <a:pos x="215" y="45"/>
                  </a:cxn>
                  <a:cxn ang="0">
                    <a:pos x="210" y="51"/>
                  </a:cxn>
                  <a:cxn ang="0">
                    <a:pos x="216" y="52"/>
                  </a:cxn>
                  <a:cxn ang="0">
                    <a:pos x="179" y="67"/>
                  </a:cxn>
                  <a:cxn ang="0">
                    <a:pos x="170" y="60"/>
                  </a:cxn>
                  <a:cxn ang="0">
                    <a:pos x="159" y="66"/>
                  </a:cxn>
                  <a:cxn ang="0">
                    <a:pos x="124" y="66"/>
                  </a:cxn>
                  <a:cxn ang="0">
                    <a:pos x="102" y="60"/>
                  </a:cxn>
                  <a:cxn ang="0">
                    <a:pos x="97" y="60"/>
                  </a:cxn>
                  <a:cxn ang="0">
                    <a:pos x="84" y="67"/>
                  </a:cxn>
                  <a:cxn ang="0">
                    <a:pos x="53" y="47"/>
                  </a:cxn>
                  <a:cxn ang="0">
                    <a:pos x="58" y="40"/>
                  </a:cxn>
                  <a:cxn ang="0">
                    <a:pos x="40" y="18"/>
                  </a:cxn>
                  <a:cxn ang="0">
                    <a:pos x="32" y="22"/>
                  </a:cxn>
                  <a:cxn ang="0">
                    <a:pos x="0" y="7"/>
                  </a:cxn>
                  <a:cxn ang="0">
                    <a:pos x="13" y="0"/>
                  </a:cxn>
                  <a:cxn ang="0">
                    <a:pos x="51" y="15"/>
                  </a:cxn>
                  <a:cxn ang="0">
                    <a:pos x="60" y="12"/>
                  </a:cxn>
                  <a:cxn ang="0">
                    <a:pos x="68" y="12"/>
                  </a:cxn>
                  <a:cxn ang="0">
                    <a:pos x="89" y="25"/>
                  </a:cxn>
                  <a:cxn ang="0">
                    <a:pos x="71" y="25"/>
                  </a:cxn>
                  <a:cxn ang="0">
                    <a:pos x="91" y="35"/>
                  </a:cxn>
                  <a:cxn ang="0">
                    <a:pos x="88" y="38"/>
                  </a:cxn>
                  <a:cxn ang="0">
                    <a:pos x="95" y="40"/>
                  </a:cxn>
                  <a:cxn ang="0">
                    <a:pos x="125" y="45"/>
                  </a:cxn>
                  <a:cxn ang="0">
                    <a:pos x="181" y="34"/>
                  </a:cxn>
                  <a:cxn ang="0">
                    <a:pos x="216" y="46"/>
                  </a:cxn>
                  <a:cxn ang="0">
                    <a:pos x="211" y="47"/>
                  </a:cxn>
                  <a:cxn ang="0">
                    <a:pos x="215" y="45"/>
                  </a:cxn>
                </a:cxnLst>
                <a:rect l="0" t="0" r="r" b="b"/>
                <a:pathLst>
                  <a:path w="216" h="68">
                    <a:moveTo>
                      <a:pt x="215" y="45"/>
                    </a:moveTo>
                    <a:cubicBezTo>
                      <a:pt x="213" y="46"/>
                      <a:pt x="211" y="48"/>
                      <a:pt x="210" y="51"/>
                    </a:cubicBezTo>
                    <a:cubicBezTo>
                      <a:pt x="213" y="52"/>
                      <a:pt x="216" y="52"/>
                      <a:pt x="216" y="52"/>
                    </a:cubicBezTo>
                    <a:cubicBezTo>
                      <a:pt x="215" y="67"/>
                      <a:pt x="195" y="67"/>
                      <a:pt x="179" y="67"/>
                    </a:cubicBezTo>
                    <a:cubicBezTo>
                      <a:pt x="174" y="67"/>
                      <a:pt x="171" y="64"/>
                      <a:pt x="170" y="60"/>
                    </a:cubicBezTo>
                    <a:cubicBezTo>
                      <a:pt x="164" y="61"/>
                      <a:pt x="163" y="64"/>
                      <a:pt x="159" y="66"/>
                    </a:cubicBezTo>
                    <a:cubicBezTo>
                      <a:pt x="124" y="66"/>
                      <a:pt x="124" y="66"/>
                      <a:pt x="124" y="66"/>
                    </a:cubicBezTo>
                    <a:cubicBezTo>
                      <a:pt x="115" y="68"/>
                      <a:pt x="101" y="67"/>
                      <a:pt x="102" y="60"/>
                    </a:cubicBezTo>
                    <a:cubicBezTo>
                      <a:pt x="97" y="60"/>
                      <a:pt x="97" y="60"/>
                      <a:pt x="97" y="60"/>
                    </a:cubicBezTo>
                    <a:cubicBezTo>
                      <a:pt x="95" y="62"/>
                      <a:pt x="88" y="67"/>
                      <a:pt x="84" y="67"/>
                    </a:cubicBezTo>
                    <a:cubicBezTo>
                      <a:pt x="75" y="67"/>
                      <a:pt x="53" y="56"/>
                      <a:pt x="53" y="47"/>
                    </a:cubicBezTo>
                    <a:cubicBezTo>
                      <a:pt x="53" y="44"/>
                      <a:pt x="56" y="41"/>
                      <a:pt x="58" y="40"/>
                    </a:cubicBezTo>
                    <a:cubicBezTo>
                      <a:pt x="50" y="32"/>
                      <a:pt x="48" y="25"/>
                      <a:pt x="40" y="18"/>
                    </a:cubicBezTo>
                    <a:cubicBezTo>
                      <a:pt x="38" y="20"/>
                      <a:pt x="35" y="22"/>
                      <a:pt x="32" y="22"/>
                    </a:cubicBezTo>
                    <a:cubicBezTo>
                      <a:pt x="27" y="22"/>
                      <a:pt x="0" y="11"/>
                      <a:pt x="0" y="7"/>
                    </a:cubicBezTo>
                    <a:cubicBezTo>
                      <a:pt x="0" y="0"/>
                      <a:pt x="8" y="0"/>
                      <a:pt x="13" y="0"/>
                    </a:cubicBezTo>
                    <a:cubicBezTo>
                      <a:pt x="33" y="0"/>
                      <a:pt x="36" y="15"/>
                      <a:pt x="51" y="15"/>
                    </a:cubicBezTo>
                    <a:cubicBezTo>
                      <a:pt x="56" y="15"/>
                      <a:pt x="58" y="15"/>
                      <a:pt x="60" y="12"/>
                    </a:cubicBezTo>
                    <a:cubicBezTo>
                      <a:pt x="63" y="12"/>
                      <a:pt x="68" y="12"/>
                      <a:pt x="68" y="12"/>
                    </a:cubicBezTo>
                    <a:cubicBezTo>
                      <a:pt x="65" y="22"/>
                      <a:pt x="85" y="19"/>
                      <a:pt x="89" y="25"/>
                    </a:cubicBezTo>
                    <a:cubicBezTo>
                      <a:pt x="71" y="25"/>
                      <a:pt x="71" y="25"/>
                      <a:pt x="71" y="25"/>
                    </a:cubicBezTo>
                    <a:cubicBezTo>
                      <a:pt x="74" y="37"/>
                      <a:pt x="85" y="30"/>
                      <a:pt x="91" y="35"/>
                    </a:cubicBezTo>
                    <a:cubicBezTo>
                      <a:pt x="90" y="36"/>
                      <a:pt x="88" y="36"/>
                      <a:pt x="88" y="38"/>
                    </a:cubicBezTo>
                    <a:cubicBezTo>
                      <a:pt x="88" y="44"/>
                      <a:pt x="93" y="41"/>
                      <a:pt x="95" y="40"/>
                    </a:cubicBezTo>
                    <a:cubicBezTo>
                      <a:pt x="106" y="42"/>
                      <a:pt x="114" y="45"/>
                      <a:pt x="125" y="45"/>
                    </a:cubicBezTo>
                    <a:cubicBezTo>
                      <a:pt x="150" y="45"/>
                      <a:pt x="158" y="34"/>
                      <a:pt x="181" y="34"/>
                    </a:cubicBezTo>
                    <a:cubicBezTo>
                      <a:pt x="198" y="34"/>
                      <a:pt x="210" y="35"/>
                      <a:pt x="216" y="46"/>
                    </a:cubicBezTo>
                    <a:cubicBezTo>
                      <a:pt x="215" y="47"/>
                      <a:pt x="213" y="47"/>
                      <a:pt x="211" y="47"/>
                    </a:cubicBezTo>
                    <a:lnTo>
                      <a:pt x="215" y="4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58" name="Freeform 72"/>
              <p:cNvSpPr>
                <a:spLocks/>
              </p:cNvSpPr>
              <p:nvPr/>
            </p:nvSpPr>
            <p:spPr bwMode="auto">
              <a:xfrm>
                <a:off x="2345735" y="1582124"/>
                <a:ext cx="60420" cy="46775"/>
              </a:xfrm>
              <a:custGeom>
                <a:avLst/>
                <a:gdLst/>
                <a:ahLst/>
                <a:cxnLst>
                  <a:cxn ang="0">
                    <a:pos x="6" y="10"/>
                  </a:cxn>
                  <a:cxn ang="0">
                    <a:pos x="19" y="0"/>
                  </a:cxn>
                  <a:cxn ang="0">
                    <a:pos x="37" y="15"/>
                  </a:cxn>
                  <a:cxn ang="0">
                    <a:pos x="29" y="29"/>
                  </a:cxn>
                  <a:cxn ang="0">
                    <a:pos x="0" y="17"/>
                  </a:cxn>
                  <a:cxn ang="0">
                    <a:pos x="6" y="10"/>
                  </a:cxn>
                </a:cxnLst>
                <a:rect l="0" t="0" r="r" b="b"/>
                <a:pathLst>
                  <a:path w="37" h="29">
                    <a:moveTo>
                      <a:pt x="6" y="10"/>
                    </a:moveTo>
                    <a:cubicBezTo>
                      <a:pt x="10" y="10"/>
                      <a:pt x="9" y="0"/>
                      <a:pt x="19" y="0"/>
                    </a:cubicBezTo>
                    <a:cubicBezTo>
                      <a:pt x="27" y="0"/>
                      <a:pt x="37" y="9"/>
                      <a:pt x="37" y="15"/>
                    </a:cubicBezTo>
                    <a:cubicBezTo>
                      <a:pt x="37" y="22"/>
                      <a:pt x="35" y="29"/>
                      <a:pt x="29" y="29"/>
                    </a:cubicBezTo>
                    <a:cubicBezTo>
                      <a:pt x="25" y="29"/>
                      <a:pt x="0" y="17"/>
                      <a:pt x="0" y="17"/>
                    </a:cubicBezTo>
                    <a:cubicBezTo>
                      <a:pt x="0" y="13"/>
                      <a:pt x="5" y="10"/>
                      <a:pt x="6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59" name="Freeform 73"/>
              <p:cNvSpPr>
                <a:spLocks/>
              </p:cNvSpPr>
              <p:nvPr/>
            </p:nvSpPr>
            <p:spPr bwMode="auto">
              <a:xfrm>
                <a:off x="2353531" y="1492473"/>
                <a:ext cx="56522" cy="15592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35" y="0"/>
                  </a:cxn>
                  <a:cxn ang="0">
                    <a:pos x="35" y="6"/>
                  </a:cxn>
                  <a:cxn ang="0">
                    <a:pos x="28" y="10"/>
                  </a:cxn>
                  <a:cxn ang="0">
                    <a:pos x="0" y="5"/>
                  </a:cxn>
                  <a:cxn ang="0">
                    <a:pos x="29" y="0"/>
                  </a:cxn>
                </a:cxnLst>
                <a:rect l="0" t="0" r="r" b="b"/>
                <a:pathLst>
                  <a:path w="35" h="10">
                    <a:moveTo>
                      <a:pt x="29" y="0"/>
                    </a:moveTo>
                    <a:cubicBezTo>
                      <a:pt x="34" y="0"/>
                      <a:pt x="30" y="1"/>
                      <a:pt x="35" y="0"/>
                    </a:cubicBezTo>
                    <a:cubicBezTo>
                      <a:pt x="35" y="3"/>
                      <a:pt x="35" y="5"/>
                      <a:pt x="35" y="6"/>
                    </a:cubicBezTo>
                    <a:cubicBezTo>
                      <a:pt x="35" y="8"/>
                      <a:pt x="32" y="10"/>
                      <a:pt x="28" y="10"/>
                    </a:cubicBezTo>
                    <a:cubicBezTo>
                      <a:pt x="26" y="10"/>
                      <a:pt x="0" y="5"/>
                      <a:pt x="0" y="5"/>
                    </a:cubicBezTo>
                    <a:cubicBezTo>
                      <a:pt x="5" y="1"/>
                      <a:pt x="21" y="0"/>
                      <a:pt x="29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60" name="Freeform 74"/>
              <p:cNvSpPr>
                <a:spLocks/>
              </p:cNvSpPr>
              <p:nvPr/>
            </p:nvSpPr>
            <p:spPr bwMode="auto">
              <a:xfrm>
                <a:off x="2310653" y="1437903"/>
                <a:ext cx="66266" cy="54570"/>
              </a:xfrm>
              <a:custGeom>
                <a:avLst/>
                <a:gdLst/>
                <a:ahLst/>
                <a:cxnLst>
                  <a:cxn ang="0">
                    <a:pos x="10" y="28"/>
                  </a:cxn>
                  <a:cxn ang="0">
                    <a:pos x="14" y="23"/>
                  </a:cxn>
                  <a:cxn ang="0">
                    <a:pos x="0" y="7"/>
                  </a:cxn>
                  <a:cxn ang="0">
                    <a:pos x="10" y="0"/>
                  </a:cxn>
                  <a:cxn ang="0">
                    <a:pos x="25" y="7"/>
                  </a:cxn>
                  <a:cxn ang="0">
                    <a:pos x="41" y="17"/>
                  </a:cxn>
                  <a:cxn ang="0">
                    <a:pos x="41" y="28"/>
                  </a:cxn>
                  <a:cxn ang="0">
                    <a:pos x="10" y="28"/>
                  </a:cxn>
                </a:cxnLst>
                <a:rect l="0" t="0" r="r" b="b"/>
                <a:pathLst>
                  <a:path w="41" h="33">
                    <a:moveTo>
                      <a:pt x="10" y="28"/>
                    </a:moveTo>
                    <a:cubicBezTo>
                      <a:pt x="10" y="26"/>
                      <a:pt x="13" y="24"/>
                      <a:pt x="14" y="23"/>
                    </a:cubicBezTo>
                    <a:cubicBezTo>
                      <a:pt x="9" y="18"/>
                      <a:pt x="0" y="15"/>
                      <a:pt x="0" y="7"/>
                    </a:cubicBezTo>
                    <a:cubicBezTo>
                      <a:pt x="0" y="2"/>
                      <a:pt x="6" y="0"/>
                      <a:pt x="10" y="0"/>
                    </a:cubicBezTo>
                    <a:cubicBezTo>
                      <a:pt x="11" y="4"/>
                      <a:pt x="21" y="7"/>
                      <a:pt x="25" y="7"/>
                    </a:cubicBezTo>
                    <a:cubicBezTo>
                      <a:pt x="25" y="17"/>
                      <a:pt x="41" y="7"/>
                      <a:pt x="41" y="17"/>
                    </a:cubicBezTo>
                    <a:cubicBezTo>
                      <a:pt x="41" y="20"/>
                      <a:pt x="39" y="23"/>
                      <a:pt x="41" y="28"/>
                    </a:cubicBezTo>
                    <a:cubicBezTo>
                      <a:pt x="25" y="31"/>
                      <a:pt x="10" y="33"/>
                      <a:pt x="10" y="2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61" name="Freeform 75"/>
              <p:cNvSpPr>
                <a:spLocks/>
              </p:cNvSpPr>
              <p:nvPr/>
            </p:nvSpPr>
            <p:spPr bwMode="auto">
              <a:xfrm>
                <a:off x="2285316" y="1389178"/>
                <a:ext cx="25338" cy="15592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16" y="9"/>
                  </a:cxn>
                  <a:cxn ang="0">
                    <a:pos x="8" y="9"/>
                  </a:cxn>
                  <a:cxn ang="0">
                    <a:pos x="0" y="0"/>
                  </a:cxn>
                  <a:cxn ang="0">
                    <a:pos x="16" y="0"/>
                  </a:cxn>
                </a:cxnLst>
                <a:rect l="0" t="0" r="r" b="b"/>
                <a:pathLst>
                  <a:path w="16" h="9">
                    <a:moveTo>
                      <a:pt x="16" y="0"/>
                    </a:moveTo>
                    <a:cubicBezTo>
                      <a:pt x="16" y="9"/>
                      <a:pt x="16" y="9"/>
                      <a:pt x="16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6" y="7"/>
                      <a:pt x="0" y="6"/>
                      <a:pt x="0" y="0"/>
                    </a:cubicBezTo>
                    <a:cubicBezTo>
                      <a:pt x="6" y="0"/>
                      <a:pt x="13" y="0"/>
                      <a:pt x="16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62" name="Freeform 76"/>
              <p:cNvSpPr>
                <a:spLocks/>
              </p:cNvSpPr>
              <p:nvPr/>
            </p:nvSpPr>
            <p:spPr bwMode="auto">
              <a:xfrm>
                <a:off x="2355481" y="1324864"/>
                <a:ext cx="226085" cy="152017"/>
              </a:xfrm>
              <a:custGeom>
                <a:avLst/>
                <a:gdLst/>
                <a:ahLst/>
                <a:cxnLst>
                  <a:cxn ang="0">
                    <a:pos x="92" y="37"/>
                  </a:cxn>
                  <a:cxn ang="0">
                    <a:pos x="97" y="37"/>
                  </a:cxn>
                  <a:cxn ang="0">
                    <a:pos x="97" y="32"/>
                  </a:cxn>
                  <a:cxn ang="0">
                    <a:pos x="95" y="28"/>
                  </a:cxn>
                  <a:cxn ang="0">
                    <a:pos x="100" y="28"/>
                  </a:cxn>
                  <a:cxn ang="0">
                    <a:pos x="105" y="36"/>
                  </a:cxn>
                  <a:cxn ang="0">
                    <a:pos x="111" y="43"/>
                  </a:cxn>
                  <a:cxn ang="0">
                    <a:pos x="108" y="49"/>
                  </a:cxn>
                  <a:cxn ang="0">
                    <a:pos x="115" y="49"/>
                  </a:cxn>
                  <a:cxn ang="0">
                    <a:pos x="137" y="55"/>
                  </a:cxn>
                  <a:cxn ang="0">
                    <a:pos x="136" y="61"/>
                  </a:cxn>
                  <a:cxn ang="0">
                    <a:pos x="126" y="64"/>
                  </a:cxn>
                  <a:cxn ang="0">
                    <a:pos x="105" y="78"/>
                  </a:cxn>
                  <a:cxn ang="0">
                    <a:pos x="98" y="69"/>
                  </a:cxn>
                  <a:cxn ang="0">
                    <a:pos x="93" y="76"/>
                  </a:cxn>
                  <a:cxn ang="0">
                    <a:pos x="99" y="84"/>
                  </a:cxn>
                  <a:cxn ang="0">
                    <a:pos x="91" y="84"/>
                  </a:cxn>
                  <a:cxn ang="0">
                    <a:pos x="91" y="90"/>
                  </a:cxn>
                  <a:cxn ang="0">
                    <a:pos x="75" y="82"/>
                  </a:cxn>
                  <a:cxn ang="0">
                    <a:pos x="64" y="92"/>
                  </a:cxn>
                  <a:cxn ang="0">
                    <a:pos x="47" y="84"/>
                  </a:cxn>
                  <a:cxn ang="0">
                    <a:pos x="53" y="81"/>
                  </a:cxn>
                  <a:cxn ang="0">
                    <a:pos x="33" y="70"/>
                  </a:cxn>
                  <a:cxn ang="0">
                    <a:pos x="66" y="61"/>
                  </a:cxn>
                  <a:cxn ang="0">
                    <a:pos x="48" y="58"/>
                  </a:cxn>
                  <a:cxn ang="0">
                    <a:pos x="35" y="61"/>
                  </a:cxn>
                  <a:cxn ang="0">
                    <a:pos x="29" y="56"/>
                  </a:cxn>
                  <a:cxn ang="0">
                    <a:pos x="19" y="59"/>
                  </a:cxn>
                  <a:cxn ang="0">
                    <a:pos x="16" y="55"/>
                  </a:cxn>
                  <a:cxn ang="0">
                    <a:pos x="26" y="49"/>
                  </a:cxn>
                  <a:cxn ang="0">
                    <a:pos x="0" y="35"/>
                  </a:cxn>
                  <a:cxn ang="0">
                    <a:pos x="7" y="35"/>
                  </a:cxn>
                  <a:cxn ang="0">
                    <a:pos x="20" y="39"/>
                  </a:cxn>
                  <a:cxn ang="0">
                    <a:pos x="24" y="36"/>
                  </a:cxn>
                  <a:cxn ang="0">
                    <a:pos x="5" y="26"/>
                  </a:cxn>
                  <a:cxn ang="0">
                    <a:pos x="15" y="22"/>
                  </a:cxn>
                  <a:cxn ang="0">
                    <a:pos x="27" y="25"/>
                  </a:cxn>
                  <a:cxn ang="0">
                    <a:pos x="32" y="20"/>
                  </a:cxn>
                  <a:cxn ang="0">
                    <a:pos x="19" y="20"/>
                  </a:cxn>
                  <a:cxn ang="0">
                    <a:pos x="14" y="13"/>
                  </a:cxn>
                  <a:cxn ang="0">
                    <a:pos x="30" y="9"/>
                  </a:cxn>
                  <a:cxn ang="0">
                    <a:pos x="38" y="9"/>
                  </a:cxn>
                  <a:cxn ang="0">
                    <a:pos x="25" y="0"/>
                  </a:cxn>
                  <a:cxn ang="0">
                    <a:pos x="53" y="5"/>
                  </a:cxn>
                  <a:cxn ang="0">
                    <a:pos x="67" y="24"/>
                  </a:cxn>
                  <a:cxn ang="0">
                    <a:pos x="84" y="25"/>
                  </a:cxn>
                  <a:cxn ang="0">
                    <a:pos x="92" y="37"/>
                  </a:cxn>
                </a:cxnLst>
                <a:rect l="0" t="0" r="r" b="b"/>
                <a:pathLst>
                  <a:path w="138" h="92">
                    <a:moveTo>
                      <a:pt x="92" y="37"/>
                    </a:moveTo>
                    <a:cubicBezTo>
                      <a:pt x="97" y="37"/>
                      <a:pt x="97" y="37"/>
                      <a:pt x="97" y="37"/>
                    </a:cubicBezTo>
                    <a:cubicBezTo>
                      <a:pt x="97" y="32"/>
                      <a:pt x="97" y="32"/>
                      <a:pt x="97" y="32"/>
                    </a:cubicBezTo>
                    <a:cubicBezTo>
                      <a:pt x="95" y="28"/>
                      <a:pt x="95" y="28"/>
                      <a:pt x="95" y="28"/>
                    </a:cubicBezTo>
                    <a:cubicBezTo>
                      <a:pt x="97" y="28"/>
                      <a:pt x="98" y="28"/>
                      <a:pt x="100" y="28"/>
                    </a:cubicBezTo>
                    <a:cubicBezTo>
                      <a:pt x="106" y="28"/>
                      <a:pt x="105" y="31"/>
                      <a:pt x="105" y="36"/>
                    </a:cubicBezTo>
                    <a:cubicBezTo>
                      <a:pt x="105" y="39"/>
                      <a:pt x="111" y="39"/>
                      <a:pt x="111" y="43"/>
                    </a:cubicBezTo>
                    <a:cubicBezTo>
                      <a:pt x="111" y="46"/>
                      <a:pt x="108" y="46"/>
                      <a:pt x="108" y="49"/>
                    </a:cubicBezTo>
                    <a:cubicBezTo>
                      <a:pt x="108" y="53"/>
                      <a:pt x="114" y="49"/>
                      <a:pt x="115" y="49"/>
                    </a:cubicBezTo>
                    <a:cubicBezTo>
                      <a:pt x="120" y="49"/>
                      <a:pt x="131" y="54"/>
                      <a:pt x="137" y="55"/>
                    </a:cubicBezTo>
                    <a:cubicBezTo>
                      <a:pt x="137" y="58"/>
                      <a:pt x="138" y="60"/>
                      <a:pt x="136" y="61"/>
                    </a:cubicBezTo>
                    <a:cubicBezTo>
                      <a:pt x="135" y="64"/>
                      <a:pt x="130" y="63"/>
                      <a:pt x="126" y="64"/>
                    </a:cubicBezTo>
                    <a:cubicBezTo>
                      <a:pt x="117" y="65"/>
                      <a:pt x="111" y="78"/>
                      <a:pt x="105" y="78"/>
                    </a:cubicBezTo>
                    <a:cubicBezTo>
                      <a:pt x="100" y="78"/>
                      <a:pt x="100" y="74"/>
                      <a:pt x="98" y="69"/>
                    </a:cubicBezTo>
                    <a:cubicBezTo>
                      <a:pt x="96" y="71"/>
                      <a:pt x="95" y="73"/>
                      <a:pt x="93" y="76"/>
                    </a:cubicBezTo>
                    <a:cubicBezTo>
                      <a:pt x="96" y="80"/>
                      <a:pt x="97" y="81"/>
                      <a:pt x="99" y="84"/>
                    </a:cubicBezTo>
                    <a:cubicBezTo>
                      <a:pt x="91" y="84"/>
                      <a:pt x="91" y="84"/>
                      <a:pt x="91" y="84"/>
                    </a:cubicBezTo>
                    <a:cubicBezTo>
                      <a:pt x="91" y="90"/>
                      <a:pt x="91" y="90"/>
                      <a:pt x="91" y="90"/>
                    </a:cubicBezTo>
                    <a:cubicBezTo>
                      <a:pt x="87" y="91"/>
                      <a:pt x="79" y="85"/>
                      <a:pt x="75" y="82"/>
                    </a:cubicBezTo>
                    <a:cubicBezTo>
                      <a:pt x="75" y="90"/>
                      <a:pt x="71" y="92"/>
                      <a:pt x="64" y="92"/>
                    </a:cubicBezTo>
                    <a:cubicBezTo>
                      <a:pt x="57" y="92"/>
                      <a:pt x="48" y="91"/>
                      <a:pt x="47" y="84"/>
                    </a:cubicBezTo>
                    <a:cubicBezTo>
                      <a:pt x="50" y="84"/>
                      <a:pt x="51" y="83"/>
                      <a:pt x="53" y="81"/>
                    </a:cubicBezTo>
                    <a:cubicBezTo>
                      <a:pt x="45" y="81"/>
                      <a:pt x="33" y="77"/>
                      <a:pt x="33" y="70"/>
                    </a:cubicBezTo>
                    <a:cubicBezTo>
                      <a:pt x="33" y="62"/>
                      <a:pt x="60" y="63"/>
                      <a:pt x="66" y="61"/>
                    </a:cubicBezTo>
                    <a:cubicBezTo>
                      <a:pt x="60" y="60"/>
                      <a:pt x="55" y="58"/>
                      <a:pt x="48" y="58"/>
                    </a:cubicBezTo>
                    <a:cubicBezTo>
                      <a:pt x="41" y="58"/>
                      <a:pt x="40" y="61"/>
                      <a:pt x="35" y="61"/>
                    </a:cubicBezTo>
                    <a:cubicBezTo>
                      <a:pt x="30" y="61"/>
                      <a:pt x="30" y="58"/>
                      <a:pt x="29" y="56"/>
                    </a:cubicBezTo>
                    <a:cubicBezTo>
                      <a:pt x="24" y="58"/>
                      <a:pt x="23" y="59"/>
                      <a:pt x="19" y="59"/>
                    </a:cubicBezTo>
                    <a:cubicBezTo>
                      <a:pt x="16" y="59"/>
                      <a:pt x="16" y="58"/>
                      <a:pt x="16" y="55"/>
                    </a:cubicBezTo>
                    <a:cubicBezTo>
                      <a:pt x="20" y="53"/>
                      <a:pt x="23" y="53"/>
                      <a:pt x="26" y="49"/>
                    </a:cubicBezTo>
                    <a:cubicBezTo>
                      <a:pt x="11" y="49"/>
                      <a:pt x="2" y="48"/>
                      <a:pt x="0" y="35"/>
                    </a:cubicBezTo>
                    <a:cubicBezTo>
                      <a:pt x="7" y="35"/>
                      <a:pt x="7" y="35"/>
                      <a:pt x="7" y="35"/>
                    </a:cubicBezTo>
                    <a:cubicBezTo>
                      <a:pt x="9" y="37"/>
                      <a:pt x="16" y="39"/>
                      <a:pt x="20" y="39"/>
                    </a:cubicBezTo>
                    <a:cubicBezTo>
                      <a:pt x="22" y="39"/>
                      <a:pt x="24" y="36"/>
                      <a:pt x="24" y="36"/>
                    </a:cubicBezTo>
                    <a:cubicBezTo>
                      <a:pt x="19" y="34"/>
                      <a:pt x="5" y="31"/>
                      <a:pt x="5" y="26"/>
                    </a:cubicBezTo>
                    <a:cubicBezTo>
                      <a:pt x="5" y="21"/>
                      <a:pt x="11" y="22"/>
                      <a:pt x="15" y="22"/>
                    </a:cubicBezTo>
                    <a:cubicBezTo>
                      <a:pt x="21" y="22"/>
                      <a:pt x="23" y="25"/>
                      <a:pt x="27" y="25"/>
                    </a:cubicBezTo>
                    <a:cubicBezTo>
                      <a:pt x="30" y="25"/>
                      <a:pt x="30" y="22"/>
                      <a:pt x="32" y="20"/>
                    </a:cubicBezTo>
                    <a:cubicBezTo>
                      <a:pt x="27" y="18"/>
                      <a:pt x="22" y="20"/>
                      <a:pt x="19" y="20"/>
                    </a:cubicBezTo>
                    <a:cubicBezTo>
                      <a:pt x="18" y="20"/>
                      <a:pt x="14" y="14"/>
                      <a:pt x="14" y="13"/>
                    </a:cubicBezTo>
                    <a:cubicBezTo>
                      <a:pt x="19" y="10"/>
                      <a:pt x="23" y="8"/>
                      <a:pt x="30" y="9"/>
                    </a:cubicBezTo>
                    <a:cubicBezTo>
                      <a:pt x="38" y="9"/>
                      <a:pt x="38" y="9"/>
                      <a:pt x="38" y="9"/>
                    </a:cubicBezTo>
                    <a:cubicBezTo>
                      <a:pt x="33" y="7"/>
                      <a:pt x="25" y="6"/>
                      <a:pt x="25" y="0"/>
                    </a:cubicBezTo>
                    <a:cubicBezTo>
                      <a:pt x="36" y="1"/>
                      <a:pt x="45" y="2"/>
                      <a:pt x="53" y="5"/>
                    </a:cubicBezTo>
                    <a:cubicBezTo>
                      <a:pt x="61" y="9"/>
                      <a:pt x="60" y="21"/>
                      <a:pt x="67" y="24"/>
                    </a:cubicBezTo>
                    <a:cubicBezTo>
                      <a:pt x="73" y="27"/>
                      <a:pt x="78" y="22"/>
                      <a:pt x="84" y="25"/>
                    </a:cubicBezTo>
                    <a:cubicBezTo>
                      <a:pt x="91" y="28"/>
                      <a:pt x="88" y="33"/>
                      <a:pt x="92" y="3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63" name="Freeform 77"/>
              <p:cNvSpPr>
                <a:spLocks/>
              </p:cNvSpPr>
              <p:nvPr/>
            </p:nvSpPr>
            <p:spPr bwMode="auto">
              <a:xfrm>
                <a:off x="2538687" y="1954371"/>
                <a:ext cx="144227" cy="91601"/>
              </a:xfrm>
              <a:custGeom>
                <a:avLst/>
                <a:gdLst/>
                <a:ahLst/>
                <a:cxnLst>
                  <a:cxn ang="0">
                    <a:pos x="6" y="39"/>
                  </a:cxn>
                  <a:cxn ang="0">
                    <a:pos x="11" y="33"/>
                  </a:cxn>
                  <a:cxn ang="0">
                    <a:pos x="11" y="27"/>
                  </a:cxn>
                  <a:cxn ang="0">
                    <a:pos x="25" y="0"/>
                  </a:cxn>
                  <a:cxn ang="0">
                    <a:pos x="32" y="13"/>
                  </a:cxn>
                  <a:cxn ang="0">
                    <a:pos x="36" y="9"/>
                  </a:cxn>
                  <a:cxn ang="0">
                    <a:pos x="67" y="27"/>
                  </a:cxn>
                  <a:cxn ang="0">
                    <a:pos x="70" y="35"/>
                  </a:cxn>
                  <a:cxn ang="0">
                    <a:pos x="89" y="43"/>
                  </a:cxn>
                  <a:cxn ang="0">
                    <a:pos x="75" y="48"/>
                  </a:cxn>
                  <a:cxn ang="0">
                    <a:pos x="63" y="48"/>
                  </a:cxn>
                  <a:cxn ang="0">
                    <a:pos x="46" y="37"/>
                  </a:cxn>
                  <a:cxn ang="0">
                    <a:pos x="25" y="53"/>
                  </a:cxn>
                  <a:cxn ang="0">
                    <a:pos x="22" y="57"/>
                  </a:cxn>
                  <a:cxn ang="0">
                    <a:pos x="19" y="48"/>
                  </a:cxn>
                  <a:cxn ang="0">
                    <a:pos x="0" y="48"/>
                  </a:cxn>
                  <a:cxn ang="0">
                    <a:pos x="6" y="39"/>
                  </a:cxn>
                </a:cxnLst>
                <a:rect l="0" t="0" r="r" b="b"/>
                <a:pathLst>
                  <a:path w="89" h="57">
                    <a:moveTo>
                      <a:pt x="6" y="39"/>
                    </a:moveTo>
                    <a:cubicBezTo>
                      <a:pt x="9" y="37"/>
                      <a:pt x="11" y="36"/>
                      <a:pt x="11" y="33"/>
                    </a:cubicBezTo>
                    <a:cubicBezTo>
                      <a:pt x="11" y="29"/>
                      <a:pt x="11" y="31"/>
                      <a:pt x="11" y="27"/>
                    </a:cubicBezTo>
                    <a:cubicBezTo>
                      <a:pt x="11" y="19"/>
                      <a:pt x="13" y="2"/>
                      <a:pt x="25" y="0"/>
                    </a:cubicBezTo>
                    <a:cubicBezTo>
                      <a:pt x="28" y="7"/>
                      <a:pt x="30" y="8"/>
                      <a:pt x="32" y="13"/>
                    </a:cubicBezTo>
                    <a:cubicBezTo>
                      <a:pt x="33" y="11"/>
                      <a:pt x="35" y="10"/>
                      <a:pt x="36" y="9"/>
                    </a:cubicBezTo>
                    <a:cubicBezTo>
                      <a:pt x="45" y="21"/>
                      <a:pt x="59" y="16"/>
                      <a:pt x="67" y="27"/>
                    </a:cubicBezTo>
                    <a:cubicBezTo>
                      <a:pt x="69" y="30"/>
                      <a:pt x="68" y="33"/>
                      <a:pt x="70" y="35"/>
                    </a:cubicBezTo>
                    <a:cubicBezTo>
                      <a:pt x="77" y="40"/>
                      <a:pt x="85" y="38"/>
                      <a:pt x="89" y="43"/>
                    </a:cubicBezTo>
                    <a:cubicBezTo>
                      <a:pt x="84" y="46"/>
                      <a:pt x="80" y="48"/>
                      <a:pt x="75" y="48"/>
                    </a:cubicBezTo>
                    <a:cubicBezTo>
                      <a:pt x="69" y="48"/>
                      <a:pt x="67" y="48"/>
                      <a:pt x="63" y="48"/>
                    </a:cubicBezTo>
                    <a:cubicBezTo>
                      <a:pt x="63" y="48"/>
                      <a:pt x="49" y="38"/>
                      <a:pt x="46" y="37"/>
                    </a:cubicBezTo>
                    <a:cubicBezTo>
                      <a:pt x="46" y="47"/>
                      <a:pt x="31" y="56"/>
                      <a:pt x="25" y="53"/>
                    </a:cubicBezTo>
                    <a:cubicBezTo>
                      <a:pt x="24" y="55"/>
                      <a:pt x="24" y="57"/>
                      <a:pt x="22" y="57"/>
                    </a:cubicBezTo>
                    <a:cubicBezTo>
                      <a:pt x="16" y="57"/>
                      <a:pt x="18" y="52"/>
                      <a:pt x="19" y="48"/>
                    </a:cubicBezTo>
                    <a:cubicBezTo>
                      <a:pt x="12" y="46"/>
                      <a:pt x="3" y="48"/>
                      <a:pt x="0" y="48"/>
                    </a:cubicBezTo>
                    <a:cubicBezTo>
                      <a:pt x="0" y="40"/>
                      <a:pt x="5" y="41"/>
                      <a:pt x="6" y="3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64" name="Freeform 78"/>
              <p:cNvSpPr>
                <a:spLocks/>
              </p:cNvSpPr>
              <p:nvPr/>
            </p:nvSpPr>
            <p:spPr bwMode="auto">
              <a:xfrm>
                <a:off x="2745282" y="1862771"/>
                <a:ext cx="44828" cy="44826"/>
              </a:xfrm>
              <a:custGeom>
                <a:avLst/>
                <a:gdLst/>
                <a:ahLst/>
                <a:cxnLst>
                  <a:cxn ang="0">
                    <a:pos x="27" y="18"/>
                  </a:cxn>
                  <a:cxn ang="0">
                    <a:pos x="11" y="28"/>
                  </a:cxn>
                  <a:cxn ang="0">
                    <a:pos x="0" y="18"/>
                  </a:cxn>
                  <a:cxn ang="0">
                    <a:pos x="27" y="18"/>
                  </a:cxn>
                </a:cxnLst>
                <a:rect l="0" t="0" r="r" b="b"/>
                <a:pathLst>
                  <a:path w="27" h="28">
                    <a:moveTo>
                      <a:pt x="27" y="18"/>
                    </a:moveTo>
                    <a:cubicBezTo>
                      <a:pt x="27" y="24"/>
                      <a:pt x="16" y="28"/>
                      <a:pt x="11" y="28"/>
                    </a:cubicBezTo>
                    <a:cubicBezTo>
                      <a:pt x="4" y="28"/>
                      <a:pt x="0" y="23"/>
                      <a:pt x="0" y="18"/>
                    </a:cubicBezTo>
                    <a:cubicBezTo>
                      <a:pt x="0" y="0"/>
                      <a:pt x="27" y="3"/>
                      <a:pt x="27" y="1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65" name="Freeform 79"/>
              <p:cNvSpPr>
                <a:spLocks/>
              </p:cNvSpPr>
              <p:nvPr/>
            </p:nvSpPr>
            <p:spPr bwMode="auto">
              <a:xfrm>
                <a:off x="2610800" y="2049869"/>
                <a:ext cx="37032" cy="29235"/>
              </a:xfrm>
              <a:custGeom>
                <a:avLst/>
                <a:gdLst/>
                <a:ahLst/>
                <a:cxnLst>
                  <a:cxn ang="0">
                    <a:pos x="10" y="1"/>
                  </a:cxn>
                  <a:cxn ang="0">
                    <a:pos x="22" y="3"/>
                  </a:cxn>
                  <a:cxn ang="0">
                    <a:pos x="0" y="18"/>
                  </a:cxn>
                  <a:cxn ang="0">
                    <a:pos x="0" y="12"/>
                  </a:cxn>
                  <a:cxn ang="0">
                    <a:pos x="10" y="1"/>
                  </a:cxn>
                </a:cxnLst>
                <a:rect l="0" t="0" r="r" b="b"/>
                <a:pathLst>
                  <a:path w="22" h="18">
                    <a:moveTo>
                      <a:pt x="10" y="1"/>
                    </a:moveTo>
                    <a:cubicBezTo>
                      <a:pt x="19" y="0"/>
                      <a:pt x="17" y="0"/>
                      <a:pt x="22" y="3"/>
                    </a:cubicBezTo>
                    <a:cubicBezTo>
                      <a:pt x="18" y="8"/>
                      <a:pt x="7" y="17"/>
                      <a:pt x="0" y="18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4" y="7"/>
                      <a:pt x="9" y="4"/>
                      <a:pt x="10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66" name="Freeform 80"/>
              <p:cNvSpPr>
                <a:spLocks/>
              </p:cNvSpPr>
              <p:nvPr/>
            </p:nvSpPr>
            <p:spPr bwMode="auto">
              <a:xfrm>
                <a:off x="2669270" y="1662030"/>
                <a:ext cx="97450" cy="40928"/>
              </a:xfrm>
              <a:custGeom>
                <a:avLst/>
                <a:gdLst/>
                <a:ahLst/>
                <a:cxnLst>
                  <a:cxn ang="0">
                    <a:pos x="22" y="25"/>
                  </a:cxn>
                  <a:cxn ang="0">
                    <a:pos x="9" y="16"/>
                  </a:cxn>
                  <a:cxn ang="0">
                    <a:pos x="0" y="6"/>
                  </a:cxn>
                  <a:cxn ang="0">
                    <a:pos x="8" y="0"/>
                  </a:cxn>
                  <a:cxn ang="0">
                    <a:pos x="30" y="3"/>
                  </a:cxn>
                  <a:cxn ang="0">
                    <a:pos x="60" y="17"/>
                  </a:cxn>
                  <a:cxn ang="0">
                    <a:pos x="52" y="24"/>
                  </a:cxn>
                  <a:cxn ang="0">
                    <a:pos x="39" y="21"/>
                  </a:cxn>
                  <a:cxn ang="0">
                    <a:pos x="22" y="25"/>
                  </a:cxn>
                </a:cxnLst>
                <a:rect l="0" t="0" r="r" b="b"/>
                <a:pathLst>
                  <a:path w="60" h="25">
                    <a:moveTo>
                      <a:pt x="22" y="25"/>
                    </a:moveTo>
                    <a:cubicBezTo>
                      <a:pt x="14" y="25"/>
                      <a:pt x="6" y="23"/>
                      <a:pt x="9" y="16"/>
                    </a:cubicBezTo>
                    <a:cubicBezTo>
                      <a:pt x="5" y="13"/>
                      <a:pt x="0" y="11"/>
                      <a:pt x="0" y="6"/>
                    </a:cubicBezTo>
                    <a:cubicBezTo>
                      <a:pt x="0" y="2"/>
                      <a:pt x="4" y="0"/>
                      <a:pt x="8" y="0"/>
                    </a:cubicBezTo>
                    <a:cubicBezTo>
                      <a:pt x="18" y="0"/>
                      <a:pt x="21" y="3"/>
                      <a:pt x="30" y="3"/>
                    </a:cubicBezTo>
                    <a:cubicBezTo>
                      <a:pt x="42" y="3"/>
                      <a:pt x="52" y="13"/>
                      <a:pt x="60" y="17"/>
                    </a:cubicBezTo>
                    <a:cubicBezTo>
                      <a:pt x="59" y="21"/>
                      <a:pt x="56" y="24"/>
                      <a:pt x="52" y="24"/>
                    </a:cubicBezTo>
                    <a:cubicBezTo>
                      <a:pt x="46" y="24"/>
                      <a:pt x="44" y="21"/>
                      <a:pt x="39" y="21"/>
                    </a:cubicBezTo>
                    <a:cubicBezTo>
                      <a:pt x="34" y="21"/>
                      <a:pt x="30" y="25"/>
                      <a:pt x="22" y="2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67" name="Freeform 81"/>
              <p:cNvSpPr>
                <a:spLocks/>
              </p:cNvSpPr>
              <p:nvPr/>
            </p:nvSpPr>
            <p:spPr bwMode="auto">
              <a:xfrm>
                <a:off x="2679016" y="2067409"/>
                <a:ext cx="21440" cy="25337"/>
              </a:xfrm>
              <a:custGeom>
                <a:avLst/>
                <a:gdLst/>
                <a:ahLst/>
                <a:cxnLst>
                  <a:cxn ang="0">
                    <a:pos x="14" y="6"/>
                  </a:cxn>
                  <a:cxn ang="0">
                    <a:pos x="6" y="15"/>
                  </a:cxn>
                  <a:cxn ang="0">
                    <a:pos x="0" y="9"/>
                  </a:cxn>
                  <a:cxn ang="0">
                    <a:pos x="14" y="6"/>
                  </a:cxn>
                </a:cxnLst>
                <a:rect l="0" t="0" r="r" b="b"/>
                <a:pathLst>
                  <a:path w="14" h="15">
                    <a:moveTo>
                      <a:pt x="14" y="6"/>
                    </a:moveTo>
                    <a:cubicBezTo>
                      <a:pt x="12" y="9"/>
                      <a:pt x="11" y="15"/>
                      <a:pt x="6" y="15"/>
                    </a:cubicBezTo>
                    <a:cubicBezTo>
                      <a:pt x="5" y="15"/>
                      <a:pt x="0" y="9"/>
                      <a:pt x="0" y="9"/>
                    </a:cubicBezTo>
                    <a:cubicBezTo>
                      <a:pt x="0" y="1"/>
                      <a:pt x="10" y="0"/>
                      <a:pt x="14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68" name="Freeform 82"/>
              <p:cNvSpPr>
                <a:spLocks/>
              </p:cNvSpPr>
              <p:nvPr/>
            </p:nvSpPr>
            <p:spPr bwMode="auto">
              <a:xfrm>
                <a:off x="2797905" y="1874465"/>
                <a:ext cx="23388" cy="13643"/>
              </a:xfrm>
              <a:custGeom>
                <a:avLst/>
                <a:gdLst/>
                <a:ahLst/>
                <a:cxnLst>
                  <a:cxn ang="0">
                    <a:pos x="5" y="8"/>
                  </a:cxn>
                  <a:cxn ang="0">
                    <a:pos x="0" y="4"/>
                  </a:cxn>
                  <a:cxn ang="0">
                    <a:pos x="5" y="0"/>
                  </a:cxn>
                  <a:cxn ang="0">
                    <a:pos x="14" y="7"/>
                  </a:cxn>
                  <a:cxn ang="0">
                    <a:pos x="5" y="8"/>
                  </a:cxn>
                </a:cxnLst>
                <a:rect l="0" t="0" r="r" b="b"/>
                <a:pathLst>
                  <a:path w="14" h="8">
                    <a:moveTo>
                      <a:pt x="5" y="8"/>
                    </a:moveTo>
                    <a:cubicBezTo>
                      <a:pt x="2" y="8"/>
                      <a:pt x="0" y="7"/>
                      <a:pt x="0" y="4"/>
                    </a:cubicBezTo>
                    <a:cubicBezTo>
                      <a:pt x="0" y="3"/>
                      <a:pt x="4" y="0"/>
                      <a:pt x="5" y="0"/>
                    </a:cubicBezTo>
                    <a:cubicBezTo>
                      <a:pt x="9" y="0"/>
                      <a:pt x="13" y="5"/>
                      <a:pt x="14" y="7"/>
                    </a:cubicBezTo>
                    <a:cubicBezTo>
                      <a:pt x="8" y="8"/>
                      <a:pt x="10" y="8"/>
                      <a:pt x="5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69" name="Freeform 83"/>
              <p:cNvSpPr>
                <a:spLocks/>
              </p:cNvSpPr>
              <p:nvPr/>
            </p:nvSpPr>
            <p:spPr bwMode="auto">
              <a:xfrm>
                <a:off x="2694608" y="1833537"/>
                <a:ext cx="25338" cy="15592"/>
              </a:xfrm>
              <a:custGeom>
                <a:avLst/>
                <a:gdLst/>
                <a:ahLst/>
                <a:cxnLst>
                  <a:cxn ang="0">
                    <a:pos x="5" y="10"/>
                  </a:cxn>
                  <a:cxn ang="0">
                    <a:pos x="15" y="0"/>
                  </a:cxn>
                  <a:cxn ang="0">
                    <a:pos x="5" y="10"/>
                  </a:cxn>
                </a:cxnLst>
                <a:rect l="0" t="0" r="r" b="b"/>
                <a:pathLst>
                  <a:path w="15" h="10">
                    <a:moveTo>
                      <a:pt x="5" y="10"/>
                    </a:moveTo>
                    <a:cubicBezTo>
                      <a:pt x="0" y="10"/>
                      <a:pt x="10" y="0"/>
                      <a:pt x="15" y="0"/>
                    </a:cubicBezTo>
                    <a:cubicBezTo>
                      <a:pt x="14" y="6"/>
                      <a:pt x="10" y="10"/>
                      <a:pt x="5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70" name="Freeform 84"/>
              <p:cNvSpPr>
                <a:spLocks/>
              </p:cNvSpPr>
              <p:nvPr/>
            </p:nvSpPr>
            <p:spPr bwMode="auto">
              <a:xfrm>
                <a:off x="2478267" y="1660082"/>
                <a:ext cx="592498" cy="426818"/>
              </a:xfrm>
              <a:custGeom>
                <a:avLst/>
                <a:gdLst/>
                <a:ahLst/>
                <a:cxnLst>
                  <a:cxn ang="0">
                    <a:pos x="333" y="196"/>
                  </a:cxn>
                  <a:cxn ang="0">
                    <a:pos x="281" y="171"/>
                  </a:cxn>
                  <a:cxn ang="0">
                    <a:pos x="289" y="177"/>
                  </a:cxn>
                  <a:cxn ang="0">
                    <a:pos x="283" y="184"/>
                  </a:cxn>
                  <a:cxn ang="0">
                    <a:pos x="298" y="201"/>
                  </a:cxn>
                  <a:cxn ang="0">
                    <a:pos x="318" y="206"/>
                  </a:cxn>
                  <a:cxn ang="0">
                    <a:pos x="326" y="225"/>
                  </a:cxn>
                  <a:cxn ang="0">
                    <a:pos x="278" y="225"/>
                  </a:cxn>
                  <a:cxn ang="0">
                    <a:pos x="304" y="256"/>
                  </a:cxn>
                  <a:cxn ang="0">
                    <a:pos x="295" y="256"/>
                  </a:cxn>
                  <a:cxn ang="0">
                    <a:pos x="233" y="226"/>
                  </a:cxn>
                  <a:cxn ang="0">
                    <a:pos x="190" y="210"/>
                  </a:cxn>
                  <a:cxn ang="0">
                    <a:pos x="169" y="214"/>
                  </a:cxn>
                  <a:cxn ang="0">
                    <a:pos x="168" y="189"/>
                  </a:cxn>
                  <a:cxn ang="0">
                    <a:pos x="207" y="183"/>
                  </a:cxn>
                  <a:cxn ang="0">
                    <a:pos x="210" y="167"/>
                  </a:cxn>
                  <a:cxn ang="0">
                    <a:pos x="186" y="115"/>
                  </a:cxn>
                  <a:cxn ang="0">
                    <a:pos x="168" y="115"/>
                  </a:cxn>
                  <a:cxn ang="0">
                    <a:pos x="146" y="85"/>
                  </a:cxn>
                  <a:cxn ang="0">
                    <a:pos x="122" y="91"/>
                  </a:cxn>
                  <a:cxn ang="0">
                    <a:pos x="41" y="82"/>
                  </a:cxn>
                  <a:cxn ang="0">
                    <a:pos x="11" y="69"/>
                  </a:cxn>
                  <a:cxn ang="0">
                    <a:pos x="30" y="65"/>
                  </a:cxn>
                  <a:cxn ang="0">
                    <a:pos x="0" y="48"/>
                  </a:cxn>
                  <a:cxn ang="0">
                    <a:pos x="11" y="16"/>
                  </a:cxn>
                  <a:cxn ang="0">
                    <a:pos x="61" y="4"/>
                  </a:cxn>
                  <a:cxn ang="0">
                    <a:pos x="46" y="32"/>
                  </a:cxn>
                  <a:cxn ang="0">
                    <a:pos x="50" y="47"/>
                  </a:cxn>
                  <a:cxn ang="0">
                    <a:pos x="55" y="26"/>
                  </a:cxn>
                  <a:cxn ang="0">
                    <a:pos x="120" y="29"/>
                  </a:cxn>
                  <a:cxn ang="0">
                    <a:pos x="128" y="34"/>
                  </a:cxn>
                  <a:cxn ang="0">
                    <a:pos x="156" y="27"/>
                  </a:cxn>
                  <a:cxn ang="0">
                    <a:pos x="217" y="56"/>
                  </a:cxn>
                  <a:cxn ang="0">
                    <a:pos x="242" y="65"/>
                  </a:cxn>
                  <a:cxn ang="0">
                    <a:pos x="273" y="85"/>
                  </a:cxn>
                  <a:cxn ang="0">
                    <a:pos x="293" y="95"/>
                  </a:cxn>
                  <a:cxn ang="0">
                    <a:pos x="291" y="102"/>
                  </a:cxn>
                  <a:cxn ang="0">
                    <a:pos x="283" y="116"/>
                  </a:cxn>
                  <a:cxn ang="0">
                    <a:pos x="317" y="135"/>
                  </a:cxn>
                  <a:cxn ang="0">
                    <a:pos x="342" y="153"/>
                  </a:cxn>
                  <a:cxn ang="0">
                    <a:pos x="362" y="165"/>
                  </a:cxn>
                  <a:cxn ang="0">
                    <a:pos x="349" y="178"/>
                  </a:cxn>
                </a:cxnLst>
                <a:rect l="0" t="0" r="r" b="b"/>
                <a:pathLst>
                  <a:path w="362" h="261">
                    <a:moveTo>
                      <a:pt x="339" y="184"/>
                    </a:moveTo>
                    <a:cubicBezTo>
                      <a:pt x="339" y="189"/>
                      <a:pt x="338" y="196"/>
                      <a:pt x="333" y="196"/>
                    </a:cubicBezTo>
                    <a:cubicBezTo>
                      <a:pt x="311" y="196"/>
                      <a:pt x="311" y="166"/>
                      <a:pt x="289" y="166"/>
                    </a:cubicBezTo>
                    <a:cubicBezTo>
                      <a:pt x="287" y="166"/>
                      <a:pt x="281" y="171"/>
                      <a:pt x="281" y="171"/>
                    </a:cubicBezTo>
                    <a:cubicBezTo>
                      <a:pt x="284" y="173"/>
                      <a:pt x="285" y="173"/>
                      <a:pt x="289" y="172"/>
                    </a:cubicBezTo>
                    <a:cubicBezTo>
                      <a:pt x="289" y="177"/>
                      <a:pt x="289" y="177"/>
                      <a:pt x="289" y="177"/>
                    </a:cubicBezTo>
                    <a:cubicBezTo>
                      <a:pt x="287" y="178"/>
                      <a:pt x="284" y="178"/>
                      <a:pt x="283" y="177"/>
                    </a:cubicBezTo>
                    <a:cubicBezTo>
                      <a:pt x="283" y="184"/>
                      <a:pt x="283" y="184"/>
                      <a:pt x="283" y="184"/>
                    </a:cubicBezTo>
                    <a:cubicBezTo>
                      <a:pt x="288" y="184"/>
                      <a:pt x="288" y="184"/>
                      <a:pt x="288" y="184"/>
                    </a:cubicBezTo>
                    <a:cubicBezTo>
                      <a:pt x="289" y="189"/>
                      <a:pt x="295" y="199"/>
                      <a:pt x="298" y="201"/>
                    </a:cubicBezTo>
                    <a:cubicBezTo>
                      <a:pt x="307" y="204"/>
                      <a:pt x="310" y="198"/>
                      <a:pt x="311" y="206"/>
                    </a:cubicBezTo>
                    <a:cubicBezTo>
                      <a:pt x="315" y="206"/>
                      <a:pt x="315" y="206"/>
                      <a:pt x="318" y="206"/>
                    </a:cubicBezTo>
                    <a:cubicBezTo>
                      <a:pt x="318" y="213"/>
                      <a:pt x="318" y="213"/>
                      <a:pt x="318" y="215"/>
                    </a:cubicBezTo>
                    <a:cubicBezTo>
                      <a:pt x="318" y="218"/>
                      <a:pt x="326" y="220"/>
                      <a:pt x="326" y="225"/>
                    </a:cubicBezTo>
                    <a:cubicBezTo>
                      <a:pt x="326" y="229"/>
                      <a:pt x="321" y="238"/>
                      <a:pt x="319" y="242"/>
                    </a:cubicBezTo>
                    <a:cubicBezTo>
                      <a:pt x="311" y="242"/>
                      <a:pt x="283" y="231"/>
                      <a:pt x="278" y="225"/>
                    </a:cubicBezTo>
                    <a:cubicBezTo>
                      <a:pt x="272" y="225"/>
                      <a:pt x="272" y="225"/>
                      <a:pt x="272" y="225"/>
                    </a:cubicBezTo>
                    <a:cubicBezTo>
                      <a:pt x="279" y="234"/>
                      <a:pt x="304" y="243"/>
                      <a:pt x="304" y="256"/>
                    </a:cubicBezTo>
                    <a:cubicBezTo>
                      <a:pt x="304" y="259"/>
                      <a:pt x="301" y="261"/>
                      <a:pt x="299" y="261"/>
                    </a:cubicBezTo>
                    <a:cubicBezTo>
                      <a:pt x="297" y="261"/>
                      <a:pt x="296" y="256"/>
                      <a:pt x="295" y="256"/>
                    </a:cubicBezTo>
                    <a:cubicBezTo>
                      <a:pt x="282" y="249"/>
                      <a:pt x="274" y="252"/>
                      <a:pt x="263" y="245"/>
                    </a:cubicBezTo>
                    <a:cubicBezTo>
                      <a:pt x="252" y="239"/>
                      <a:pt x="226" y="240"/>
                      <a:pt x="233" y="226"/>
                    </a:cubicBezTo>
                    <a:cubicBezTo>
                      <a:pt x="219" y="219"/>
                      <a:pt x="212" y="211"/>
                      <a:pt x="199" y="204"/>
                    </a:cubicBezTo>
                    <a:cubicBezTo>
                      <a:pt x="197" y="207"/>
                      <a:pt x="194" y="210"/>
                      <a:pt x="190" y="210"/>
                    </a:cubicBezTo>
                    <a:cubicBezTo>
                      <a:pt x="186" y="210"/>
                      <a:pt x="187" y="207"/>
                      <a:pt x="183" y="207"/>
                    </a:cubicBezTo>
                    <a:cubicBezTo>
                      <a:pt x="177" y="207"/>
                      <a:pt x="175" y="214"/>
                      <a:pt x="169" y="214"/>
                    </a:cubicBezTo>
                    <a:cubicBezTo>
                      <a:pt x="165" y="214"/>
                      <a:pt x="150" y="208"/>
                      <a:pt x="150" y="201"/>
                    </a:cubicBezTo>
                    <a:cubicBezTo>
                      <a:pt x="150" y="197"/>
                      <a:pt x="162" y="189"/>
                      <a:pt x="168" y="189"/>
                    </a:cubicBezTo>
                    <a:cubicBezTo>
                      <a:pt x="176" y="189"/>
                      <a:pt x="183" y="189"/>
                      <a:pt x="187" y="189"/>
                    </a:cubicBezTo>
                    <a:cubicBezTo>
                      <a:pt x="191" y="189"/>
                      <a:pt x="202" y="187"/>
                      <a:pt x="207" y="183"/>
                    </a:cubicBezTo>
                    <a:cubicBezTo>
                      <a:pt x="205" y="182"/>
                      <a:pt x="199" y="178"/>
                      <a:pt x="199" y="174"/>
                    </a:cubicBezTo>
                    <a:cubicBezTo>
                      <a:pt x="199" y="167"/>
                      <a:pt x="207" y="171"/>
                      <a:pt x="210" y="167"/>
                    </a:cubicBezTo>
                    <a:cubicBezTo>
                      <a:pt x="214" y="163"/>
                      <a:pt x="223" y="154"/>
                      <a:pt x="223" y="148"/>
                    </a:cubicBezTo>
                    <a:cubicBezTo>
                      <a:pt x="223" y="136"/>
                      <a:pt x="195" y="115"/>
                      <a:pt x="186" y="115"/>
                    </a:cubicBezTo>
                    <a:cubicBezTo>
                      <a:pt x="180" y="115"/>
                      <a:pt x="177" y="120"/>
                      <a:pt x="172" y="120"/>
                    </a:cubicBezTo>
                    <a:cubicBezTo>
                      <a:pt x="170" y="120"/>
                      <a:pt x="168" y="115"/>
                      <a:pt x="168" y="115"/>
                    </a:cubicBezTo>
                    <a:cubicBezTo>
                      <a:pt x="168" y="110"/>
                      <a:pt x="176" y="109"/>
                      <a:pt x="179" y="109"/>
                    </a:cubicBezTo>
                    <a:cubicBezTo>
                      <a:pt x="175" y="105"/>
                      <a:pt x="151" y="85"/>
                      <a:pt x="146" y="85"/>
                    </a:cubicBezTo>
                    <a:cubicBezTo>
                      <a:pt x="140" y="85"/>
                      <a:pt x="133" y="101"/>
                      <a:pt x="125" y="101"/>
                    </a:cubicBezTo>
                    <a:cubicBezTo>
                      <a:pt x="120" y="101"/>
                      <a:pt x="121" y="94"/>
                      <a:pt x="122" y="91"/>
                    </a:cubicBezTo>
                    <a:cubicBezTo>
                      <a:pt x="108" y="90"/>
                      <a:pt x="75" y="91"/>
                      <a:pt x="55" y="91"/>
                    </a:cubicBezTo>
                    <a:cubicBezTo>
                      <a:pt x="51" y="91"/>
                      <a:pt x="44" y="86"/>
                      <a:pt x="41" y="82"/>
                    </a:cubicBezTo>
                    <a:cubicBezTo>
                      <a:pt x="20" y="82"/>
                      <a:pt x="20" y="82"/>
                      <a:pt x="20" y="82"/>
                    </a:cubicBezTo>
                    <a:cubicBezTo>
                      <a:pt x="18" y="76"/>
                      <a:pt x="11" y="75"/>
                      <a:pt x="11" y="69"/>
                    </a:cubicBezTo>
                    <a:cubicBezTo>
                      <a:pt x="16" y="67"/>
                      <a:pt x="23" y="70"/>
                      <a:pt x="30" y="70"/>
                    </a:cubicBezTo>
                    <a:cubicBezTo>
                      <a:pt x="30" y="65"/>
                      <a:pt x="30" y="65"/>
                      <a:pt x="30" y="65"/>
                    </a:cubicBezTo>
                    <a:cubicBezTo>
                      <a:pt x="26" y="62"/>
                      <a:pt x="6" y="60"/>
                      <a:pt x="6" y="60"/>
                    </a:cubicBezTo>
                    <a:cubicBezTo>
                      <a:pt x="6" y="60"/>
                      <a:pt x="0" y="52"/>
                      <a:pt x="0" y="48"/>
                    </a:cubicBezTo>
                    <a:cubicBezTo>
                      <a:pt x="0" y="36"/>
                      <a:pt x="2" y="33"/>
                      <a:pt x="8" y="29"/>
                    </a:cubicBezTo>
                    <a:cubicBezTo>
                      <a:pt x="12" y="26"/>
                      <a:pt x="10" y="18"/>
                      <a:pt x="11" y="16"/>
                    </a:cubicBezTo>
                    <a:cubicBezTo>
                      <a:pt x="20" y="7"/>
                      <a:pt x="32" y="0"/>
                      <a:pt x="47" y="0"/>
                    </a:cubicBezTo>
                    <a:cubicBezTo>
                      <a:pt x="47" y="0"/>
                      <a:pt x="61" y="4"/>
                      <a:pt x="61" y="4"/>
                    </a:cubicBezTo>
                    <a:cubicBezTo>
                      <a:pt x="57" y="14"/>
                      <a:pt x="42" y="14"/>
                      <a:pt x="42" y="27"/>
                    </a:cubicBezTo>
                    <a:cubicBezTo>
                      <a:pt x="42" y="30"/>
                      <a:pt x="44" y="32"/>
                      <a:pt x="46" y="32"/>
                    </a:cubicBezTo>
                    <a:cubicBezTo>
                      <a:pt x="45" y="35"/>
                      <a:pt x="46" y="40"/>
                      <a:pt x="46" y="40"/>
                    </a:cubicBezTo>
                    <a:cubicBezTo>
                      <a:pt x="46" y="43"/>
                      <a:pt x="45" y="47"/>
                      <a:pt x="50" y="47"/>
                    </a:cubicBezTo>
                    <a:cubicBezTo>
                      <a:pt x="53" y="47"/>
                      <a:pt x="59" y="42"/>
                      <a:pt x="59" y="38"/>
                    </a:cubicBezTo>
                    <a:cubicBezTo>
                      <a:pt x="59" y="34"/>
                      <a:pt x="55" y="31"/>
                      <a:pt x="55" y="26"/>
                    </a:cubicBezTo>
                    <a:cubicBezTo>
                      <a:pt x="55" y="10"/>
                      <a:pt x="84" y="4"/>
                      <a:pt x="102" y="4"/>
                    </a:cubicBezTo>
                    <a:cubicBezTo>
                      <a:pt x="113" y="4"/>
                      <a:pt x="120" y="20"/>
                      <a:pt x="120" y="29"/>
                    </a:cubicBezTo>
                    <a:cubicBezTo>
                      <a:pt x="120" y="31"/>
                      <a:pt x="117" y="38"/>
                      <a:pt x="120" y="38"/>
                    </a:cubicBezTo>
                    <a:cubicBezTo>
                      <a:pt x="122" y="38"/>
                      <a:pt x="124" y="34"/>
                      <a:pt x="128" y="34"/>
                    </a:cubicBezTo>
                    <a:cubicBezTo>
                      <a:pt x="133" y="34"/>
                      <a:pt x="135" y="38"/>
                      <a:pt x="138" y="38"/>
                    </a:cubicBezTo>
                    <a:cubicBezTo>
                      <a:pt x="146" y="38"/>
                      <a:pt x="148" y="27"/>
                      <a:pt x="156" y="27"/>
                    </a:cubicBezTo>
                    <a:cubicBezTo>
                      <a:pt x="165" y="27"/>
                      <a:pt x="183" y="30"/>
                      <a:pt x="189" y="34"/>
                    </a:cubicBezTo>
                    <a:cubicBezTo>
                      <a:pt x="199" y="41"/>
                      <a:pt x="202" y="56"/>
                      <a:pt x="217" y="56"/>
                    </a:cubicBezTo>
                    <a:cubicBezTo>
                      <a:pt x="223" y="56"/>
                      <a:pt x="224" y="56"/>
                      <a:pt x="228" y="56"/>
                    </a:cubicBezTo>
                    <a:cubicBezTo>
                      <a:pt x="232" y="56"/>
                      <a:pt x="243" y="57"/>
                      <a:pt x="242" y="65"/>
                    </a:cubicBezTo>
                    <a:cubicBezTo>
                      <a:pt x="254" y="69"/>
                      <a:pt x="261" y="76"/>
                      <a:pt x="273" y="77"/>
                    </a:cubicBezTo>
                    <a:cubicBezTo>
                      <a:pt x="273" y="85"/>
                      <a:pt x="273" y="85"/>
                      <a:pt x="273" y="85"/>
                    </a:cubicBezTo>
                    <a:cubicBezTo>
                      <a:pt x="276" y="85"/>
                      <a:pt x="281" y="85"/>
                      <a:pt x="281" y="85"/>
                    </a:cubicBezTo>
                    <a:cubicBezTo>
                      <a:pt x="287" y="85"/>
                      <a:pt x="290" y="89"/>
                      <a:pt x="293" y="95"/>
                    </a:cubicBezTo>
                    <a:cubicBezTo>
                      <a:pt x="287" y="96"/>
                      <a:pt x="281" y="96"/>
                      <a:pt x="277" y="101"/>
                    </a:cubicBezTo>
                    <a:cubicBezTo>
                      <a:pt x="285" y="102"/>
                      <a:pt x="287" y="102"/>
                      <a:pt x="291" y="102"/>
                    </a:cubicBezTo>
                    <a:cubicBezTo>
                      <a:pt x="293" y="102"/>
                      <a:pt x="296" y="103"/>
                      <a:pt x="297" y="106"/>
                    </a:cubicBezTo>
                    <a:cubicBezTo>
                      <a:pt x="290" y="110"/>
                      <a:pt x="287" y="110"/>
                      <a:pt x="283" y="116"/>
                    </a:cubicBezTo>
                    <a:cubicBezTo>
                      <a:pt x="287" y="118"/>
                      <a:pt x="289" y="120"/>
                      <a:pt x="295" y="120"/>
                    </a:cubicBezTo>
                    <a:cubicBezTo>
                      <a:pt x="296" y="130"/>
                      <a:pt x="308" y="134"/>
                      <a:pt x="317" y="135"/>
                    </a:cubicBezTo>
                    <a:cubicBezTo>
                      <a:pt x="318" y="143"/>
                      <a:pt x="320" y="151"/>
                      <a:pt x="327" y="151"/>
                    </a:cubicBezTo>
                    <a:cubicBezTo>
                      <a:pt x="337" y="151"/>
                      <a:pt x="339" y="145"/>
                      <a:pt x="342" y="153"/>
                    </a:cubicBezTo>
                    <a:cubicBezTo>
                      <a:pt x="344" y="155"/>
                      <a:pt x="348" y="155"/>
                      <a:pt x="350" y="155"/>
                    </a:cubicBezTo>
                    <a:cubicBezTo>
                      <a:pt x="359" y="155"/>
                      <a:pt x="362" y="158"/>
                      <a:pt x="362" y="165"/>
                    </a:cubicBezTo>
                    <a:cubicBezTo>
                      <a:pt x="362" y="171"/>
                      <a:pt x="355" y="173"/>
                      <a:pt x="349" y="173"/>
                    </a:cubicBezTo>
                    <a:cubicBezTo>
                      <a:pt x="349" y="178"/>
                      <a:pt x="349" y="176"/>
                      <a:pt x="349" y="178"/>
                    </a:cubicBezTo>
                    <a:cubicBezTo>
                      <a:pt x="349" y="180"/>
                      <a:pt x="348" y="184"/>
                      <a:pt x="339" y="18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71" name="Freeform 85"/>
              <p:cNvSpPr>
                <a:spLocks/>
              </p:cNvSpPr>
              <p:nvPr/>
            </p:nvSpPr>
            <p:spPr bwMode="auto">
              <a:xfrm>
                <a:off x="2719944" y="2028430"/>
                <a:ext cx="17542" cy="15592"/>
              </a:xfrm>
              <a:custGeom>
                <a:avLst/>
                <a:gdLst/>
                <a:ahLst/>
                <a:cxnLst>
                  <a:cxn ang="0">
                    <a:pos x="10" y="6"/>
                  </a:cxn>
                  <a:cxn ang="0">
                    <a:pos x="0" y="6"/>
                  </a:cxn>
                  <a:cxn ang="0">
                    <a:pos x="10" y="6"/>
                  </a:cxn>
                </a:cxnLst>
                <a:rect l="0" t="0" r="r" b="b"/>
                <a:pathLst>
                  <a:path w="10" h="9">
                    <a:moveTo>
                      <a:pt x="10" y="6"/>
                    </a:moveTo>
                    <a:cubicBezTo>
                      <a:pt x="6" y="9"/>
                      <a:pt x="5" y="9"/>
                      <a:pt x="0" y="6"/>
                    </a:cubicBezTo>
                    <a:cubicBezTo>
                      <a:pt x="5" y="0"/>
                      <a:pt x="5" y="3"/>
                      <a:pt x="10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72" name="Freeform 86"/>
              <p:cNvSpPr>
                <a:spLocks/>
              </p:cNvSpPr>
              <p:nvPr/>
            </p:nvSpPr>
            <p:spPr bwMode="auto">
              <a:xfrm>
                <a:off x="2599106" y="1946575"/>
                <a:ext cx="15592" cy="15592"/>
              </a:xfrm>
              <a:custGeom>
                <a:avLst/>
                <a:gdLst/>
                <a:ahLst/>
                <a:cxnLst>
                  <a:cxn ang="0">
                    <a:pos x="1" y="2"/>
                  </a:cxn>
                  <a:cxn ang="0">
                    <a:pos x="9" y="9"/>
                  </a:cxn>
                  <a:cxn ang="0">
                    <a:pos x="1" y="2"/>
                  </a:cxn>
                </a:cxnLst>
                <a:rect l="0" t="0" r="r" b="b"/>
                <a:pathLst>
                  <a:path w="9" h="9">
                    <a:moveTo>
                      <a:pt x="1" y="2"/>
                    </a:moveTo>
                    <a:cubicBezTo>
                      <a:pt x="6" y="0"/>
                      <a:pt x="6" y="5"/>
                      <a:pt x="9" y="9"/>
                    </a:cubicBezTo>
                    <a:cubicBezTo>
                      <a:pt x="4" y="9"/>
                      <a:pt x="0" y="5"/>
                      <a:pt x="1" y="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73" name="Freeform 87"/>
              <p:cNvSpPr>
                <a:spLocks/>
              </p:cNvSpPr>
              <p:nvPr/>
            </p:nvSpPr>
            <p:spPr bwMode="auto">
              <a:xfrm>
                <a:off x="2443185" y="1231315"/>
                <a:ext cx="631478" cy="331320"/>
              </a:xfrm>
              <a:custGeom>
                <a:avLst/>
                <a:gdLst/>
                <a:ahLst/>
                <a:cxnLst>
                  <a:cxn ang="0">
                    <a:pos x="307" y="16"/>
                  </a:cxn>
                  <a:cxn ang="0">
                    <a:pos x="350" y="9"/>
                  </a:cxn>
                  <a:cxn ang="0">
                    <a:pos x="386" y="28"/>
                  </a:cxn>
                  <a:cxn ang="0">
                    <a:pos x="313" y="51"/>
                  </a:cxn>
                  <a:cxn ang="0">
                    <a:pos x="295" y="74"/>
                  </a:cxn>
                  <a:cxn ang="0">
                    <a:pos x="231" y="108"/>
                  </a:cxn>
                  <a:cxn ang="0">
                    <a:pos x="216" y="118"/>
                  </a:cxn>
                  <a:cxn ang="0">
                    <a:pos x="216" y="137"/>
                  </a:cxn>
                  <a:cxn ang="0">
                    <a:pos x="174" y="157"/>
                  </a:cxn>
                  <a:cxn ang="0">
                    <a:pos x="158" y="184"/>
                  </a:cxn>
                  <a:cxn ang="0">
                    <a:pos x="176" y="188"/>
                  </a:cxn>
                  <a:cxn ang="0">
                    <a:pos x="126" y="197"/>
                  </a:cxn>
                  <a:cxn ang="0">
                    <a:pos x="80" y="201"/>
                  </a:cxn>
                  <a:cxn ang="0">
                    <a:pos x="33" y="197"/>
                  </a:cxn>
                  <a:cxn ang="0">
                    <a:pos x="60" y="176"/>
                  </a:cxn>
                  <a:cxn ang="0">
                    <a:pos x="57" y="158"/>
                  </a:cxn>
                  <a:cxn ang="0">
                    <a:pos x="92" y="170"/>
                  </a:cxn>
                  <a:cxn ang="0">
                    <a:pos x="66" y="148"/>
                  </a:cxn>
                  <a:cxn ang="0">
                    <a:pos x="55" y="151"/>
                  </a:cxn>
                  <a:cxn ang="0">
                    <a:pos x="68" y="131"/>
                  </a:cxn>
                  <a:cxn ang="0">
                    <a:pos x="62" y="97"/>
                  </a:cxn>
                  <a:cxn ang="0">
                    <a:pos x="67" y="89"/>
                  </a:cxn>
                  <a:cxn ang="0">
                    <a:pos x="97" y="90"/>
                  </a:cxn>
                  <a:cxn ang="0">
                    <a:pos x="108" y="91"/>
                  </a:cxn>
                  <a:cxn ang="0">
                    <a:pos x="133" y="86"/>
                  </a:cxn>
                  <a:cxn ang="0">
                    <a:pos x="147" y="74"/>
                  </a:cxn>
                  <a:cxn ang="0">
                    <a:pos x="99" y="81"/>
                  </a:cxn>
                  <a:cxn ang="0">
                    <a:pos x="72" y="76"/>
                  </a:cxn>
                  <a:cxn ang="0">
                    <a:pos x="57" y="81"/>
                  </a:cxn>
                  <a:cxn ang="0">
                    <a:pos x="44" y="67"/>
                  </a:cxn>
                  <a:cxn ang="0">
                    <a:pos x="51" y="53"/>
                  </a:cxn>
                  <a:cxn ang="0">
                    <a:pos x="25" y="60"/>
                  </a:cxn>
                  <a:cxn ang="0">
                    <a:pos x="29" y="49"/>
                  </a:cxn>
                  <a:cxn ang="0">
                    <a:pos x="9" y="52"/>
                  </a:cxn>
                  <a:cxn ang="0">
                    <a:pos x="44" y="36"/>
                  </a:cxn>
                  <a:cxn ang="0">
                    <a:pos x="57" y="32"/>
                  </a:cxn>
                  <a:cxn ang="0">
                    <a:pos x="104" y="32"/>
                  </a:cxn>
                  <a:cxn ang="0">
                    <a:pos x="135" y="11"/>
                  </a:cxn>
                  <a:cxn ang="0">
                    <a:pos x="196" y="6"/>
                  </a:cxn>
                  <a:cxn ang="0">
                    <a:pos x="218" y="8"/>
                  </a:cxn>
                  <a:cxn ang="0">
                    <a:pos x="245" y="3"/>
                  </a:cxn>
                  <a:cxn ang="0">
                    <a:pos x="315" y="11"/>
                  </a:cxn>
                </a:cxnLst>
                <a:rect l="0" t="0" r="r" b="b"/>
                <a:pathLst>
                  <a:path w="386" h="203">
                    <a:moveTo>
                      <a:pt x="315" y="11"/>
                    </a:moveTo>
                    <a:cubicBezTo>
                      <a:pt x="312" y="14"/>
                      <a:pt x="310" y="15"/>
                      <a:pt x="307" y="16"/>
                    </a:cubicBezTo>
                    <a:cubicBezTo>
                      <a:pt x="342" y="6"/>
                      <a:pt x="342" y="6"/>
                      <a:pt x="342" y="6"/>
                    </a:cubicBezTo>
                    <a:cubicBezTo>
                      <a:pt x="345" y="7"/>
                      <a:pt x="347" y="8"/>
                      <a:pt x="350" y="9"/>
                    </a:cubicBezTo>
                    <a:cubicBezTo>
                      <a:pt x="355" y="11"/>
                      <a:pt x="355" y="14"/>
                      <a:pt x="358" y="17"/>
                    </a:cubicBezTo>
                    <a:cubicBezTo>
                      <a:pt x="363" y="22"/>
                      <a:pt x="386" y="20"/>
                      <a:pt x="386" y="28"/>
                    </a:cubicBezTo>
                    <a:cubicBezTo>
                      <a:pt x="386" y="33"/>
                      <a:pt x="378" y="32"/>
                      <a:pt x="375" y="34"/>
                    </a:cubicBezTo>
                    <a:cubicBezTo>
                      <a:pt x="358" y="48"/>
                      <a:pt x="336" y="40"/>
                      <a:pt x="313" y="51"/>
                    </a:cubicBezTo>
                    <a:cubicBezTo>
                      <a:pt x="317" y="56"/>
                      <a:pt x="335" y="52"/>
                      <a:pt x="346" y="52"/>
                    </a:cubicBezTo>
                    <a:cubicBezTo>
                      <a:pt x="336" y="63"/>
                      <a:pt x="311" y="69"/>
                      <a:pt x="295" y="74"/>
                    </a:cubicBezTo>
                    <a:cubicBezTo>
                      <a:pt x="277" y="80"/>
                      <a:pt x="267" y="97"/>
                      <a:pt x="254" y="107"/>
                    </a:cubicBezTo>
                    <a:cubicBezTo>
                      <a:pt x="248" y="112"/>
                      <a:pt x="238" y="106"/>
                      <a:pt x="231" y="108"/>
                    </a:cubicBezTo>
                    <a:cubicBezTo>
                      <a:pt x="221" y="112"/>
                      <a:pt x="210" y="112"/>
                      <a:pt x="203" y="118"/>
                    </a:cubicBezTo>
                    <a:cubicBezTo>
                      <a:pt x="216" y="118"/>
                      <a:pt x="216" y="118"/>
                      <a:pt x="216" y="118"/>
                    </a:cubicBezTo>
                    <a:cubicBezTo>
                      <a:pt x="217" y="128"/>
                      <a:pt x="211" y="127"/>
                      <a:pt x="203" y="126"/>
                    </a:cubicBezTo>
                    <a:cubicBezTo>
                      <a:pt x="208" y="129"/>
                      <a:pt x="213" y="131"/>
                      <a:pt x="216" y="137"/>
                    </a:cubicBezTo>
                    <a:cubicBezTo>
                      <a:pt x="206" y="141"/>
                      <a:pt x="203" y="152"/>
                      <a:pt x="196" y="157"/>
                    </a:cubicBezTo>
                    <a:cubicBezTo>
                      <a:pt x="177" y="157"/>
                      <a:pt x="177" y="157"/>
                      <a:pt x="174" y="157"/>
                    </a:cubicBezTo>
                    <a:cubicBezTo>
                      <a:pt x="175" y="160"/>
                      <a:pt x="177" y="161"/>
                      <a:pt x="177" y="164"/>
                    </a:cubicBezTo>
                    <a:cubicBezTo>
                      <a:pt x="177" y="178"/>
                      <a:pt x="158" y="169"/>
                      <a:pt x="158" y="184"/>
                    </a:cubicBezTo>
                    <a:cubicBezTo>
                      <a:pt x="165" y="184"/>
                      <a:pt x="166" y="184"/>
                      <a:pt x="169" y="184"/>
                    </a:cubicBezTo>
                    <a:cubicBezTo>
                      <a:pt x="171" y="184"/>
                      <a:pt x="176" y="184"/>
                      <a:pt x="176" y="188"/>
                    </a:cubicBezTo>
                    <a:cubicBezTo>
                      <a:pt x="176" y="195"/>
                      <a:pt x="151" y="203"/>
                      <a:pt x="141" y="203"/>
                    </a:cubicBezTo>
                    <a:cubicBezTo>
                      <a:pt x="131" y="203"/>
                      <a:pt x="135" y="197"/>
                      <a:pt x="126" y="197"/>
                    </a:cubicBezTo>
                    <a:cubicBezTo>
                      <a:pt x="113" y="197"/>
                      <a:pt x="104" y="197"/>
                      <a:pt x="93" y="197"/>
                    </a:cubicBezTo>
                    <a:cubicBezTo>
                      <a:pt x="89" y="197"/>
                      <a:pt x="86" y="201"/>
                      <a:pt x="80" y="201"/>
                    </a:cubicBezTo>
                    <a:cubicBezTo>
                      <a:pt x="65" y="201"/>
                      <a:pt x="53" y="197"/>
                      <a:pt x="38" y="192"/>
                    </a:cubicBezTo>
                    <a:cubicBezTo>
                      <a:pt x="37" y="194"/>
                      <a:pt x="35" y="197"/>
                      <a:pt x="33" y="197"/>
                    </a:cubicBezTo>
                    <a:cubicBezTo>
                      <a:pt x="29" y="197"/>
                      <a:pt x="28" y="194"/>
                      <a:pt x="28" y="193"/>
                    </a:cubicBezTo>
                    <a:cubicBezTo>
                      <a:pt x="28" y="176"/>
                      <a:pt x="51" y="182"/>
                      <a:pt x="60" y="176"/>
                    </a:cubicBezTo>
                    <a:cubicBezTo>
                      <a:pt x="55" y="172"/>
                      <a:pt x="46" y="170"/>
                      <a:pt x="46" y="162"/>
                    </a:cubicBezTo>
                    <a:cubicBezTo>
                      <a:pt x="46" y="156"/>
                      <a:pt x="52" y="158"/>
                      <a:pt x="57" y="158"/>
                    </a:cubicBezTo>
                    <a:cubicBezTo>
                      <a:pt x="71" y="158"/>
                      <a:pt x="76" y="165"/>
                      <a:pt x="84" y="170"/>
                    </a:cubicBezTo>
                    <a:cubicBezTo>
                      <a:pt x="92" y="170"/>
                      <a:pt x="92" y="170"/>
                      <a:pt x="92" y="170"/>
                    </a:cubicBezTo>
                    <a:cubicBezTo>
                      <a:pt x="86" y="164"/>
                      <a:pt x="72" y="159"/>
                      <a:pt x="72" y="148"/>
                    </a:cubicBezTo>
                    <a:cubicBezTo>
                      <a:pt x="66" y="148"/>
                      <a:pt x="66" y="148"/>
                      <a:pt x="66" y="148"/>
                    </a:cubicBezTo>
                    <a:cubicBezTo>
                      <a:pt x="63" y="149"/>
                      <a:pt x="63" y="149"/>
                      <a:pt x="61" y="151"/>
                    </a:cubicBezTo>
                    <a:cubicBezTo>
                      <a:pt x="55" y="151"/>
                      <a:pt x="55" y="151"/>
                      <a:pt x="55" y="151"/>
                    </a:cubicBezTo>
                    <a:cubicBezTo>
                      <a:pt x="55" y="146"/>
                      <a:pt x="55" y="146"/>
                      <a:pt x="55" y="146"/>
                    </a:cubicBezTo>
                    <a:cubicBezTo>
                      <a:pt x="58" y="138"/>
                      <a:pt x="61" y="134"/>
                      <a:pt x="68" y="131"/>
                    </a:cubicBezTo>
                    <a:cubicBezTo>
                      <a:pt x="79" y="128"/>
                      <a:pt x="92" y="132"/>
                      <a:pt x="92" y="119"/>
                    </a:cubicBezTo>
                    <a:cubicBezTo>
                      <a:pt x="92" y="105"/>
                      <a:pt x="62" y="105"/>
                      <a:pt x="62" y="97"/>
                    </a:cubicBezTo>
                    <a:cubicBezTo>
                      <a:pt x="62" y="93"/>
                      <a:pt x="69" y="94"/>
                      <a:pt x="73" y="94"/>
                    </a:cubicBezTo>
                    <a:cubicBezTo>
                      <a:pt x="68" y="94"/>
                      <a:pt x="67" y="92"/>
                      <a:pt x="67" y="89"/>
                    </a:cubicBezTo>
                    <a:cubicBezTo>
                      <a:pt x="69" y="88"/>
                      <a:pt x="71" y="89"/>
                      <a:pt x="73" y="89"/>
                    </a:cubicBezTo>
                    <a:cubicBezTo>
                      <a:pt x="78" y="89"/>
                      <a:pt x="88" y="87"/>
                      <a:pt x="97" y="90"/>
                    </a:cubicBezTo>
                    <a:cubicBezTo>
                      <a:pt x="108" y="93"/>
                      <a:pt x="112" y="106"/>
                      <a:pt x="124" y="104"/>
                    </a:cubicBezTo>
                    <a:cubicBezTo>
                      <a:pt x="122" y="102"/>
                      <a:pt x="108" y="93"/>
                      <a:pt x="108" y="91"/>
                    </a:cubicBezTo>
                    <a:cubicBezTo>
                      <a:pt x="108" y="89"/>
                      <a:pt x="110" y="88"/>
                      <a:pt x="111" y="86"/>
                    </a:cubicBezTo>
                    <a:cubicBezTo>
                      <a:pt x="133" y="86"/>
                      <a:pt x="133" y="86"/>
                      <a:pt x="133" y="86"/>
                    </a:cubicBezTo>
                    <a:cubicBezTo>
                      <a:pt x="141" y="83"/>
                      <a:pt x="149" y="81"/>
                      <a:pt x="154" y="74"/>
                    </a:cubicBezTo>
                    <a:cubicBezTo>
                      <a:pt x="147" y="74"/>
                      <a:pt x="147" y="74"/>
                      <a:pt x="147" y="74"/>
                    </a:cubicBezTo>
                    <a:cubicBezTo>
                      <a:pt x="138" y="81"/>
                      <a:pt x="128" y="84"/>
                      <a:pt x="114" y="84"/>
                    </a:cubicBezTo>
                    <a:cubicBezTo>
                      <a:pt x="106" y="84"/>
                      <a:pt x="103" y="81"/>
                      <a:pt x="99" y="81"/>
                    </a:cubicBezTo>
                    <a:cubicBezTo>
                      <a:pt x="95" y="81"/>
                      <a:pt x="93" y="85"/>
                      <a:pt x="90" y="85"/>
                    </a:cubicBezTo>
                    <a:cubicBezTo>
                      <a:pt x="81" y="85"/>
                      <a:pt x="70" y="82"/>
                      <a:pt x="72" y="76"/>
                    </a:cubicBezTo>
                    <a:cubicBezTo>
                      <a:pt x="67" y="76"/>
                      <a:pt x="67" y="76"/>
                      <a:pt x="67" y="76"/>
                    </a:cubicBezTo>
                    <a:cubicBezTo>
                      <a:pt x="63" y="78"/>
                      <a:pt x="61" y="81"/>
                      <a:pt x="57" y="81"/>
                    </a:cubicBezTo>
                    <a:cubicBezTo>
                      <a:pt x="48" y="81"/>
                      <a:pt x="36" y="75"/>
                      <a:pt x="33" y="71"/>
                    </a:cubicBezTo>
                    <a:cubicBezTo>
                      <a:pt x="36" y="69"/>
                      <a:pt x="39" y="67"/>
                      <a:pt x="44" y="67"/>
                    </a:cubicBezTo>
                    <a:cubicBezTo>
                      <a:pt x="36" y="67"/>
                      <a:pt x="27" y="66"/>
                      <a:pt x="24" y="67"/>
                    </a:cubicBezTo>
                    <a:cubicBezTo>
                      <a:pt x="29" y="55"/>
                      <a:pt x="40" y="56"/>
                      <a:pt x="51" y="53"/>
                    </a:cubicBezTo>
                    <a:cubicBezTo>
                      <a:pt x="47" y="52"/>
                      <a:pt x="46" y="52"/>
                      <a:pt x="42" y="52"/>
                    </a:cubicBezTo>
                    <a:cubicBezTo>
                      <a:pt x="33" y="52"/>
                      <a:pt x="33" y="60"/>
                      <a:pt x="25" y="60"/>
                    </a:cubicBezTo>
                    <a:cubicBezTo>
                      <a:pt x="22" y="60"/>
                      <a:pt x="18" y="57"/>
                      <a:pt x="17" y="56"/>
                    </a:cubicBezTo>
                    <a:cubicBezTo>
                      <a:pt x="21" y="52"/>
                      <a:pt x="24" y="51"/>
                      <a:pt x="29" y="49"/>
                    </a:cubicBezTo>
                    <a:cubicBezTo>
                      <a:pt x="16" y="49"/>
                      <a:pt x="16" y="49"/>
                      <a:pt x="16" y="49"/>
                    </a:cubicBezTo>
                    <a:cubicBezTo>
                      <a:pt x="13" y="50"/>
                      <a:pt x="11" y="51"/>
                      <a:pt x="9" y="52"/>
                    </a:cubicBezTo>
                    <a:cubicBezTo>
                      <a:pt x="7" y="52"/>
                      <a:pt x="2" y="52"/>
                      <a:pt x="0" y="52"/>
                    </a:cubicBezTo>
                    <a:cubicBezTo>
                      <a:pt x="2" y="41"/>
                      <a:pt x="31" y="36"/>
                      <a:pt x="44" y="36"/>
                    </a:cubicBezTo>
                    <a:cubicBezTo>
                      <a:pt x="49" y="36"/>
                      <a:pt x="52" y="36"/>
                      <a:pt x="53" y="36"/>
                    </a:cubicBezTo>
                    <a:cubicBezTo>
                      <a:pt x="55" y="36"/>
                      <a:pt x="57" y="34"/>
                      <a:pt x="57" y="32"/>
                    </a:cubicBezTo>
                    <a:cubicBezTo>
                      <a:pt x="71" y="32"/>
                      <a:pt x="65" y="22"/>
                      <a:pt x="74" y="22"/>
                    </a:cubicBezTo>
                    <a:cubicBezTo>
                      <a:pt x="83" y="22"/>
                      <a:pt x="100" y="31"/>
                      <a:pt x="104" y="32"/>
                    </a:cubicBezTo>
                    <a:cubicBezTo>
                      <a:pt x="108" y="22"/>
                      <a:pt x="113" y="12"/>
                      <a:pt x="126" y="12"/>
                    </a:cubicBezTo>
                    <a:cubicBezTo>
                      <a:pt x="134" y="12"/>
                      <a:pt x="129" y="16"/>
                      <a:pt x="135" y="11"/>
                    </a:cubicBezTo>
                    <a:cubicBezTo>
                      <a:pt x="137" y="7"/>
                      <a:pt x="141" y="6"/>
                      <a:pt x="145" y="6"/>
                    </a:cubicBezTo>
                    <a:cubicBezTo>
                      <a:pt x="168" y="6"/>
                      <a:pt x="173" y="6"/>
                      <a:pt x="196" y="6"/>
                    </a:cubicBezTo>
                    <a:cubicBezTo>
                      <a:pt x="197" y="4"/>
                      <a:pt x="199" y="3"/>
                      <a:pt x="201" y="3"/>
                    </a:cubicBezTo>
                    <a:cubicBezTo>
                      <a:pt x="209" y="3"/>
                      <a:pt x="211" y="8"/>
                      <a:pt x="218" y="8"/>
                    </a:cubicBezTo>
                    <a:cubicBezTo>
                      <a:pt x="224" y="8"/>
                      <a:pt x="226" y="0"/>
                      <a:pt x="232" y="0"/>
                    </a:cubicBezTo>
                    <a:cubicBezTo>
                      <a:pt x="239" y="0"/>
                      <a:pt x="241" y="3"/>
                      <a:pt x="245" y="3"/>
                    </a:cubicBezTo>
                    <a:cubicBezTo>
                      <a:pt x="250" y="3"/>
                      <a:pt x="253" y="3"/>
                      <a:pt x="258" y="3"/>
                    </a:cubicBezTo>
                    <a:cubicBezTo>
                      <a:pt x="268" y="3"/>
                      <a:pt x="306" y="2"/>
                      <a:pt x="315" y="1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74" name="Freeform 88"/>
              <p:cNvSpPr>
                <a:spLocks/>
              </p:cNvSpPr>
              <p:nvPr/>
            </p:nvSpPr>
            <p:spPr bwMode="auto">
              <a:xfrm>
                <a:off x="2838834" y="1200132"/>
                <a:ext cx="1235671" cy="939389"/>
              </a:xfrm>
              <a:custGeom>
                <a:avLst/>
                <a:gdLst/>
                <a:ahLst/>
                <a:cxnLst>
                  <a:cxn ang="0">
                    <a:pos x="280" y="372"/>
                  </a:cxn>
                  <a:cxn ang="0">
                    <a:pos x="267" y="360"/>
                  </a:cxn>
                  <a:cxn ang="0">
                    <a:pos x="228" y="336"/>
                  </a:cxn>
                  <a:cxn ang="0">
                    <a:pos x="215" y="302"/>
                  </a:cxn>
                  <a:cxn ang="0">
                    <a:pos x="109" y="219"/>
                  </a:cxn>
                  <a:cxn ang="0">
                    <a:pos x="73" y="223"/>
                  </a:cxn>
                  <a:cxn ang="0">
                    <a:pos x="43" y="217"/>
                  </a:cxn>
                  <a:cxn ang="0">
                    <a:pos x="19" y="202"/>
                  </a:cxn>
                  <a:cxn ang="0">
                    <a:pos x="51" y="190"/>
                  </a:cxn>
                  <a:cxn ang="0">
                    <a:pos x="64" y="180"/>
                  </a:cxn>
                  <a:cxn ang="0">
                    <a:pos x="0" y="166"/>
                  </a:cxn>
                  <a:cxn ang="0">
                    <a:pos x="84" y="141"/>
                  </a:cxn>
                  <a:cxn ang="0">
                    <a:pos x="72" y="102"/>
                  </a:cxn>
                  <a:cxn ang="0">
                    <a:pos x="144" y="59"/>
                  </a:cxn>
                  <a:cxn ang="0">
                    <a:pos x="237" y="56"/>
                  </a:cxn>
                  <a:cxn ang="0">
                    <a:pos x="260" y="53"/>
                  </a:cxn>
                  <a:cxn ang="0">
                    <a:pos x="274" y="38"/>
                  </a:cxn>
                  <a:cxn ang="0">
                    <a:pos x="309" y="36"/>
                  </a:cxn>
                  <a:cxn ang="0">
                    <a:pos x="355" y="15"/>
                  </a:cxn>
                  <a:cxn ang="0">
                    <a:pos x="391" y="13"/>
                  </a:cxn>
                  <a:cxn ang="0">
                    <a:pos x="534" y="0"/>
                  </a:cxn>
                  <a:cxn ang="0">
                    <a:pos x="594" y="48"/>
                  </a:cxn>
                  <a:cxn ang="0">
                    <a:pos x="570" y="75"/>
                  </a:cxn>
                  <a:cxn ang="0">
                    <a:pos x="603" y="102"/>
                  </a:cxn>
                  <a:cxn ang="0">
                    <a:pos x="684" y="66"/>
                  </a:cxn>
                  <a:cxn ang="0">
                    <a:pos x="730" y="51"/>
                  </a:cxn>
                  <a:cxn ang="0">
                    <a:pos x="702" y="94"/>
                  </a:cxn>
                  <a:cxn ang="0">
                    <a:pos x="691" y="114"/>
                  </a:cxn>
                  <a:cxn ang="0">
                    <a:pos x="654" y="150"/>
                  </a:cxn>
                  <a:cxn ang="0">
                    <a:pos x="677" y="178"/>
                  </a:cxn>
                  <a:cxn ang="0">
                    <a:pos x="657" y="202"/>
                  </a:cxn>
                  <a:cxn ang="0">
                    <a:pos x="669" y="236"/>
                  </a:cxn>
                  <a:cxn ang="0">
                    <a:pos x="673" y="260"/>
                  </a:cxn>
                  <a:cxn ang="0">
                    <a:pos x="633" y="295"/>
                  </a:cxn>
                  <a:cxn ang="0">
                    <a:pos x="637" y="305"/>
                  </a:cxn>
                  <a:cxn ang="0">
                    <a:pos x="601" y="297"/>
                  </a:cxn>
                  <a:cxn ang="0">
                    <a:pos x="633" y="358"/>
                  </a:cxn>
                  <a:cxn ang="0">
                    <a:pos x="596" y="347"/>
                  </a:cxn>
                  <a:cxn ang="0">
                    <a:pos x="616" y="375"/>
                  </a:cxn>
                  <a:cxn ang="0">
                    <a:pos x="518" y="408"/>
                  </a:cxn>
                  <a:cxn ang="0">
                    <a:pos x="483" y="445"/>
                  </a:cxn>
                  <a:cxn ang="0">
                    <a:pos x="443" y="449"/>
                  </a:cxn>
                  <a:cxn ang="0">
                    <a:pos x="402" y="485"/>
                  </a:cxn>
                  <a:cxn ang="0">
                    <a:pos x="384" y="523"/>
                  </a:cxn>
                  <a:cxn ang="0">
                    <a:pos x="362" y="571"/>
                  </a:cxn>
                  <a:cxn ang="0">
                    <a:pos x="313" y="560"/>
                  </a:cxn>
                  <a:cxn ang="0">
                    <a:pos x="270" y="499"/>
                  </a:cxn>
                  <a:cxn ang="0">
                    <a:pos x="256" y="475"/>
                  </a:cxn>
                  <a:cxn ang="0">
                    <a:pos x="237" y="438"/>
                  </a:cxn>
                  <a:cxn ang="0">
                    <a:pos x="255" y="403"/>
                  </a:cxn>
                </a:cxnLst>
                <a:rect l="0" t="0" r="r" b="b"/>
                <a:pathLst>
                  <a:path w="756" h="575">
                    <a:moveTo>
                      <a:pt x="255" y="403"/>
                    </a:moveTo>
                    <a:cubicBezTo>
                      <a:pt x="261" y="400"/>
                      <a:pt x="261" y="400"/>
                      <a:pt x="267" y="402"/>
                    </a:cubicBezTo>
                    <a:cubicBezTo>
                      <a:pt x="270" y="389"/>
                      <a:pt x="276" y="385"/>
                      <a:pt x="280" y="372"/>
                    </a:cubicBezTo>
                    <a:cubicBezTo>
                      <a:pt x="266" y="368"/>
                      <a:pt x="234" y="366"/>
                      <a:pt x="233" y="353"/>
                    </a:cubicBezTo>
                    <a:cubicBezTo>
                      <a:pt x="237" y="352"/>
                      <a:pt x="236" y="353"/>
                      <a:pt x="240" y="353"/>
                    </a:cubicBezTo>
                    <a:cubicBezTo>
                      <a:pt x="250" y="353"/>
                      <a:pt x="256" y="360"/>
                      <a:pt x="267" y="360"/>
                    </a:cubicBezTo>
                    <a:cubicBezTo>
                      <a:pt x="271" y="360"/>
                      <a:pt x="271" y="356"/>
                      <a:pt x="271" y="353"/>
                    </a:cubicBezTo>
                    <a:cubicBezTo>
                      <a:pt x="258" y="349"/>
                      <a:pt x="254" y="328"/>
                      <a:pt x="239" y="328"/>
                    </a:cubicBezTo>
                    <a:cubicBezTo>
                      <a:pt x="235" y="328"/>
                      <a:pt x="234" y="336"/>
                      <a:pt x="228" y="336"/>
                    </a:cubicBezTo>
                    <a:cubicBezTo>
                      <a:pt x="220" y="336"/>
                      <a:pt x="216" y="335"/>
                      <a:pt x="216" y="328"/>
                    </a:cubicBezTo>
                    <a:cubicBezTo>
                      <a:pt x="216" y="318"/>
                      <a:pt x="226" y="319"/>
                      <a:pt x="226" y="309"/>
                    </a:cubicBezTo>
                    <a:cubicBezTo>
                      <a:pt x="226" y="303"/>
                      <a:pt x="219" y="302"/>
                      <a:pt x="215" y="302"/>
                    </a:cubicBezTo>
                    <a:cubicBezTo>
                      <a:pt x="215" y="295"/>
                      <a:pt x="215" y="295"/>
                      <a:pt x="215" y="295"/>
                    </a:cubicBezTo>
                    <a:cubicBezTo>
                      <a:pt x="203" y="257"/>
                      <a:pt x="172" y="219"/>
                      <a:pt x="122" y="219"/>
                    </a:cubicBezTo>
                    <a:cubicBezTo>
                      <a:pt x="115" y="219"/>
                      <a:pt x="113" y="219"/>
                      <a:pt x="109" y="219"/>
                    </a:cubicBezTo>
                    <a:cubicBezTo>
                      <a:pt x="103" y="219"/>
                      <a:pt x="101" y="224"/>
                      <a:pt x="95" y="224"/>
                    </a:cubicBezTo>
                    <a:cubicBezTo>
                      <a:pt x="91" y="224"/>
                      <a:pt x="87" y="221"/>
                      <a:pt x="82" y="221"/>
                    </a:cubicBezTo>
                    <a:cubicBezTo>
                      <a:pt x="77" y="221"/>
                      <a:pt x="75" y="222"/>
                      <a:pt x="73" y="223"/>
                    </a:cubicBezTo>
                    <a:cubicBezTo>
                      <a:pt x="74" y="224"/>
                      <a:pt x="76" y="226"/>
                      <a:pt x="77" y="226"/>
                    </a:cubicBezTo>
                    <a:cubicBezTo>
                      <a:pt x="75" y="229"/>
                      <a:pt x="75" y="228"/>
                      <a:pt x="72" y="228"/>
                    </a:cubicBezTo>
                    <a:cubicBezTo>
                      <a:pt x="62" y="228"/>
                      <a:pt x="48" y="224"/>
                      <a:pt x="43" y="217"/>
                    </a:cubicBezTo>
                    <a:cubicBezTo>
                      <a:pt x="47" y="214"/>
                      <a:pt x="50" y="214"/>
                      <a:pt x="52" y="210"/>
                    </a:cubicBezTo>
                    <a:cubicBezTo>
                      <a:pt x="45" y="207"/>
                      <a:pt x="39" y="202"/>
                      <a:pt x="34" y="202"/>
                    </a:cubicBezTo>
                    <a:cubicBezTo>
                      <a:pt x="24" y="202"/>
                      <a:pt x="27" y="206"/>
                      <a:pt x="19" y="202"/>
                    </a:cubicBezTo>
                    <a:cubicBezTo>
                      <a:pt x="19" y="196"/>
                      <a:pt x="28" y="194"/>
                      <a:pt x="32" y="194"/>
                    </a:cubicBezTo>
                    <a:cubicBezTo>
                      <a:pt x="37" y="194"/>
                      <a:pt x="40" y="194"/>
                      <a:pt x="43" y="194"/>
                    </a:cubicBezTo>
                    <a:cubicBezTo>
                      <a:pt x="47" y="194"/>
                      <a:pt x="49" y="193"/>
                      <a:pt x="51" y="190"/>
                    </a:cubicBezTo>
                    <a:cubicBezTo>
                      <a:pt x="76" y="190"/>
                      <a:pt x="76" y="190"/>
                      <a:pt x="76" y="190"/>
                    </a:cubicBezTo>
                    <a:cubicBezTo>
                      <a:pt x="80" y="187"/>
                      <a:pt x="80" y="185"/>
                      <a:pt x="82" y="180"/>
                    </a:cubicBezTo>
                    <a:cubicBezTo>
                      <a:pt x="64" y="180"/>
                      <a:pt x="64" y="180"/>
                      <a:pt x="64" y="180"/>
                    </a:cubicBezTo>
                    <a:cubicBezTo>
                      <a:pt x="63" y="183"/>
                      <a:pt x="62" y="185"/>
                      <a:pt x="60" y="185"/>
                    </a:cubicBezTo>
                    <a:cubicBezTo>
                      <a:pt x="53" y="185"/>
                      <a:pt x="50" y="185"/>
                      <a:pt x="44" y="185"/>
                    </a:cubicBezTo>
                    <a:cubicBezTo>
                      <a:pt x="42" y="185"/>
                      <a:pt x="0" y="173"/>
                      <a:pt x="0" y="166"/>
                    </a:cubicBezTo>
                    <a:cubicBezTo>
                      <a:pt x="0" y="152"/>
                      <a:pt x="16" y="157"/>
                      <a:pt x="25" y="154"/>
                    </a:cubicBezTo>
                    <a:cubicBezTo>
                      <a:pt x="33" y="151"/>
                      <a:pt x="38" y="146"/>
                      <a:pt x="46" y="144"/>
                    </a:cubicBezTo>
                    <a:cubicBezTo>
                      <a:pt x="58" y="140"/>
                      <a:pt x="74" y="146"/>
                      <a:pt x="84" y="141"/>
                    </a:cubicBezTo>
                    <a:cubicBezTo>
                      <a:pt x="91" y="136"/>
                      <a:pt x="96" y="128"/>
                      <a:pt x="96" y="117"/>
                    </a:cubicBezTo>
                    <a:cubicBezTo>
                      <a:pt x="88" y="116"/>
                      <a:pt x="63" y="117"/>
                      <a:pt x="63" y="109"/>
                    </a:cubicBezTo>
                    <a:cubicBezTo>
                      <a:pt x="63" y="105"/>
                      <a:pt x="69" y="102"/>
                      <a:pt x="72" y="102"/>
                    </a:cubicBezTo>
                    <a:cubicBezTo>
                      <a:pt x="87" y="97"/>
                      <a:pt x="106" y="86"/>
                      <a:pt x="115" y="78"/>
                    </a:cubicBezTo>
                    <a:cubicBezTo>
                      <a:pt x="119" y="80"/>
                      <a:pt x="122" y="81"/>
                      <a:pt x="127" y="81"/>
                    </a:cubicBezTo>
                    <a:cubicBezTo>
                      <a:pt x="142" y="81"/>
                      <a:pt x="130" y="61"/>
                      <a:pt x="144" y="59"/>
                    </a:cubicBezTo>
                    <a:cubicBezTo>
                      <a:pt x="162" y="57"/>
                      <a:pt x="169" y="52"/>
                      <a:pt x="185" y="52"/>
                    </a:cubicBezTo>
                    <a:cubicBezTo>
                      <a:pt x="198" y="49"/>
                      <a:pt x="206" y="42"/>
                      <a:pt x="218" y="42"/>
                    </a:cubicBezTo>
                    <a:cubicBezTo>
                      <a:pt x="226" y="42"/>
                      <a:pt x="229" y="56"/>
                      <a:pt x="237" y="56"/>
                    </a:cubicBezTo>
                    <a:cubicBezTo>
                      <a:pt x="237" y="52"/>
                      <a:pt x="235" y="50"/>
                      <a:pt x="235" y="47"/>
                    </a:cubicBezTo>
                    <a:cubicBezTo>
                      <a:pt x="239" y="42"/>
                      <a:pt x="239" y="42"/>
                      <a:pt x="239" y="42"/>
                    </a:cubicBezTo>
                    <a:cubicBezTo>
                      <a:pt x="244" y="51"/>
                      <a:pt x="252" y="50"/>
                      <a:pt x="260" y="53"/>
                    </a:cubicBezTo>
                    <a:cubicBezTo>
                      <a:pt x="262" y="53"/>
                      <a:pt x="267" y="53"/>
                      <a:pt x="267" y="53"/>
                    </a:cubicBezTo>
                    <a:cubicBezTo>
                      <a:pt x="266" y="50"/>
                      <a:pt x="263" y="47"/>
                      <a:pt x="263" y="44"/>
                    </a:cubicBezTo>
                    <a:cubicBezTo>
                      <a:pt x="263" y="38"/>
                      <a:pt x="270" y="38"/>
                      <a:pt x="274" y="38"/>
                    </a:cubicBezTo>
                    <a:cubicBezTo>
                      <a:pt x="293" y="38"/>
                      <a:pt x="303" y="48"/>
                      <a:pt x="314" y="53"/>
                    </a:cubicBezTo>
                    <a:cubicBezTo>
                      <a:pt x="334" y="53"/>
                      <a:pt x="334" y="53"/>
                      <a:pt x="334" y="53"/>
                    </a:cubicBezTo>
                    <a:cubicBezTo>
                      <a:pt x="327" y="50"/>
                      <a:pt x="309" y="44"/>
                      <a:pt x="309" y="36"/>
                    </a:cubicBezTo>
                    <a:cubicBezTo>
                      <a:pt x="309" y="29"/>
                      <a:pt x="322" y="31"/>
                      <a:pt x="326" y="30"/>
                    </a:cubicBezTo>
                    <a:cubicBezTo>
                      <a:pt x="323" y="27"/>
                      <a:pt x="320" y="27"/>
                      <a:pt x="318" y="24"/>
                    </a:cubicBezTo>
                    <a:cubicBezTo>
                      <a:pt x="330" y="18"/>
                      <a:pt x="341" y="15"/>
                      <a:pt x="355" y="15"/>
                    </a:cubicBezTo>
                    <a:cubicBezTo>
                      <a:pt x="366" y="15"/>
                      <a:pt x="373" y="15"/>
                      <a:pt x="382" y="18"/>
                    </a:cubicBezTo>
                    <a:cubicBezTo>
                      <a:pt x="391" y="18"/>
                      <a:pt x="391" y="18"/>
                      <a:pt x="391" y="18"/>
                    </a:cubicBezTo>
                    <a:cubicBezTo>
                      <a:pt x="391" y="13"/>
                      <a:pt x="391" y="13"/>
                      <a:pt x="391" y="13"/>
                    </a:cubicBezTo>
                    <a:cubicBezTo>
                      <a:pt x="398" y="12"/>
                      <a:pt x="402" y="13"/>
                      <a:pt x="409" y="13"/>
                    </a:cubicBezTo>
                    <a:cubicBezTo>
                      <a:pt x="430" y="13"/>
                      <a:pt x="447" y="0"/>
                      <a:pt x="470" y="0"/>
                    </a:cubicBezTo>
                    <a:cubicBezTo>
                      <a:pt x="495" y="0"/>
                      <a:pt x="512" y="0"/>
                      <a:pt x="534" y="0"/>
                    </a:cubicBezTo>
                    <a:cubicBezTo>
                      <a:pt x="560" y="0"/>
                      <a:pt x="579" y="17"/>
                      <a:pt x="600" y="26"/>
                    </a:cubicBezTo>
                    <a:cubicBezTo>
                      <a:pt x="612" y="31"/>
                      <a:pt x="627" y="28"/>
                      <a:pt x="638" y="30"/>
                    </a:cubicBezTo>
                    <a:cubicBezTo>
                      <a:pt x="636" y="46"/>
                      <a:pt x="606" y="44"/>
                      <a:pt x="594" y="48"/>
                    </a:cubicBezTo>
                    <a:cubicBezTo>
                      <a:pt x="497" y="53"/>
                      <a:pt x="497" y="53"/>
                      <a:pt x="497" y="53"/>
                    </a:cubicBezTo>
                    <a:cubicBezTo>
                      <a:pt x="505" y="59"/>
                      <a:pt x="579" y="50"/>
                      <a:pt x="587" y="53"/>
                    </a:cubicBezTo>
                    <a:cubicBezTo>
                      <a:pt x="586" y="57"/>
                      <a:pt x="567" y="75"/>
                      <a:pt x="570" y="75"/>
                    </a:cubicBezTo>
                    <a:cubicBezTo>
                      <a:pt x="581" y="75"/>
                      <a:pt x="607" y="50"/>
                      <a:pt x="622" y="50"/>
                    </a:cubicBezTo>
                    <a:cubicBezTo>
                      <a:pt x="630" y="50"/>
                      <a:pt x="633" y="57"/>
                      <a:pt x="633" y="64"/>
                    </a:cubicBezTo>
                    <a:cubicBezTo>
                      <a:pt x="633" y="67"/>
                      <a:pt x="605" y="97"/>
                      <a:pt x="603" y="102"/>
                    </a:cubicBezTo>
                    <a:cubicBezTo>
                      <a:pt x="615" y="99"/>
                      <a:pt x="637" y="70"/>
                      <a:pt x="644" y="64"/>
                    </a:cubicBezTo>
                    <a:cubicBezTo>
                      <a:pt x="655" y="64"/>
                      <a:pt x="674" y="64"/>
                      <a:pt x="674" y="64"/>
                    </a:cubicBezTo>
                    <a:cubicBezTo>
                      <a:pt x="674" y="64"/>
                      <a:pt x="682" y="66"/>
                      <a:pt x="684" y="66"/>
                    </a:cubicBezTo>
                    <a:cubicBezTo>
                      <a:pt x="692" y="63"/>
                      <a:pt x="693" y="60"/>
                      <a:pt x="700" y="57"/>
                    </a:cubicBezTo>
                    <a:cubicBezTo>
                      <a:pt x="721" y="57"/>
                      <a:pt x="721" y="57"/>
                      <a:pt x="721" y="57"/>
                    </a:cubicBezTo>
                    <a:cubicBezTo>
                      <a:pt x="723" y="52"/>
                      <a:pt x="726" y="51"/>
                      <a:pt x="730" y="51"/>
                    </a:cubicBezTo>
                    <a:cubicBezTo>
                      <a:pt x="736" y="51"/>
                      <a:pt x="756" y="61"/>
                      <a:pt x="756" y="67"/>
                    </a:cubicBezTo>
                    <a:cubicBezTo>
                      <a:pt x="756" y="72"/>
                      <a:pt x="748" y="76"/>
                      <a:pt x="745" y="77"/>
                    </a:cubicBezTo>
                    <a:cubicBezTo>
                      <a:pt x="731" y="82"/>
                      <a:pt x="722" y="94"/>
                      <a:pt x="702" y="94"/>
                    </a:cubicBezTo>
                    <a:cubicBezTo>
                      <a:pt x="707" y="97"/>
                      <a:pt x="708" y="97"/>
                      <a:pt x="711" y="94"/>
                    </a:cubicBezTo>
                    <a:cubicBezTo>
                      <a:pt x="711" y="107"/>
                      <a:pt x="699" y="107"/>
                      <a:pt x="691" y="109"/>
                    </a:cubicBezTo>
                    <a:cubicBezTo>
                      <a:pt x="694" y="115"/>
                      <a:pt x="691" y="110"/>
                      <a:pt x="691" y="114"/>
                    </a:cubicBezTo>
                    <a:cubicBezTo>
                      <a:pt x="691" y="121"/>
                      <a:pt x="680" y="123"/>
                      <a:pt x="671" y="125"/>
                    </a:cubicBezTo>
                    <a:cubicBezTo>
                      <a:pt x="672" y="130"/>
                      <a:pt x="671" y="130"/>
                      <a:pt x="671" y="132"/>
                    </a:cubicBezTo>
                    <a:cubicBezTo>
                      <a:pt x="671" y="141"/>
                      <a:pt x="662" y="144"/>
                      <a:pt x="654" y="150"/>
                    </a:cubicBezTo>
                    <a:cubicBezTo>
                      <a:pt x="648" y="154"/>
                      <a:pt x="649" y="165"/>
                      <a:pt x="646" y="169"/>
                    </a:cubicBezTo>
                    <a:cubicBezTo>
                      <a:pt x="651" y="172"/>
                      <a:pt x="655" y="169"/>
                      <a:pt x="659" y="169"/>
                    </a:cubicBezTo>
                    <a:cubicBezTo>
                      <a:pt x="667" y="169"/>
                      <a:pt x="673" y="174"/>
                      <a:pt x="677" y="178"/>
                    </a:cubicBezTo>
                    <a:cubicBezTo>
                      <a:pt x="675" y="179"/>
                      <a:pt x="672" y="180"/>
                      <a:pt x="669" y="180"/>
                    </a:cubicBezTo>
                    <a:cubicBezTo>
                      <a:pt x="671" y="187"/>
                      <a:pt x="688" y="185"/>
                      <a:pt x="688" y="196"/>
                    </a:cubicBezTo>
                    <a:cubicBezTo>
                      <a:pt x="688" y="206"/>
                      <a:pt x="665" y="202"/>
                      <a:pt x="657" y="202"/>
                    </a:cubicBezTo>
                    <a:cubicBezTo>
                      <a:pt x="652" y="202"/>
                      <a:pt x="648" y="206"/>
                      <a:pt x="648" y="209"/>
                    </a:cubicBezTo>
                    <a:cubicBezTo>
                      <a:pt x="648" y="217"/>
                      <a:pt x="656" y="217"/>
                      <a:pt x="663" y="217"/>
                    </a:cubicBezTo>
                    <a:cubicBezTo>
                      <a:pt x="663" y="226"/>
                      <a:pt x="669" y="229"/>
                      <a:pt x="669" y="236"/>
                    </a:cubicBezTo>
                    <a:cubicBezTo>
                      <a:pt x="669" y="239"/>
                      <a:pt x="667" y="243"/>
                      <a:pt x="669" y="245"/>
                    </a:cubicBezTo>
                    <a:cubicBezTo>
                      <a:pt x="662" y="245"/>
                      <a:pt x="655" y="245"/>
                      <a:pt x="655" y="251"/>
                    </a:cubicBezTo>
                    <a:cubicBezTo>
                      <a:pt x="655" y="258"/>
                      <a:pt x="667" y="258"/>
                      <a:pt x="673" y="260"/>
                    </a:cubicBezTo>
                    <a:cubicBezTo>
                      <a:pt x="670" y="267"/>
                      <a:pt x="661" y="271"/>
                      <a:pt x="653" y="272"/>
                    </a:cubicBezTo>
                    <a:cubicBezTo>
                      <a:pt x="653" y="275"/>
                      <a:pt x="655" y="277"/>
                      <a:pt x="657" y="278"/>
                    </a:cubicBezTo>
                    <a:cubicBezTo>
                      <a:pt x="654" y="292"/>
                      <a:pt x="637" y="286"/>
                      <a:pt x="633" y="295"/>
                    </a:cubicBezTo>
                    <a:cubicBezTo>
                      <a:pt x="628" y="292"/>
                      <a:pt x="623" y="290"/>
                      <a:pt x="620" y="285"/>
                    </a:cubicBezTo>
                    <a:cubicBezTo>
                      <a:pt x="613" y="285"/>
                      <a:pt x="613" y="285"/>
                      <a:pt x="613" y="285"/>
                    </a:cubicBezTo>
                    <a:cubicBezTo>
                      <a:pt x="618" y="297"/>
                      <a:pt x="637" y="293"/>
                      <a:pt x="637" y="305"/>
                    </a:cubicBezTo>
                    <a:cubicBezTo>
                      <a:pt x="637" y="310"/>
                      <a:pt x="636" y="317"/>
                      <a:pt x="631" y="317"/>
                    </a:cubicBezTo>
                    <a:cubicBezTo>
                      <a:pt x="623" y="317"/>
                      <a:pt x="609" y="306"/>
                      <a:pt x="607" y="297"/>
                    </a:cubicBezTo>
                    <a:cubicBezTo>
                      <a:pt x="603" y="298"/>
                      <a:pt x="602" y="297"/>
                      <a:pt x="601" y="297"/>
                    </a:cubicBezTo>
                    <a:cubicBezTo>
                      <a:pt x="601" y="304"/>
                      <a:pt x="601" y="304"/>
                      <a:pt x="601" y="304"/>
                    </a:cubicBezTo>
                    <a:cubicBezTo>
                      <a:pt x="617" y="320"/>
                      <a:pt x="645" y="327"/>
                      <a:pt x="645" y="352"/>
                    </a:cubicBezTo>
                    <a:cubicBezTo>
                      <a:pt x="645" y="357"/>
                      <a:pt x="638" y="358"/>
                      <a:pt x="633" y="358"/>
                    </a:cubicBezTo>
                    <a:cubicBezTo>
                      <a:pt x="612" y="358"/>
                      <a:pt x="617" y="336"/>
                      <a:pt x="599" y="336"/>
                    </a:cubicBezTo>
                    <a:cubicBezTo>
                      <a:pt x="596" y="336"/>
                      <a:pt x="594" y="337"/>
                      <a:pt x="592" y="336"/>
                    </a:cubicBezTo>
                    <a:cubicBezTo>
                      <a:pt x="592" y="342"/>
                      <a:pt x="596" y="343"/>
                      <a:pt x="596" y="347"/>
                    </a:cubicBezTo>
                    <a:cubicBezTo>
                      <a:pt x="596" y="351"/>
                      <a:pt x="589" y="352"/>
                      <a:pt x="587" y="352"/>
                    </a:cubicBezTo>
                    <a:cubicBezTo>
                      <a:pt x="587" y="366"/>
                      <a:pt x="626" y="364"/>
                      <a:pt x="635" y="367"/>
                    </a:cubicBezTo>
                    <a:cubicBezTo>
                      <a:pt x="629" y="372"/>
                      <a:pt x="624" y="373"/>
                      <a:pt x="616" y="375"/>
                    </a:cubicBezTo>
                    <a:cubicBezTo>
                      <a:pt x="602" y="380"/>
                      <a:pt x="597" y="393"/>
                      <a:pt x="584" y="397"/>
                    </a:cubicBezTo>
                    <a:cubicBezTo>
                      <a:pt x="569" y="402"/>
                      <a:pt x="556" y="400"/>
                      <a:pt x="539" y="408"/>
                    </a:cubicBezTo>
                    <a:cubicBezTo>
                      <a:pt x="518" y="408"/>
                      <a:pt x="518" y="408"/>
                      <a:pt x="518" y="408"/>
                    </a:cubicBezTo>
                    <a:cubicBezTo>
                      <a:pt x="514" y="410"/>
                      <a:pt x="510" y="412"/>
                      <a:pt x="510" y="415"/>
                    </a:cubicBezTo>
                    <a:cubicBezTo>
                      <a:pt x="498" y="423"/>
                      <a:pt x="498" y="423"/>
                      <a:pt x="498" y="423"/>
                    </a:cubicBezTo>
                    <a:cubicBezTo>
                      <a:pt x="490" y="430"/>
                      <a:pt x="490" y="438"/>
                      <a:pt x="483" y="445"/>
                    </a:cubicBezTo>
                    <a:cubicBezTo>
                      <a:pt x="474" y="454"/>
                      <a:pt x="459" y="452"/>
                      <a:pt x="450" y="458"/>
                    </a:cubicBezTo>
                    <a:cubicBezTo>
                      <a:pt x="443" y="458"/>
                      <a:pt x="443" y="458"/>
                      <a:pt x="443" y="458"/>
                    </a:cubicBezTo>
                    <a:cubicBezTo>
                      <a:pt x="443" y="449"/>
                      <a:pt x="443" y="449"/>
                      <a:pt x="443" y="449"/>
                    </a:cubicBezTo>
                    <a:cubicBezTo>
                      <a:pt x="437" y="452"/>
                      <a:pt x="438" y="457"/>
                      <a:pt x="435" y="460"/>
                    </a:cubicBezTo>
                    <a:cubicBezTo>
                      <a:pt x="425" y="470"/>
                      <a:pt x="401" y="466"/>
                      <a:pt x="401" y="480"/>
                    </a:cubicBezTo>
                    <a:cubicBezTo>
                      <a:pt x="401" y="482"/>
                      <a:pt x="402" y="483"/>
                      <a:pt x="402" y="485"/>
                    </a:cubicBezTo>
                    <a:cubicBezTo>
                      <a:pt x="401" y="486"/>
                      <a:pt x="399" y="488"/>
                      <a:pt x="399" y="490"/>
                    </a:cubicBezTo>
                    <a:cubicBezTo>
                      <a:pt x="399" y="493"/>
                      <a:pt x="405" y="495"/>
                      <a:pt x="405" y="500"/>
                    </a:cubicBezTo>
                    <a:cubicBezTo>
                      <a:pt x="405" y="515"/>
                      <a:pt x="384" y="510"/>
                      <a:pt x="384" y="523"/>
                    </a:cubicBezTo>
                    <a:cubicBezTo>
                      <a:pt x="384" y="531"/>
                      <a:pt x="383" y="543"/>
                      <a:pt x="384" y="547"/>
                    </a:cubicBezTo>
                    <a:cubicBezTo>
                      <a:pt x="374" y="552"/>
                      <a:pt x="379" y="575"/>
                      <a:pt x="367" y="575"/>
                    </a:cubicBezTo>
                    <a:cubicBezTo>
                      <a:pt x="364" y="575"/>
                      <a:pt x="363" y="573"/>
                      <a:pt x="362" y="571"/>
                    </a:cubicBezTo>
                    <a:cubicBezTo>
                      <a:pt x="356" y="571"/>
                      <a:pt x="356" y="574"/>
                      <a:pt x="353" y="574"/>
                    </a:cubicBezTo>
                    <a:cubicBezTo>
                      <a:pt x="342" y="574"/>
                      <a:pt x="343" y="554"/>
                      <a:pt x="332" y="554"/>
                    </a:cubicBezTo>
                    <a:cubicBezTo>
                      <a:pt x="326" y="554"/>
                      <a:pt x="319" y="559"/>
                      <a:pt x="313" y="560"/>
                    </a:cubicBezTo>
                    <a:cubicBezTo>
                      <a:pt x="310" y="550"/>
                      <a:pt x="306" y="553"/>
                      <a:pt x="299" y="547"/>
                    </a:cubicBezTo>
                    <a:cubicBezTo>
                      <a:pt x="296" y="546"/>
                      <a:pt x="297" y="539"/>
                      <a:pt x="296" y="539"/>
                    </a:cubicBezTo>
                    <a:cubicBezTo>
                      <a:pt x="287" y="531"/>
                      <a:pt x="270" y="512"/>
                      <a:pt x="270" y="499"/>
                    </a:cubicBezTo>
                    <a:cubicBezTo>
                      <a:pt x="270" y="493"/>
                      <a:pt x="274" y="494"/>
                      <a:pt x="277" y="490"/>
                    </a:cubicBezTo>
                    <a:cubicBezTo>
                      <a:pt x="270" y="482"/>
                      <a:pt x="268" y="493"/>
                      <a:pt x="260" y="489"/>
                    </a:cubicBezTo>
                    <a:cubicBezTo>
                      <a:pt x="259" y="487"/>
                      <a:pt x="257" y="479"/>
                      <a:pt x="256" y="475"/>
                    </a:cubicBezTo>
                    <a:cubicBezTo>
                      <a:pt x="253" y="466"/>
                      <a:pt x="241" y="461"/>
                      <a:pt x="241" y="449"/>
                    </a:cubicBezTo>
                    <a:cubicBezTo>
                      <a:pt x="241" y="445"/>
                      <a:pt x="244" y="443"/>
                      <a:pt x="246" y="438"/>
                    </a:cubicBezTo>
                    <a:cubicBezTo>
                      <a:pt x="243" y="437"/>
                      <a:pt x="240" y="436"/>
                      <a:pt x="237" y="438"/>
                    </a:cubicBezTo>
                    <a:cubicBezTo>
                      <a:pt x="237" y="428"/>
                      <a:pt x="237" y="428"/>
                      <a:pt x="237" y="428"/>
                    </a:cubicBezTo>
                    <a:cubicBezTo>
                      <a:pt x="243" y="420"/>
                      <a:pt x="246" y="411"/>
                      <a:pt x="255" y="404"/>
                    </a:cubicBezTo>
                    <a:lnTo>
                      <a:pt x="255" y="40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75" name="Freeform 89"/>
              <p:cNvSpPr>
                <a:spLocks/>
              </p:cNvSpPr>
              <p:nvPr/>
            </p:nvSpPr>
            <p:spPr bwMode="auto">
              <a:xfrm>
                <a:off x="3207196" y="1792609"/>
                <a:ext cx="58470" cy="38979"/>
              </a:xfrm>
              <a:custGeom>
                <a:avLst/>
                <a:gdLst/>
                <a:ahLst/>
                <a:cxnLst>
                  <a:cxn ang="0">
                    <a:pos x="9" y="24"/>
                  </a:cxn>
                  <a:cxn ang="0">
                    <a:pos x="0" y="9"/>
                  </a:cxn>
                  <a:cxn ang="0">
                    <a:pos x="10" y="0"/>
                  </a:cxn>
                  <a:cxn ang="0">
                    <a:pos x="36" y="16"/>
                  </a:cxn>
                  <a:cxn ang="0">
                    <a:pos x="19" y="24"/>
                  </a:cxn>
                  <a:cxn ang="0">
                    <a:pos x="9" y="24"/>
                  </a:cxn>
                </a:cxnLst>
                <a:rect l="0" t="0" r="r" b="b"/>
                <a:pathLst>
                  <a:path w="36" h="24">
                    <a:moveTo>
                      <a:pt x="9" y="24"/>
                    </a:moveTo>
                    <a:cubicBezTo>
                      <a:pt x="5" y="24"/>
                      <a:pt x="0" y="14"/>
                      <a:pt x="0" y="9"/>
                    </a:cubicBezTo>
                    <a:cubicBezTo>
                      <a:pt x="0" y="2"/>
                      <a:pt x="6" y="0"/>
                      <a:pt x="10" y="0"/>
                    </a:cubicBezTo>
                    <a:cubicBezTo>
                      <a:pt x="21" y="0"/>
                      <a:pt x="25" y="12"/>
                      <a:pt x="36" y="16"/>
                    </a:cubicBezTo>
                    <a:cubicBezTo>
                      <a:pt x="35" y="23"/>
                      <a:pt x="26" y="24"/>
                      <a:pt x="19" y="24"/>
                    </a:cubicBezTo>
                    <a:lnTo>
                      <a:pt x="9" y="2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76" name="Freeform 90"/>
              <p:cNvSpPr>
                <a:spLocks/>
              </p:cNvSpPr>
              <p:nvPr/>
            </p:nvSpPr>
            <p:spPr bwMode="auto">
              <a:xfrm>
                <a:off x="3943921" y="1589920"/>
                <a:ext cx="33134" cy="19489"/>
              </a:xfrm>
              <a:custGeom>
                <a:avLst/>
                <a:gdLst/>
                <a:ahLst/>
                <a:cxnLst>
                  <a:cxn ang="0">
                    <a:pos x="6" y="12"/>
                  </a:cxn>
                  <a:cxn ang="0">
                    <a:pos x="0" y="5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5"/>
                  </a:cxn>
                  <a:cxn ang="0">
                    <a:pos x="20" y="5"/>
                  </a:cxn>
                  <a:cxn ang="0">
                    <a:pos x="6" y="12"/>
                  </a:cxn>
                </a:cxnLst>
                <a:rect l="0" t="0" r="r" b="b"/>
                <a:pathLst>
                  <a:path w="20" h="12">
                    <a:moveTo>
                      <a:pt x="6" y="12"/>
                    </a:moveTo>
                    <a:cubicBezTo>
                      <a:pt x="2" y="12"/>
                      <a:pt x="0" y="8"/>
                      <a:pt x="0" y="5"/>
                    </a:cubicBezTo>
                    <a:cubicBezTo>
                      <a:pt x="0" y="3"/>
                      <a:pt x="3" y="1"/>
                      <a:pt x="4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3"/>
                      <a:pt x="12" y="4"/>
                      <a:pt x="12" y="5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17" y="7"/>
                      <a:pt x="10" y="12"/>
                      <a:pt x="6" y="1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77" name="Freeform 91"/>
              <p:cNvSpPr>
                <a:spLocks/>
              </p:cNvSpPr>
              <p:nvPr/>
            </p:nvSpPr>
            <p:spPr bwMode="auto">
              <a:xfrm>
                <a:off x="3117542" y="2388985"/>
                <a:ext cx="134482" cy="130580"/>
              </a:xfrm>
              <a:custGeom>
                <a:avLst/>
                <a:gdLst/>
                <a:ahLst/>
                <a:cxnLst>
                  <a:cxn ang="0">
                    <a:pos x="4" y="67"/>
                  </a:cxn>
                  <a:cxn ang="0">
                    <a:pos x="0" y="62"/>
                  </a:cxn>
                  <a:cxn ang="0">
                    <a:pos x="8" y="54"/>
                  </a:cxn>
                  <a:cxn ang="0">
                    <a:pos x="8" y="51"/>
                  </a:cxn>
                  <a:cxn ang="0">
                    <a:pos x="4" y="49"/>
                  </a:cxn>
                  <a:cxn ang="0">
                    <a:pos x="28" y="13"/>
                  </a:cxn>
                  <a:cxn ang="0">
                    <a:pos x="41" y="0"/>
                  </a:cxn>
                  <a:cxn ang="0">
                    <a:pos x="44" y="4"/>
                  </a:cxn>
                  <a:cxn ang="0">
                    <a:pos x="32" y="27"/>
                  </a:cxn>
                  <a:cxn ang="0">
                    <a:pos x="32" y="31"/>
                  </a:cxn>
                  <a:cxn ang="0">
                    <a:pos x="39" y="27"/>
                  </a:cxn>
                  <a:cxn ang="0">
                    <a:pos x="46" y="29"/>
                  </a:cxn>
                  <a:cxn ang="0">
                    <a:pos x="44" y="32"/>
                  </a:cxn>
                  <a:cxn ang="0">
                    <a:pos x="44" y="36"/>
                  </a:cxn>
                  <a:cxn ang="0">
                    <a:pos x="52" y="36"/>
                  </a:cxn>
                  <a:cxn ang="0">
                    <a:pos x="52" y="38"/>
                  </a:cxn>
                  <a:cxn ang="0">
                    <a:pos x="57" y="36"/>
                  </a:cxn>
                  <a:cxn ang="0">
                    <a:pos x="70" y="36"/>
                  </a:cxn>
                  <a:cxn ang="0">
                    <a:pos x="69" y="51"/>
                  </a:cxn>
                  <a:cxn ang="0">
                    <a:pos x="74" y="49"/>
                  </a:cxn>
                  <a:cxn ang="0">
                    <a:pos x="70" y="56"/>
                  </a:cxn>
                  <a:cxn ang="0">
                    <a:pos x="73" y="63"/>
                  </a:cxn>
                  <a:cxn ang="0">
                    <a:pos x="79" y="60"/>
                  </a:cxn>
                  <a:cxn ang="0">
                    <a:pos x="82" y="70"/>
                  </a:cxn>
                  <a:cxn ang="0">
                    <a:pos x="75" y="80"/>
                  </a:cxn>
                  <a:cxn ang="0">
                    <a:pos x="71" y="75"/>
                  </a:cxn>
                  <a:cxn ang="0">
                    <a:pos x="67" y="74"/>
                  </a:cxn>
                  <a:cxn ang="0">
                    <a:pos x="63" y="62"/>
                  </a:cxn>
                  <a:cxn ang="0">
                    <a:pos x="50" y="74"/>
                  </a:cxn>
                  <a:cxn ang="0">
                    <a:pos x="47" y="74"/>
                  </a:cxn>
                  <a:cxn ang="0">
                    <a:pos x="52" y="67"/>
                  </a:cxn>
                  <a:cxn ang="0">
                    <a:pos x="40" y="65"/>
                  </a:cxn>
                  <a:cxn ang="0">
                    <a:pos x="31" y="67"/>
                  </a:cxn>
                  <a:cxn ang="0">
                    <a:pos x="18" y="64"/>
                  </a:cxn>
                  <a:cxn ang="0">
                    <a:pos x="4" y="67"/>
                  </a:cxn>
                </a:cxnLst>
                <a:rect l="0" t="0" r="r" b="b"/>
                <a:pathLst>
                  <a:path w="82" h="80">
                    <a:moveTo>
                      <a:pt x="4" y="67"/>
                    </a:moveTo>
                    <a:cubicBezTo>
                      <a:pt x="2" y="67"/>
                      <a:pt x="0" y="64"/>
                      <a:pt x="0" y="62"/>
                    </a:cubicBezTo>
                    <a:cubicBezTo>
                      <a:pt x="0" y="61"/>
                      <a:pt x="8" y="55"/>
                      <a:pt x="8" y="54"/>
                    </a:cubicBezTo>
                    <a:cubicBezTo>
                      <a:pt x="8" y="51"/>
                      <a:pt x="8" y="51"/>
                      <a:pt x="8" y="51"/>
                    </a:cubicBezTo>
                    <a:cubicBezTo>
                      <a:pt x="6" y="51"/>
                      <a:pt x="5" y="51"/>
                      <a:pt x="4" y="49"/>
                    </a:cubicBezTo>
                    <a:cubicBezTo>
                      <a:pt x="17" y="43"/>
                      <a:pt x="21" y="23"/>
                      <a:pt x="28" y="13"/>
                    </a:cubicBezTo>
                    <a:cubicBezTo>
                      <a:pt x="32" y="7"/>
                      <a:pt x="34" y="0"/>
                      <a:pt x="41" y="0"/>
                    </a:cubicBezTo>
                    <a:cubicBezTo>
                      <a:pt x="43" y="0"/>
                      <a:pt x="44" y="3"/>
                      <a:pt x="44" y="4"/>
                    </a:cubicBezTo>
                    <a:cubicBezTo>
                      <a:pt x="44" y="14"/>
                      <a:pt x="35" y="19"/>
                      <a:pt x="32" y="27"/>
                    </a:cubicBezTo>
                    <a:cubicBezTo>
                      <a:pt x="32" y="31"/>
                      <a:pt x="32" y="31"/>
                      <a:pt x="32" y="31"/>
                    </a:cubicBezTo>
                    <a:cubicBezTo>
                      <a:pt x="36" y="30"/>
                      <a:pt x="36" y="27"/>
                      <a:pt x="39" y="27"/>
                    </a:cubicBezTo>
                    <a:cubicBezTo>
                      <a:pt x="42" y="27"/>
                      <a:pt x="44" y="28"/>
                      <a:pt x="46" y="29"/>
                    </a:cubicBezTo>
                    <a:cubicBezTo>
                      <a:pt x="44" y="32"/>
                      <a:pt x="44" y="32"/>
                      <a:pt x="44" y="32"/>
                    </a:cubicBezTo>
                    <a:cubicBezTo>
                      <a:pt x="44" y="36"/>
                      <a:pt x="44" y="36"/>
                      <a:pt x="44" y="36"/>
                    </a:cubicBezTo>
                    <a:cubicBezTo>
                      <a:pt x="52" y="36"/>
                      <a:pt x="52" y="36"/>
                      <a:pt x="52" y="36"/>
                    </a:cubicBezTo>
                    <a:cubicBezTo>
                      <a:pt x="52" y="36"/>
                      <a:pt x="52" y="38"/>
                      <a:pt x="52" y="38"/>
                    </a:cubicBezTo>
                    <a:cubicBezTo>
                      <a:pt x="57" y="36"/>
                      <a:pt x="57" y="36"/>
                      <a:pt x="57" y="36"/>
                    </a:cubicBezTo>
                    <a:cubicBezTo>
                      <a:pt x="62" y="37"/>
                      <a:pt x="68" y="37"/>
                      <a:pt x="70" y="36"/>
                    </a:cubicBezTo>
                    <a:cubicBezTo>
                      <a:pt x="70" y="40"/>
                      <a:pt x="69" y="44"/>
                      <a:pt x="69" y="51"/>
                    </a:cubicBezTo>
                    <a:cubicBezTo>
                      <a:pt x="70" y="50"/>
                      <a:pt x="73" y="49"/>
                      <a:pt x="74" y="49"/>
                    </a:cubicBezTo>
                    <a:cubicBezTo>
                      <a:pt x="74" y="53"/>
                      <a:pt x="70" y="54"/>
                      <a:pt x="70" y="56"/>
                    </a:cubicBezTo>
                    <a:cubicBezTo>
                      <a:pt x="70" y="58"/>
                      <a:pt x="73" y="60"/>
                      <a:pt x="73" y="63"/>
                    </a:cubicBezTo>
                    <a:cubicBezTo>
                      <a:pt x="77" y="63"/>
                      <a:pt x="76" y="62"/>
                      <a:pt x="79" y="60"/>
                    </a:cubicBezTo>
                    <a:cubicBezTo>
                      <a:pt x="79" y="66"/>
                      <a:pt x="82" y="65"/>
                      <a:pt x="82" y="70"/>
                    </a:cubicBezTo>
                    <a:cubicBezTo>
                      <a:pt x="82" y="75"/>
                      <a:pt x="79" y="80"/>
                      <a:pt x="75" y="80"/>
                    </a:cubicBezTo>
                    <a:cubicBezTo>
                      <a:pt x="72" y="80"/>
                      <a:pt x="71" y="77"/>
                      <a:pt x="71" y="75"/>
                    </a:cubicBezTo>
                    <a:cubicBezTo>
                      <a:pt x="69" y="75"/>
                      <a:pt x="69" y="74"/>
                      <a:pt x="67" y="74"/>
                    </a:cubicBezTo>
                    <a:cubicBezTo>
                      <a:pt x="64" y="74"/>
                      <a:pt x="66" y="66"/>
                      <a:pt x="63" y="62"/>
                    </a:cubicBezTo>
                    <a:cubicBezTo>
                      <a:pt x="59" y="67"/>
                      <a:pt x="55" y="74"/>
                      <a:pt x="50" y="74"/>
                    </a:cubicBezTo>
                    <a:cubicBezTo>
                      <a:pt x="49" y="74"/>
                      <a:pt x="47" y="75"/>
                      <a:pt x="47" y="74"/>
                    </a:cubicBezTo>
                    <a:cubicBezTo>
                      <a:pt x="47" y="70"/>
                      <a:pt x="51" y="70"/>
                      <a:pt x="52" y="67"/>
                    </a:cubicBezTo>
                    <a:cubicBezTo>
                      <a:pt x="48" y="67"/>
                      <a:pt x="42" y="70"/>
                      <a:pt x="40" y="65"/>
                    </a:cubicBezTo>
                    <a:cubicBezTo>
                      <a:pt x="37" y="66"/>
                      <a:pt x="34" y="67"/>
                      <a:pt x="31" y="67"/>
                    </a:cubicBezTo>
                    <a:cubicBezTo>
                      <a:pt x="25" y="67"/>
                      <a:pt x="23" y="64"/>
                      <a:pt x="18" y="64"/>
                    </a:cubicBezTo>
                    <a:cubicBezTo>
                      <a:pt x="11" y="64"/>
                      <a:pt x="9" y="67"/>
                      <a:pt x="4" y="6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78" name="Freeform 93"/>
              <p:cNvSpPr>
                <a:spLocks/>
              </p:cNvSpPr>
              <p:nvPr/>
            </p:nvSpPr>
            <p:spPr bwMode="auto">
              <a:xfrm>
                <a:off x="2649780" y="2348056"/>
                <a:ext cx="25338" cy="1169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5" y="7"/>
                  </a:cxn>
                  <a:cxn ang="0">
                    <a:pos x="12" y="7"/>
                  </a:cxn>
                  <a:cxn ang="0">
                    <a:pos x="0" y="3"/>
                  </a:cxn>
                  <a:cxn ang="0">
                    <a:pos x="0" y="0"/>
                  </a:cxn>
                </a:cxnLst>
                <a:rect l="0" t="0" r="r" b="b"/>
                <a:pathLst>
                  <a:path w="15" h="8">
                    <a:moveTo>
                      <a:pt x="0" y="0"/>
                    </a:moveTo>
                    <a:cubicBezTo>
                      <a:pt x="7" y="0"/>
                      <a:pt x="15" y="1"/>
                      <a:pt x="15" y="7"/>
                    </a:cubicBezTo>
                    <a:cubicBezTo>
                      <a:pt x="15" y="8"/>
                      <a:pt x="13" y="7"/>
                      <a:pt x="12" y="7"/>
                    </a:cubicBezTo>
                    <a:cubicBezTo>
                      <a:pt x="8" y="7"/>
                      <a:pt x="2" y="5"/>
                      <a:pt x="0" y="3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79" name="Freeform 94"/>
              <p:cNvSpPr>
                <a:spLocks/>
              </p:cNvSpPr>
              <p:nvPr/>
            </p:nvSpPr>
            <p:spPr bwMode="auto">
              <a:xfrm>
                <a:off x="1696716" y="2416270"/>
                <a:ext cx="97450" cy="62366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0"/>
                  </a:cxn>
                  <a:cxn ang="0">
                    <a:pos x="18" y="6"/>
                  </a:cxn>
                  <a:cxn ang="0">
                    <a:pos x="59" y="34"/>
                  </a:cxn>
                  <a:cxn ang="0">
                    <a:pos x="59" y="38"/>
                  </a:cxn>
                  <a:cxn ang="0">
                    <a:pos x="55" y="38"/>
                  </a:cxn>
                  <a:cxn ang="0">
                    <a:pos x="22" y="22"/>
                  </a:cxn>
                  <a:cxn ang="0">
                    <a:pos x="27" y="17"/>
                  </a:cxn>
                  <a:cxn ang="0">
                    <a:pos x="4" y="8"/>
                  </a:cxn>
                  <a:cxn ang="0">
                    <a:pos x="8" y="4"/>
                  </a:cxn>
                  <a:cxn ang="0">
                    <a:pos x="2" y="2"/>
                  </a:cxn>
                  <a:cxn ang="0">
                    <a:pos x="0" y="2"/>
                  </a:cxn>
                </a:cxnLst>
                <a:rect l="0" t="0" r="r" b="b"/>
                <a:pathLst>
                  <a:path w="59" h="38">
                    <a:moveTo>
                      <a:pt x="0" y="2"/>
                    </a:moveTo>
                    <a:cubicBezTo>
                      <a:pt x="2" y="1"/>
                      <a:pt x="4" y="0"/>
                      <a:pt x="6" y="0"/>
                    </a:cubicBezTo>
                    <a:cubicBezTo>
                      <a:pt x="11" y="0"/>
                      <a:pt x="15" y="5"/>
                      <a:pt x="18" y="6"/>
                    </a:cubicBezTo>
                    <a:cubicBezTo>
                      <a:pt x="37" y="12"/>
                      <a:pt x="48" y="23"/>
                      <a:pt x="59" y="34"/>
                    </a:cubicBezTo>
                    <a:cubicBezTo>
                      <a:pt x="59" y="38"/>
                      <a:pt x="59" y="38"/>
                      <a:pt x="59" y="38"/>
                    </a:cubicBezTo>
                    <a:cubicBezTo>
                      <a:pt x="58" y="38"/>
                      <a:pt x="56" y="38"/>
                      <a:pt x="55" y="38"/>
                    </a:cubicBezTo>
                    <a:cubicBezTo>
                      <a:pt x="45" y="38"/>
                      <a:pt x="29" y="26"/>
                      <a:pt x="22" y="22"/>
                    </a:cubicBezTo>
                    <a:cubicBezTo>
                      <a:pt x="23" y="19"/>
                      <a:pt x="25" y="19"/>
                      <a:pt x="27" y="17"/>
                    </a:cubicBezTo>
                    <a:cubicBezTo>
                      <a:pt x="18" y="17"/>
                      <a:pt x="6" y="13"/>
                      <a:pt x="4" y="8"/>
                    </a:cubicBezTo>
                    <a:cubicBezTo>
                      <a:pt x="6" y="7"/>
                      <a:pt x="8" y="5"/>
                      <a:pt x="8" y="4"/>
                    </a:cubicBezTo>
                    <a:cubicBezTo>
                      <a:pt x="6" y="3"/>
                      <a:pt x="2" y="2"/>
                      <a:pt x="2" y="2"/>
                    </a:cubicBezTo>
                    <a:lnTo>
                      <a:pt x="0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80" name="Freeform 95"/>
              <p:cNvSpPr>
                <a:spLocks/>
              </p:cNvSpPr>
              <p:nvPr/>
            </p:nvSpPr>
            <p:spPr bwMode="auto">
              <a:xfrm>
                <a:off x="1601214" y="2324669"/>
                <a:ext cx="35082" cy="48724"/>
              </a:xfrm>
              <a:custGeom>
                <a:avLst/>
                <a:gdLst/>
                <a:ahLst/>
                <a:cxnLst>
                  <a:cxn ang="0">
                    <a:pos x="5" y="12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0" y="3"/>
                  </a:cxn>
                  <a:cxn ang="0">
                    <a:pos x="7" y="8"/>
                  </a:cxn>
                  <a:cxn ang="0">
                    <a:pos x="13" y="3"/>
                  </a:cxn>
                  <a:cxn ang="0">
                    <a:pos x="13" y="12"/>
                  </a:cxn>
                  <a:cxn ang="0">
                    <a:pos x="15" y="18"/>
                  </a:cxn>
                  <a:cxn ang="0">
                    <a:pos x="13" y="22"/>
                  </a:cxn>
                  <a:cxn ang="0">
                    <a:pos x="17" y="30"/>
                  </a:cxn>
                  <a:cxn ang="0">
                    <a:pos x="10" y="22"/>
                  </a:cxn>
                  <a:cxn ang="0">
                    <a:pos x="12" y="17"/>
                  </a:cxn>
                  <a:cxn ang="0">
                    <a:pos x="5" y="12"/>
                  </a:cxn>
                </a:cxnLst>
                <a:rect l="0" t="0" r="r" b="b"/>
                <a:pathLst>
                  <a:path w="21" h="30">
                    <a:moveTo>
                      <a:pt x="5" y="12"/>
                    </a:moveTo>
                    <a:cubicBezTo>
                      <a:pt x="3" y="12"/>
                      <a:pt x="2" y="6"/>
                      <a:pt x="0" y="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0"/>
                      <a:pt x="6" y="3"/>
                      <a:pt x="10" y="3"/>
                    </a:cubicBezTo>
                    <a:cubicBezTo>
                      <a:pt x="10" y="4"/>
                      <a:pt x="5" y="8"/>
                      <a:pt x="7" y="8"/>
                    </a:cubicBezTo>
                    <a:cubicBezTo>
                      <a:pt x="10" y="8"/>
                      <a:pt x="12" y="5"/>
                      <a:pt x="13" y="3"/>
                    </a:cubicBezTo>
                    <a:cubicBezTo>
                      <a:pt x="14" y="5"/>
                      <a:pt x="13" y="8"/>
                      <a:pt x="13" y="12"/>
                    </a:cubicBezTo>
                    <a:cubicBezTo>
                      <a:pt x="13" y="15"/>
                      <a:pt x="15" y="15"/>
                      <a:pt x="15" y="18"/>
                    </a:cubicBezTo>
                    <a:cubicBezTo>
                      <a:pt x="15" y="19"/>
                      <a:pt x="13" y="20"/>
                      <a:pt x="13" y="22"/>
                    </a:cubicBezTo>
                    <a:cubicBezTo>
                      <a:pt x="13" y="24"/>
                      <a:pt x="21" y="30"/>
                      <a:pt x="17" y="30"/>
                    </a:cubicBezTo>
                    <a:cubicBezTo>
                      <a:pt x="13" y="30"/>
                      <a:pt x="10" y="26"/>
                      <a:pt x="10" y="22"/>
                    </a:cubicBezTo>
                    <a:cubicBezTo>
                      <a:pt x="10" y="19"/>
                      <a:pt x="12" y="18"/>
                      <a:pt x="12" y="17"/>
                    </a:cubicBezTo>
                    <a:cubicBezTo>
                      <a:pt x="9" y="16"/>
                      <a:pt x="8" y="12"/>
                      <a:pt x="5" y="1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81" name="Freeform 96"/>
              <p:cNvSpPr>
                <a:spLocks/>
              </p:cNvSpPr>
              <p:nvPr/>
            </p:nvSpPr>
            <p:spPr bwMode="auto">
              <a:xfrm>
                <a:off x="1160738" y="2215529"/>
                <a:ext cx="42878" cy="29235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27" y="0"/>
                  </a:cxn>
                  <a:cxn ang="0">
                    <a:pos x="27" y="6"/>
                  </a:cxn>
                  <a:cxn ang="0">
                    <a:pos x="10" y="18"/>
                  </a:cxn>
                  <a:cxn ang="0">
                    <a:pos x="0" y="12"/>
                  </a:cxn>
                  <a:cxn ang="0">
                    <a:pos x="0" y="7"/>
                  </a:cxn>
                  <a:cxn ang="0">
                    <a:pos x="21" y="0"/>
                  </a:cxn>
                </a:cxnLst>
                <a:rect l="0" t="0" r="r" b="b"/>
                <a:pathLst>
                  <a:path w="27" h="18">
                    <a:moveTo>
                      <a:pt x="21" y="0"/>
                    </a:moveTo>
                    <a:cubicBezTo>
                      <a:pt x="25" y="0"/>
                      <a:pt x="25" y="0"/>
                      <a:pt x="27" y="0"/>
                    </a:cubicBezTo>
                    <a:cubicBezTo>
                      <a:pt x="27" y="6"/>
                      <a:pt x="27" y="6"/>
                      <a:pt x="27" y="6"/>
                    </a:cubicBezTo>
                    <a:cubicBezTo>
                      <a:pt x="19" y="10"/>
                      <a:pt x="16" y="13"/>
                      <a:pt x="10" y="18"/>
                    </a:cubicBezTo>
                    <a:cubicBezTo>
                      <a:pt x="6" y="15"/>
                      <a:pt x="3" y="15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8" y="5"/>
                      <a:pt x="14" y="0"/>
                      <a:pt x="21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82" name="Freeform 97"/>
              <p:cNvSpPr>
                <a:spLocks/>
              </p:cNvSpPr>
              <p:nvPr/>
            </p:nvSpPr>
            <p:spPr bwMode="auto">
              <a:xfrm>
                <a:off x="3012295" y="2431861"/>
                <a:ext cx="52624" cy="27285"/>
              </a:xfrm>
              <a:custGeom>
                <a:avLst/>
                <a:gdLst/>
                <a:ahLst/>
                <a:cxnLst>
                  <a:cxn ang="0">
                    <a:pos x="26" y="17"/>
                  </a:cxn>
                  <a:cxn ang="0">
                    <a:pos x="32" y="14"/>
                  </a:cxn>
                  <a:cxn ang="0">
                    <a:pos x="0" y="3"/>
                  </a:cxn>
                  <a:cxn ang="0">
                    <a:pos x="26" y="17"/>
                  </a:cxn>
                </a:cxnLst>
                <a:rect l="0" t="0" r="r" b="b"/>
                <a:pathLst>
                  <a:path w="32" h="17">
                    <a:moveTo>
                      <a:pt x="26" y="17"/>
                    </a:moveTo>
                    <a:cubicBezTo>
                      <a:pt x="29" y="17"/>
                      <a:pt x="30" y="16"/>
                      <a:pt x="32" y="14"/>
                    </a:cubicBezTo>
                    <a:cubicBezTo>
                      <a:pt x="22" y="9"/>
                      <a:pt x="14" y="0"/>
                      <a:pt x="0" y="3"/>
                    </a:cubicBezTo>
                    <a:cubicBezTo>
                      <a:pt x="6" y="7"/>
                      <a:pt x="18" y="17"/>
                      <a:pt x="26" y="1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83" name="Freeform 98"/>
              <p:cNvSpPr>
                <a:spLocks/>
              </p:cNvSpPr>
              <p:nvPr/>
            </p:nvSpPr>
            <p:spPr bwMode="auto">
              <a:xfrm>
                <a:off x="3016193" y="2513717"/>
                <a:ext cx="38980" cy="25337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1" y="7"/>
                  </a:cxn>
                  <a:cxn ang="0">
                    <a:pos x="24" y="7"/>
                  </a:cxn>
                  <a:cxn ang="0">
                    <a:pos x="24" y="10"/>
                  </a:cxn>
                  <a:cxn ang="0">
                    <a:pos x="19" y="15"/>
                  </a:cxn>
                  <a:cxn ang="0">
                    <a:pos x="0" y="3"/>
                  </a:cxn>
                  <a:cxn ang="0">
                    <a:pos x="1" y="0"/>
                  </a:cxn>
                </a:cxnLst>
                <a:rect l="0" t="0" r="r" b="b"/>
                <a:pathLst>
                  <a:path w="24" h="15">
                    <a:moveTo>
                      <a:pt x="1" y="0"/>
                    </a:moveTo>
                    <a:cubicBezTo>
                      <a:pt x="4" y="4"/>
                      <a:pt x="7" y="6"/>
                      <a:pt x="11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4" y="8"/>
                      <a:pt x="24" y="9"/>
                      <a:pt x="24" y="10"/>
                    </a:cubicBezTo>
                    <a:cubicBezTo>
                      <a:pt x="24" y="12"/>
                      <a:pt x="20" y="15"/>
                      <a:pt x="19" y="15"/>
                    </a:cubicBezTo>
                    <a:cubicBezTo>
                      <a:pt x="16" y="15"/>
                      <a:pt x="0" y="6"/>
                      <a:pt x="0" y="3"/>
                    </a:cubicBezTo>
                    <a:cubicBezTo>
                      <a:pt x="0" y="2"/>
                      <a:pt x="0" y="0"/>
                      <a:pt x="1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84" name="Freeform 99"/>
              <p:cNvSpPr>
                <a:spLocks/>
              </p:cNvSpPr>
              <p:nvPr/>
            </p:nvSpPr>
            <p:spPr bwMode="auto">
              <a:xfrm>
                <a:off x="3074664" y="2513717"/>
                <a:ext cx="27286" cy="33133"/>
              </a:xfrm>
              <a:custGeom>
                <a:avLst/>
                <a:gdLst/>
                <a:ahLst/>
                <a:cxnLst>
                  <a:cxn ang="0">
                    <a:pos x="17" y="12"/>
                  </a:cxn>
                  <a:cxn ang="0">
                    <a:pos x="17" y="15"/>
                  </a:cxn>
                  <a:cxn ang="0">
                    <a:pos x="7" y="20"/>
                  </a:cxn>
                  <a:cxn ang="0">
                    <a:pos x="0" y="15"/>
                  </a:cxn>
                  <a:cxn ang="0">
                    <a:pos x="10" y="0"/>
                  </a:cxn>
                  <a:cxn ang="0">
                    <a:pos x="14" y="5"/>
                  </a:cxn>
                  <a:cxn ang="0">
                    <a:pos x="17" y="12"/>
                  </a:cxn>
                </a:cxnLst>
                <a:rect l="0" t="0" r="r" b="b"/>
                <a:pathLst>
                  <a:path w="17" h="20">
                    <a:moveTo>
                      <a:pt x="17" y="12"/>
                    </a:moveTo>
                    <a:cubicBezTo>
                      <a:pt x="17" y="12"/>
                      <a:pt x="17" y="14"/>
                      <a:pt x="17" y="15"/>
                    </a:cubicBezTo>
                    <a:cubicBezTo>
                      <a:pt x="17" y="18"/>
                      <a:pt x="12" y="20"/>
                      <a:pt x="7" y="20"/>
                    </a:cubicBezTo>
                    <a:cubicBezTo>
                      <a:pt x="3" y="20"/>
                      <a:pt x="0" y="18"/>
                      <a:pt x="0" y="15"/>
                    </a:cubicBezTo>
                    <a:cubicBezTo>
                      <a:pt x="0" y="13"/>
                      <a:pt x="6" y="2"/>
                      <a:pt x="10" y="0"/>
                    </a:cubicBezTo>
                    <a:cubicBezTo>
                      <a:pt x="11" y="2"/>
                      <a:pt x="14" y="3"/>
                      <a:pt x="14" y="5"/>
                    </a:cubicBezTo>
                    <a:cubicBezTo>
                      <a:pt x="14" y="9"/>
                      <a:pt x="7" y="12"/>
                      <a:pt x="17" y="1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85" name="Freeform 100"/>
              <p:cNvSpPr>
                <a:spLocks/>
              </p:cNvSpPr>
              <p:nvPr/>
            </p:nvSpPr>
            <p:spPr bwMode="auto">
              <a:xfrm>
                <a:off x="903469" y="2137571"/>
                <a:ext cx="33134" cy="15592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13" y="1"/>
                  </a:cxn>
                  <a:cxn ang="0">
                    <a:pos x="20" y="9"/>
                  </a:cxn>
                  <a:cxn ang="0">
                    <a:pos x="5" y="9"/>
                  </a:cxn>
                  <a:cxn ang="0">
                    <a:pos x="0" y="4"/>
                  </a:cxn>
                  <a:cxn ang="0">
                    <a:pos x="6" y="4"/>
                  </a:cxn>
                </a:cxnLst>
                <a:rect l="0" t="0" r="r" b="b"/>
                <a:pathLst>
                  <a:path w="20" h="9">
                    <a:moveTo>
                      <a:pt x="6" y="4"/>
                    </a:moveTo>
                    <a:cubicBezTo>
                      <a:pt x="8" y="0"/>
                      <a:pt x="10" y="1"/>
                      <a:pt x="13" y="1"/>
                    </a:cubicBezTo>
                    <a:cubicBezTo>
                      <a:pt x="18" y="1"/>
                      <a:pt x="19" y="4"/>
                      <a:pt x="20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3" y="7"/>
                      <a:pt x="1" y="6"/>
                      <a:pt x="0" y="4"/>
                    </a:cubicBezTo>
                    <a:lnTo>
                      <a:pt x="6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grpSp>
          <p:nvGrpSpPr>
            <p:cNvPr id="12" name="Group 345"/>
            <p:cNvGrpSpPr/>
            <p:nvPr/>
          </p:nvGrpSpPr>
          <p:grpSpPr>
            <a:xfrm>
              <a:off x="4108191" y="1434241"/>
              <a:ext cx="843905" cy="1418862"/>
              <a:chOff x="4219575" y="1089025"/>
              <a:chExt cx="687388" cy="1155701"/>
            </a:xfrm>
            <a:grpFill/>
          </p:grpSpPr>
          <p:sp>
            <p:nvSpPr>
              <p:cNvPr id="119" name="Freeform 36"/>
              <p:cNvSpPr>
                <a:spLocks/>
              </p:cNvSpPr>
              <p:nvPr/>
            </p:nvSpPr>
            <p:spPr bwMode="auto">
              <a:xfrm>
                <a:off x="4568825" y="1816100"/>
                <a:ext cx="26988" cy="39688"/>
              </a:xfrm>
              <a:custGeom>
                <a:avLst/>
                <a:gdLst/>
                <a:ahLst/>
                <a:cxnLst>
                  <a:cxn ang="0">
                    <a:pos x="3" y="27"/>
                  </a:cxn>
                  <a:cxn ang="0">
                    <a:pos x="9" y="21"/>
                  </a:cxn>
                  <a:cxn ang="0">
                    <a:pos x="0" y="14"/>
                  </a:cxn>
                  <a:cxn ang="0">
                    <a:pos x="9" y="0"/>
                  </a:cxn>
                  <a:cxn ang="0">
                    <a:pos x="20" y="12"/>
                  </a:cxn>
                  <a:cxn ang="0">
                    <a:pos x="6" y="30"/>
                  </a:cxn>
                  <a:cxn ang="0">
                    <a:pos x="0" y="27"/>
                  </a:cxn>
                  <a:cxn ang="0">
                    <a:pos x="2" y="25"/>
                  </a:cxn>
                  <a:cxn ang="0">
                    <a:pos x="3" y="27"/>
                  </a:cxn>
                </a:cxnLst>
                <a:rect l="0" t="0" r="r" b="b"/>
                <a:pathLst>
                  <a:path w="20" h="30">
                    <a:moveTo>
                      <a:pt x="3" y="27"/>
                    </a:moveTo>
                    <a:cubicBezTo>
                      <a:pt x="6" y="26"/>
                      <a:pt x="9" y="23"/>
                      <a:pt x="9" y="21"/>
                    </a:cubicBezTo>
                    <a:cubicBezTo>
                      <a:pt x="5" y="20"/>
                      <a:pt x="0" y="16"/>
                      <a:pt x="0" y="14"/>
                    </a:cubicBezTo>
                    <a:cubicBezTo>
                      <a:pt x="0" y="12"/>
                      <a:pt x="5" y="0"/>
                      <a:pt x="9" y="0"/>
                    </a:cubicBezTo>
                    <a:cubicBezTo>
                      <a:pt x="17" y="0"/>
                      <a:pt x="18" y="4"/>
                      <a:pt x="20" y="12"/>
                    </a:cubicBezTo>
                    <a:cubicBezTo>
                      <a:pt x="12" y="14"/>
                      <a:pt x="16" y="30"/>
                      <a:pt x="6" y="30"/>
                    </a:cubicBezTo>
                    <a:cubicBezTo>
                      <a:pt x="3" y="30"/>
                      <a:pt x="1" y="27"/>
                      <a:pt x="0" y="27"/>
                    </a:cubicBezTo>
                    <a:cubicBezTo>
                      <a:pt x="1" y="26"/>
                      <a:pt x="2" y="25"/>
                      <a:pt x="2" y="25"/>
                    </a:cubicBezTo>
                    <a:lnTo>
                      <a:pt x="3" y="2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grpSp>
            <p:nvGrpSpPr>
              <p:cNvPr id="120" name="Group 343"/>
              <p:cNvGrpSpPr/>
              <p:nvPr/>
            </p:nvGrpSpPr>
            <p:grpSpPr>
              <a:xfrm>
                <a:off x="4219575" y="1089025"/>
                <a:ext cx="687388" cy="1155701"/>
                <a:chOff x="4219575" y="1089025"/>
                <a:chExt cx="687388" cy="1155701"/>
              </a:xfrm>
              <a:grpFill/>
            </p:grpSpPr>
            <p:sp>
              <p:nvSpPr>
                <p:cNvPr id="121" name="Freeform 24"/>
                <p:cNvSpPr>
                  <a:spLocks/>
                </p:cNvSpPr>
                <p:nvPr/>
              </p:nvSpPr>
              <p:spPr bwMode="auto">
                <a:xfrm>
                  <a:off x="4230688" y="1782763"/>
                  <a:ext cx="646113" cy="461963"/>
                </a:xfrm>
                <a:custGeom>
                  <a:avLst/>
                  <a:gdLst/>
                  <a:ahLst/>
                  <a:cxnLst>
                    <a:cxn ang="0">
                      <a:pos x="473" y="233"/>
                    </a:cxn>
                    <a:cxn ang="0">
                      <a:pos x="470" y="273"/>
                    </a:cxn>
                    <a:cxn ang="0">
                      <a:pos x="427" y="274"/>
                    </a:cxn>
                    <a:cxn ang="0">
                      <a:pos x="401" y="283"/>
                    </a:cxn>
                    <a:cxn ang="0">
                      <a:pos x="403" y="303"/>
                    </a:cxn>
                    <a:cxn ang="0">
                      <a:pos x="413" y="322"/>
                    </a:cxn>
                    <a:cxn ang="0">
                      <a:pos x="401" y="319"/>
                    </a:cxn>
                    <a:cxn ang="0">
                      <a:pos x="397" y="336"/>
                    </a:cxn>
                    <a:cxn ang="0">
                      <a:pos x="382" y="315"/>
                    </a:cxn>
                    <a:cxn ang="0">
                      <a:pos x="358" y="278"/>
                    </a:cxn>
                    <a:cxn ang="0">
                      <a:pos x="329" y="238"/>
                    </a:cxn>
                    <a:cxn ang="0">
                      <a:pos x="289" y="213"/>
                    </a:cxn>
                    <a:cxn ang="0">
                      <a:pos x="270" y="212"/>
                    </a:cxn>
                    <a:cxn ang="0">
                      <a:pos x="289" y="244"/>
                    </a:cxn>
                    <a:cxn ang="0">
                      <a:pos x="315" y="264"/>
                    </a:cxn>
                    <a:cxn ang="0">
                      <a:pos x="330" y="283"/>
                    </a:cxn>
                    <a:cxn ang="0">
                      <a:pos x="323" y="305"/>
                    </a:cxn>
                    <a:cxn ang="0">
                      <a:pos x="316" y="303"/>
                    </a:cxn>
                    <a:cxn ang="0">
                      <a:pos x="291" y="273"/>
                    </a:cxn>
                    <a:cxn ang="0">
                      <a:pos x="229" y="223"/>
                    </a:cxn>
                    <a:cxn ang="0">
                      <a:pos x="168" y="237"/>
                    </a:cxn>
                    <a:cxn ang="0">
                      <a:pos x="135" y="272"/>
                    </a:cxn>
                    <a:cxn ang="0">
                      <a:pos x="101" y="326"/>
                    </a:cxn>
                    <a:cxn ang="0">
                      <a:pos x="72" y="338"/>
                    </a:cxn>
                    <a:cxn ang="0">
                      <a:pos x="10" y="334"/>
                    </a:cxn>
                    <a:cxn ang="0">
                      <a:pos x="0" y="306"/>
                    </a:cxn>
                    <a:cxn ang="0">
                      <a:pos x="4" y="246"/>
                    </a:cxn>
                    <a:cxn ang="0">
                      <a:pos x="48" y="235"/>
                    </a:cxn>
                    <a:cxn ang="0">
                      <a:pos x="89" y="240"/>
                    </a:cxn>
                    <a:cxn ang="0">
                      <a:pos x="105" y="206"/>
                    </a:cxn>
                    <a:cxn ang="0">
                      <a:pos x="103" y="193"/>
                    </a:cxn>
                    <a:cxn ang="0">
                      <a:pos x="60" y="163"/>
                    </a:cxn>
                    <a:cxn ang="0">
                      <a:pos x="88" y="157"/>
                    </a:cxn>
                    <a:cxn ang="0">
                      <a:pos x="96" y="143"/>
                    </a:cxn>
                    <a:cxn ang="0">
                      <a:pos x="114" y="145"/>
                    </a:cxn>
                    <a:cxn ang="0">
                      <a:pos x="147" y="118"/>
                    </a:cxn>
                    <a:cxn ang="0">
                      <a:pos x="176" y="89"/>
                    </a:cxn>
                    <a:cxn ang="0">
                      <a:pos x="208" y="73"/>
                    </a:cxn>
                    <a:cxn ang="0">
                      <a:pos x="225" y="54"/>
                    </a:cxn>
                    <a:cxn ang="0">
                      <a:pos x="245" y="5"/>
                    </a:cxn>
                    <a:cxn ang="0">
                      <a:pos x="251" y="25"/>
                    </a:cxn>
                    <a:cxn ang="0">
                      <a:pos x="240" y="54"/>
                    </a:cxn>
                    <a:cxn ang="0">
                      <a:pos x="254" y="66"/>
                    </a:cxn>
                    <a:cxn ang="0">
                      <a:pos x="289" y="68"/>
                    </a:cxn>
                    <a:cxn ang="0">
                      <a:pos x="333" y="50"/>
                    </a:cxn>
                    <a:cxn ang="0">
                      <a:pos x="378" y="55"/>
                    </a:cxn>
                    <a:cxn ang="0">
                      <a:pos x="408" y="95"/>
                    </a:cxn>
                    <a:cxn ang="0">
                      <a:pos x="399" y="153"/>
                    </a:cxn>
                    <a:cxn ang="0">
                      <a:pos x="470" y="180"/>
                    </a:cxn>
                    <a:cxn ang="0">
                      <a:pos x="474" y="204"/>
                    </a:cxn>
                    <a:cxn ang="0">
                      <a:pos x="476" y="216"/>
                    </a:cxn>
                  </a:cxnLst>
                  <a:rect l="0" t="0" r="r" b="b"/>
                  <a:pathLst>
                    <a:path w="485" h="347">
                      <a:moveTo>
                        <a:pt x="476" y="216"/>
                      </a:moveTo>
                      <a:cubicBezTo>
                        <a:pt x="474" y="223"/>
                        <a:pt x="475" y="219"/>
                        <a:pt x="473" y="222"/>
                      </a:cubicBezTo>
                      <a:cubicBezTo>
                        <a:pt x="473" y="233"/>
                        <a:pt x="473" y="233"/>
                        <a:pt x="473" y="233"/>
                      </a:cubicBezTo>
                      <a:cubicBezTo>
                        <a:pt x="469" y="238"/>
                        <a:pt x="461" y="246"/>
                        <a:pt x="461" y="253"/>
                      </a:cubicBezTo>
                      <a:cubicBezTo>
                        <a:pt x="461" y="261"/>
                        <a:pt x="473" y="268"/>
                        <a:pt x="476" y="272"/>
                      </a:cubicBezTo>
                      <a:cubicBezTo>
                        <a:pt x="474" y="273"/>
                        <a:pt x="472" y="273"/>
                        <a:pt x="470" y="273"/>
                      </a:cubicBezTo>
                      <a:cubicBezTo>
                        <a:pt x="466" y="275"/>
                        <a:pt x="463" y="273"/>
                        <a:pt x="459" y="275"/>
                      </a:cubicBezTo>
                      <a:cubicBezTo>
                        <a:pt x="453" y="277"/>
                        <a:pt x="452" y="283"/>
                        <a:pt x="446" y="283"/>
                      </a:cubicBezTo>
                      <a:cubicBezTo>
                        <a:pt x="439" y="283"/>
                        <a:pt x="435" y="274"/>
                        <a:pt x="427" y="274"/>
                      </a:cubicBezTo>
                      <a:cubicBezTo>
                        <a:pt x="420" y="274"/>
                        <a:pt x="419" y="278"/>
                        <a:pt x="413" y="280"/>
                      </a:cubicBezTo>
                      <a:cubicBezTo>
                        <a:pt x="414" y="284"/>
                        <a:pt x="414" y="286"/>
                        <a:pt x="413" y="290"/>
                      </a:cubicBezTo>
                      <a:cubicBezTo>
                        <a:pt x="406" y="290"/>
                        <a:pt x="405" y="283"/>
                        <a:pt x="401" y="283"/>
                      </a:cubicBezTo>
                      <a:cubicBezTo>
                        <a:pt x="399" y="283"/>
                        <a:pt x="397" y="286"/>
                        <a:pt x="397" y="288"/>
                      </a:cubicBezTo>
                      <a:cubicBezTo>
                        <a:pt x="405" y="298"/>
                        <a:pt x="405" y="298"/>
                        <a:pt x="405" y="298"/>
                      </a:cubicBezTo>
                      <a:cubicBezTo>
                        <a:pt x="405" y="300"/>
                        <a:pt x="403" y="302"/>
                        <a:pt x="403" y="303"/>
                      </a:cubicBezTo>
                      <a:cubicBezTo>
                        <a:pt x="403" y="304"/>
                        <a:pt x="415" y="315"/>
                        <a:pt x="419" y="315"/>
                      </a:cubicBezTo>
                      <a:cubicBezTo>
                        <a:pt x="419" y="317"/>
                        <a:pt x="420" y="318"/>
                        <a:pt x="420" y="319"/>
                      </a:cubicBezTo>
                      <a:cubicBezTo>
                        <a:pt x="418" y="321"/>
                        <a:pt x="414" y="319"/>
                        <a:pt x="413" y="322"/>
                      </a:cubicBezTo>
                      <a:cubicBezTo>
                        <a:pt x="412" y="322"/>
                        <a:pt x="412" y="322"/>
                        <a:pt x="412" y="322"/>
                      </a:cubicBezTo>
                      <a:cubicBezTo>
                        <a:pt x="407" y="321"/>
                        <a:pt x="403" y="317"/>
                        <a:pt x="401" y="315"/>
                      </a:cubicBezTo>
                      <a:cubicBezTo>
                        <a:pt x="401" y="319"/>
                        <a:pt x="401" y="319"/>
                        <a:pt x="401" y="319"/>
                      </a:cubicBezTo>
                      <a:cubicBezTo>
                        <a:pt x="402" y="321"/>
                        <a:pt x="403" y="323"/>
                        <a:pt x="403" y="326"/>
                      </a:cubicBezTo>
                      <a:cubicBezTo>
                        <a:pt x="403" y="329"/>
                        <a:pt x="399" y="334"/>
                        <a:pt x="403" y="336"/>
                      </a:cubicBezTo>
                      <a:cubicBezTo>
                        <a:pt x="401" y="336"/>
                        <a:pt x="397" y="336"/>
                        <a:pt x="397" y="336"/>
                      </a:cubicBezTo>
                      <a:cubicBezTo>
                        <a:pt x="390" y="336"/>
                        <a:pt x="384" y="329"/>
                        <a:pt x="384" y="322"/>
                      </a:cubicBezTo>
                      <a:cubicBezTo>
                        <a:pt x="384" y="319"/>
                        <a:pt x="388" y="317"/>
                        <a:pt x="390" y="315"/>
                      </a:cubicBezTo>
                      <a:cubicBezTo>
                        <a:pt x="387" y="315"/>
                        <a:pt x="385" y="315"/>
                        <a:pt x="382" y="315"/>
                      </a:cubicBezTo>
                      <a:cubicBezTo>
                        <a:pt x="380" y="315"/>
                        <a:pt x="379" y="311"/>
                        <a:pt x="379" y="310"/>
                      </a:cubicBezTo>
                      <a:cubicBezTo>
                        <a:pt x="378" y="304"/>
                        <a:pt x="374" y="300"/>
                        <a:pt x="370" y="296"/>
                      </a:cubicBezTo>
                      <a:cubicBezTo>
                        <a:pt x="365" y="291"/>
                        <a:pt x="358" y="287"/>
                        <a:pt x="358" y="278"/>
                      </a:cubicBezTo>
                      <a:cubicBezTo>
                        <a:pt x="358" y="272"/>
                        <a:pt x="358" y="270"/>
                        <a:pt x="358" y="266"/>
                      </a:cubicBezTo>
                      <a:cubicBezTo>
                        <a:pt x="358" y="260"/>
                        <a:pt x="348" y="251"/>
                        <a:pt x="342" y="248"/>
                      </a:cubicBezTo>
                      <a:cubicBezTo>
                        <a:pt x="336" y="245"/>
                        <a:pt x="329" y="244"/>
                        <a:pt x="329" y="238"/>
                      </a:cubicBezTo>
                      <a:cubicBezTo>
                        <a:pt x="326" y="238"/>
                        <a:pt x="325" y="238"/>
                        <a:pt x="323" y="238"/>
                      </a:cubicBezTo>
                      <a:cubicBezTo>
                        <a:pt x="313" y="238"/>
                        <a:pt x="302" y="223"/>
                        <a:pt x="302" y="213"/>
                      </a:cubicBezTo>
                      <a:cubicBezTo>
                        <a:pt x="297" y="213"/>
                        <a:pt x="293" y="213"/>
                        <a:pt x="289" y="213"/>
                      </a:cubicBezTo>
                      <a:cubicBezTo>
                        <a:pt x="283" y="213"/>
                        <a:pt x="285" y="204"/>
                        <a:pt x="283" y="201"/>
                      </a:cubicBezTo>
                      <a:cubicBezTo>
                        <a:pt x="278" y="204"/>
                        <a:pt x="268" y="204"/>
                        <a:pt x="268" y="209"/>
                      </a:cubicBezTo>
                      <a:cubicBezTo>
                        <a:pt x="268" y="210"/>
                        <a:pt x="270" y="212"/>
                        <a:pt x="270" y="212"/>
                      </a:cubicBezTo>
                      <a:cubicBezTo>
                        <a:pt x="270" y="214"/>
                        <a:pt x="269" y="217"/>
                        <a:pt x="269" y="220"/>
                      </a:cubicBezTo>
                      <a:cubicBezTo>
                        <a:pt x="269" y="226"/>
                        <a:pt x="273" y="229"/>
                        <a:pt x="278" y="231"/>
                      </a:cubicBezTo>
                      <a:cubicBezTo>
                        <a:pt x="285" y="233"/>
                        <a:pt x="288" y="240"/>
                        <a:pt x="289" y="244"/>
                      </a:cubicBezTo>
                      <a:cubicBezTo>
                        <a:pt x="291" y="250"/>
                        <a:pt x="294" y="257"/>
                        <a:pt x="298" y="259"/>
                      </a:cubicBezTo>
                      <a:cubicBezTo>
                        <a:pt x="304" y="262"/>
                        <a:pt x="309" y="260"/>
                        <a:pt x="315" y="260"/>
                      </a:cubicBezTo>
                      <a:cubicBezTo>
                        <a:pt x="315" y="261"/>
                        <a:pt x="315" y="263"/>
                        <a:pt x="315" y="264"/>
                      </a:cubicBezTo>
                      <a:cubicBezTo>
                        <a:pt x="313" y="269"/>
                        <a:pt x="323" y="271"/>
                        <a:pt x="326" y="272"/>
                      </a:cubicBezTo>
                      <a:cubicBezTo>
                        <a:pt x="335" y="277"/>
                        <a:pt x="345" y="280"/>
                        <a:pt x="344" y="290"/>
                      </a:cubicBezTo>
                      <a:cubicBezTo>
                        <a:pt x="340" y="289"/>
                        <a:pt x="337" y="283"/>
                        <a:pt x="330" y="283"/>
                      </a:cubicBezTo>
                      <a:cubicBezTo>
                        <a:pt x="325" y="283"/>
                        <a:pt x="320" y="286"/>
                        <a:pt x="320" y="290"/>
                      </a:cubicBezTo>
                      <a:cubicBezTo>
                        <a:pt x="320" y="296"/>
                        <a:pt x="328" y="297"/>
                        <a:pt x="328" y="303"/>
                      </a:cubicBezTo>
                      <a:cubicBezTo>
                        <a:pt x="328" y="305"/>
                        <a:pt x="323" y="305"/>
                        <a:pt x="323" y="305"/>
                      </a:cubicBezTo>
                      <a:cubicBezTo>
                        <a:pt x="319" y="309"/>
                        <a:pt x="319" y="318"/>
                        <a:pt x="313" y="318"/>
                      </a:cubicBezTo>
                      <a:cubicBezTo>
                        <a:pt x="310" y="318"/>
                        <a:pt x="308" y="317"/>
                        <a:pt x="308" y="315"/>
                      </a:cubicBezTo>
                      <a:cubicBezTo>
                        <a:pt x="314" y="315"/>
                        <a:pt x="316" y="309"/>
                        <a:pt x="316" y="303"/>
                      </a:cubicBezTo>
                      <a:cubicBezTo>
                        <a:pt x="316" y="297"/>
                        <a:pt x="312" y="295"/>
                        <a:pt x="311" y="291"/>
                      </a:cubicBezTo>
                      <a:cubicBezTo>
                        <a:pt x="310" y="291"/>
                        <a:pt x="300" y="281"/>
                        <a:pt x="299" y="278"/>
                      </a:cubicBezTo>
                      <a:cubicBezTo>
                        <a:pt x="297" y="278"/>
                        <a:pt x="291" y="276"/>
                        <a:pt x="291" y="273"/>
                      </a:cubicBezTo>
                      <a:cubicBezTo>
                        <a:pt x="277" y="270"/>
                        <a:pt x="274" y="266"/>
                        <a:pt x="266" y="259"/>
                      </a:cubicBezTo>
                      <a:cubicBezTo>
                        <a:pt x="263" y="256"/>
                        <a:pt x="257" y="254"/>
                        <a:pt x="256" y="251"/>
                      </a:cubicBezTo>
                      <a:cubicBezTo>
                        <a:pt x="248" y="241"/>
                        <a:pt x="245" y="223"/>
                        <a:pt x="229" y="223"/>
                      </a:cubicBezTo>
                      <a:cubicBezTo>
                        <a:pt x="221" y="223"/>
                        <a:pt x="220" y="228"/>
                        <a:pt x="216" y="230"/>
                      </a:cubicBezTo>
                      <a:cubicBezTo>
                        <a:pt x="208" y="234"/>
                        <a:pt x="202" y="242"/>
                        <a:pt x="192" y="242"/>
                      </a:cubicBezTo>
                      <a:cubicBezTo>
                        <a:pt x="183" y="242"/>
                        <a:pt x="177" y="237"/>
                        <a:pt x="168" y="237"/>
                      </a:cubicBezTo>
                      <a:cubicBezTo>
                        <a:pt x="161" y="237"/>
                        <a:pt x="154" y="242"/>
                        <a:pt x="154" y="248"/>
                      </a:cubicBezTo>
                      <a:cubicBezTo>
                        <a:pt x="157" y="258"/>
                        <a:pt x="157" y="258"/>
                        <a:pt x="157" y="258"/>
                      </a:cubicBezTo>
                      <a:cubicBezTo>
                        <a:pt x="154" y="267"/>
                        <a:pt x="144" y="270"/>
                        <a:pt x="135" y="272"/>
                      </a:cubicBezTo>
                      <a:cubicBezTo>
                        <a:pt x="127" y="274"/>
                        <a:pt x="114" y="292"/>
                        <a:pt x="114" y="302"/>
                      </a:cubicBezTo>
                      <a:cubicBezTo>
                        <a:pt x="114" y="305"/>
                        <a:pt x="117" y="306"/>
                        <a:pt x="119" y="307"/>
                      </a:cubicBezTo>
                      <a:cubicBezTo>
                        <a:pt x="113" y="316"/>
                        <a:pt x="110" y="321"/>
                        <a:pt x="101" y="326"/>
                      </a:cubicBezTo>
                      <a:cubicBezTo>
                        <a:pt x="96" y="328"/>
                        <a:pt x="95" y="340"/>
                        <a:pt x="86" y="337"/>
                      </a:cubicBezTo>
                      <a:cubicBezTo>
                        <a:pt x="86" y="337"/>
                        <a:pt x="86" y="337"/>
                        <a:pt x="86" y="337"/>
                      </a:cubicBezTo>
                      <a:cubicBezTo>
                        <a:pt x="82" y="336"/>
                        <a:pt x="75" y="338"/>
                        <a:pt x="72" y="338"/>
                      </a:cubicBezTo>
                      <a:cubicBezTo>
                        <a:pt x="62" y="338"/>
                        <a:pt x="56" y="347"/>
                        <a:pt x="46" y="347"/>
                      </a:cubicBezTo>
                      <a:cubicBezTo>
                        <a:pt x="40" y="347"/>
                        <a:pt x="39" y="331"/>
                        <a:pt x="29" y="331"/>
                      </a:cubicBezTo>
                      <a:cubicBezTo>
                        <a:pt x="22" y="331"/>
                        <a:pt x="17" y="334"/>
                        <a:pt x="10" y="334"/>
                      </a:cubicBezTo>
                      <a:cubicBezTo>
                        <a:pt x="8" y="334"/>
                        <a:pt x="7" y="332"/>
                        <a:pt x="7" y="330"/>
                      </a:cubicBezTo>
                      <a:cubicBezTo>
                        <a:pt x="7" y="321"/>
                        <a:pt x="7" y="318"/>
                        <a:pt x="7" y="313"/>
                      </a:cubicBezTo>
                      <a:cubicBezTo>
                        <a:pt x="3" y="313"/>
                        <a:pt x="0" y="310"/>
                        <a:pt x="0" y="306"/>
                      </a:cubicBezTo>
                      <a:cubicBezTo>
                        <a:pt x="0" y="301"/>
                        <a:pt x="4" y="299"/>
                        <a:pt x="4" y="296"/>
                      </a:cubicBezTo>
                      <a:cubicBezTo>
                        <a:pt x="4" y="285"/>
                        <a:pt x="8" y="274"/>
                        <a:pt x="8" y="262"/>
                      </a:cubicBezTo>
                      <a:cubicBezTo>
                        <a:pt x="8" y="256"/>
                        <a:pt x="4" y="250"/>
                        <a:pt x="4" y="246"/>
                      </a:cubicBezTo>
                      <a:cubicBezTo>
                        <a:pt x="4" y="243"/>
                        <a:pt x="19" y="234"/>
                        <a:pt x="21" y="234"/>
                      </a:cubicBezTo>
                      <a:cubicBezTo>
                        <a:pt x="23" y="234"/>
                        <a:pt x="25" y="236"/>
                        <a:pt x="28" y="235"/>
                      </a:cubicBezTo>
                      <a:cubicBezTo>
                        <a:pt x="48" y="235"/>
                        <a:pt x="48" y="235"/>
                        <a:pt x="48" y="235"/>
                      </a:cubicBezTo>
                      <a:cubicBezTo>
                        <a:pt x="49" y="237"/>
                        <a:pt x="53" y="238"/>
                        <a:pt x="55" y="238"/>
                      </a:cubicBezTo>
                      <a:cubicBezTo>
                        <a:pt x="76" y="238"/>
                        <a:pt x="76" y="238"/>
                        <a:pt x="76" y="238"/>
                      </a:cubicBezTo>
                      <a:cubicBezTo>
                        <a:pt x="82" y="237"/>
                        <a:pt x="84" y="240"/>
                        <a:pt x="89" y="240"/>
                      </a:cubicBezTo>
                      <a:cubicBezTo>
                        <a:pt x="92" y="240"/>
                        <a:pt x="98" y="238"/>
                        <a:pt x="100" y="238"/>
                      </a:cubicBezTo>
                      <a:cubicBezTo>
                        <a:pt x="100" y="229"/>
                        <a:pt x="105" y="226"/>
                        <a:pt x="105" y="218"/>
                      </a:cubicBezTo>
                      <a:cubicBezTo>
                        <a:pt x="105" y="216"/>
                        <a:pt x="105" y="208"/>
                        <a:pt x="105" y="206"/>
                      </a:cubicBezTo>
                      <a:cubicBezTo>
                        <a:pt x="104" y="206"/>
                        <a:pt x="104" y="206"/>
                        <a:pt x="104" y="206"/>
                      </a:cubicBezTo>
                      <a:cubicBezTo>
                        <a:pt x="105" y="205"/>
                        <a:pt x="106" y="201"/>
                        <a:pt x="106" y="200"/>
                      </a:cubicBezTo>
                      <a:cubicBezTo>
                        <a:pt x="106" y="196"/>
                        <a:pt x="103" y="197"/>
                        <a:pt x="103" y="193"/>
                      </a:cubicBezTo>
                      <a:cubicBezTo>
                        <a:pt x="94" y="193"/>
                        <a:pt x="92" y="185"/>
                        <a:pt x="92" y="178"/>
                      </a:cubicBezTo>
                      <a:cubicBezTo>
                        <a:pt x="89" y="178"/>
                        <a:pt x="89" y="175"/>
                        <a:pt x="87" y="175"/>
                      </a:cubicBezTo>
                      <a:cubicBezTo>
                        <a:pt x="79" y="173"/>
                        <a:pt x="60" y="169"/>
                        <a:pt x="60" y="163"/>
                      </a:cubicBezTo>
                      <a:cubicBezTo>
                        <a:pt x="60" y="163"/>
                        <a:pt x="60" y="161"/>
                        <a:pt x="60" y="161"/>
                      </a:cubicBezTo>
                      <a:cubicBezTo>
                        <a:pt x="60" y="157"/>
                        <a:pt x="72" y="154"/>
                        <a:pt x="76" y="153"/>
                      </a:cubicBezTo>
                      <a:cubicBezTo>
                        <a:pt x="78" y="156"/>
                        <a:pt x="85" y="157"/>
                        <a:pt x="88" y="157"/>
                      </a:cubicBezTo>
                      <a:cubicBezTo>
                        <a:pt x="92" y="157"/>
                        <a:pt x="97" y="156"/>
                        <a:pt x="98" y="155"/>
                      </a:cubicBezTo>
                      <a:cubicBezTo>
                        <a:pt x="98" y="152"/>
                        <a:pt x="98" y="152"/>
                        <a:pt x="98" y="152"/>
                      </a:cubicBezTo>
                      <a:cubicBezTo>
                        <a:pt x="95" y="151"/>
                        <a:pt x="97" y="145"/>
                        <a:pt x="96" y="143"/>
                      </a:cubicBezTo>
                      <a:cubicBezTo>
                        <a:pt x="96" y="140"/>
                        <a:pt x="96" y="140"/>
                        <a:pt x="96" y="140"/>
                      </a:cubicBezTo>
                      <a:cubicBezTo>
                        <a:pt x="101" y="140"/>
                        <a:pt x="101" y="140"/>
                        <a:pt x="101" y="140"/>
                      </a:cubicBezTo>
                      <a:cubicBezTo>
                        <a:pt x="104" y="143"/>
                        <a:pt x="109" y="145"/>
                        <a:pt x="114" y="145"/>
                      </a:cubicBezTo>
                      <a:cubicBezTo>
                        <a:pt x="117" y="145"/>
                        <a:pt x="120" y="142"/>
                        <a:pt x="121" y="139"/>
                      </a:cubicBezTo>
                      <a:cubicBezTo>
                        <a:pt x="135" y="139"/>
                        <a:pt x="138" y="129"/>
                        <a:pt x="141" y="119"/>
                      </a:cubicBezTo>
                      <a:cubicBezTo>
                        <a:pt x="143" y="119"/>
                        <a:pt x="145" y="118"/>
                        <a:pt x="147" y="118"/>
                      </a:cubicBezTo>
                      <a:cubicBezTo>
                        <a:pt x="150" y="117"/>
                        <a:pt x="167" y="110"/>
                        <a:pt x="169" y="108"/>
                      </a:cubicBezTo>
                      <a:cubicBezTo>
                        <a:pt x="173" y="104"/>
                        <a:pt x="171" y="99"/>
                        <a:pt x="171" y="94"/>
                      </a:cubicBezTo>
                      <a:cubicBezTo>
                        <a:pt x="171" y="92"/>
                        <a:pt x="175" y="89"/>
                        <a:pt x="176" y="89"/>
                      </a:cubicBezTo>
                      <a:cubicBezTo>
                        <a:pt x="182" y="83"/>
                        <a:pt x="188" y="76"/>
                        <a:pt x="198" y="76"/>
                      </a:cubicBezTo>
                      <a:cubicBezTo>
                        <a:pt x="204" y="76"/>
                        <a:pt x="201" y="77"/>
                        <a:pt x="204" y="76"/>
                      </a:cubicBezTo>
                      <a:cubicBezTo>
                        <a:pt x="206" y="77"/>
                        <a:pt x="207" y="74"/>
                        <a:pt x="208" y="73"/>
                      </a:cubicBezTo>
                      <a:cubicBezTo>
                        <a:pt x="211" y="70"/>
                        <a:pt x="215" y="72"/>
                        <a:pt x="219" y="72"/>
                      </a:cubicBezTo>
                      <a:cubicBezTo>
                        <a:pt x="221" y="72"/>
                        <a:pt x="229" y="68"/>
                        <a:pt x="229" y="65"/>
                      </a:cubicBezTo>
                      <a:cubicBezTo>
                        <a:pt x="229" y="63"/>
                        <a:pt x="225" y="54"/>
                        <a:pt x="225" y="54"/>
                      </a:cubicBezTo>
                      <a:cubicBezTo>
                        <a:pt x="224" y="42"/>
                        <a:pt x="217" y="38"/>
                        <a:pt x="217" y="28"/>
                      </a:cubicBezTo>
                      <a:cubicBezTo>
                        <a:pt x="217" y="9"/>
                        <a:pt x="234" y="8"/>
                        <a:pt x="245" y="0"/>
                      </a:cubicBezTo>
                      <a:cubicBezTo>
                        <a:pt x="245" y="5"/>
                        <a:pt x="245" y="5"/>
                        <a:pt x="245" y="5"/>
                      </a:cubicBezTo>
                      <a:cubicBezTo>
                        <a:pt x="243" y="10"/>
                        <a:pt x="242" y="12"/>
                        <a:pt x="242" y="17"/>
                      </a:cubicBezTo>
                      <a:cubicBezTo>
                        <a:pt x="242" y="21"/>
                        <a:pt x="247" y="22"/>
                        <a:pt x="251" y="22"/>
                      </a:cubicBezTo>
                      <a:cubicBezTo>
                        <a:pt x="251" y="23"/>
                        <a:pt x="251" y="24"/>
                        <a:pt x="251" y="25"/>
                      </a:cubicBezTo>
                      <a:cubicBezTo>
                        <a:pt x="251" y="27"/>
                        <a:pt x="247" y="28"/>
                        <a:pt x="245" y="29"/>
                      </a:cubicBezTo>
                      <a:cubicBezTo>
                        <a:pt x="241" y="34"/>
                        <a:pt x="236" y="38"/>
                        <a:pt x="236" y="46"/>
                      </a:cubicBezTo>
                      <a:cubicBezTo>
                        <a:pt x="236" y="50"/>
                        <a:pt x="238" y="53"/>
                        <a:pt x="240" y="54"/>
                      </a:cubicBezTo>
                      <a:cubicBezTo>
                        <a:pt x="240" y="56"/>
                        <a:pt x="241" y="57"/>
                        <a:pt x="240" y="59"/>
                      </a:cubicBezTo>
                      <a:cubicBezTo>
                        <a:pt x="245" y="59"/>
                        <a:pt x="247" y="60"/>
                        <a:pt x="251" y="60"/>
                      </a:cubicBezTo>
                      <a:cubicBezTo>
                        <a:pt x="252" y="63"/>
                        <a:pt x="253" y="66"/>
                        <a:pt x="254" y="66"/>
                      </a:cubicBezTo>
                      <a:cubicBezTo>
                        <a:pt x="266" y="66"/>
                        <a:pt x="274" y="56"/>
                        <a:pt x="285" y="57"/>
                      </a:cubicBezTo>
                      <a:cubicBezTo>
                        <a:pt x="284" y="59"/>
                        <a:pt x="282" y="60"/>
                        <a:pt x="282" y="62"/>
                      </a:cubicBezTo>
                      <a:cubicBezTo>
                        <a:pt x="282" y="63"/>
                        <a:pt x="289" y="68"/>
                        <a:pt x="289" y="68"/>
                      </a:cubicBezTo>
                      <a:cubicBezTo>
                        <a:pt x="294" y="68"/>
                        <a:pt x="295" y="65"/>
                        <a:pt x="297" y="64"/>
                      </a:cubicBezTo>
                      <a:cubicBezTo>
                        <a:pt x="304" y="60"/>
                        <a:pt x="310" y="62"/>
                        <a:pt x="317" y="59"/>
                      </a:cubicBezTo>
                      <a:cubicBezTo>
                        <a:pt x="321" y="57"/>
                        <a:pt x="328" y="50"/>
                        <a:pt x="333" y="50"/>
                      </a:cubicBezTo>
                      <a:cubicBezTo>
                        <a:pt x="339" y="50"/>
                        <a:pt x="345" y="51"/>
                        <a:pt x="348" y="52"/>
                      </a:cubicBezTo>
                      <a:cubicBezTo>
                        <a:pt x="347" y="54"/>
                        <a:pt x="346" y="56"/>
                        <a:pt x="346" y="57"/>
                      </a:cubicBezTo>
                      <a:cubicBezTo>
                        <a:pt x="358" y="57"/>
                        <a:pt x="370" y="55"/>
                        <a:pt x="378" y="55"/>
                      </a:cubicBezTo>
                      <a:cubicBezTo>
                        <a:pt x="386" y="55"/>
                        <a:pt x="392" y="54"/>
                        <a:pt x="401" y="54"/>
                      </a:cubicBezTo>
                      <a:cubicBezTo>
                        <a:pt x="410" y="54"/>
                        <a:pt x="414" y="70"/>
                        <a:pt x="414" y="80"/>
                      </a:cubicBezTo>
                      <a:cubicBezTo>
                        <a:pt x="414" y="86"/>
                        <a:pt x="408" y="89"/>
                        <a:pt x="408" y="95"/>
                      </a:cubicBezTo>
                      <a:cubicBezTo>
                        <a:pt x="408" y="104"/>
                        <a:pt x="416" y="110"/>
                        <a:pt x="416" y="118"/>
                      </a:cubicBezTo>
                      <a:cubicBezTo>
                        <a:pt x="416" y="123"/>
                        <a:pt x="408" y="125"/>
                        <a:pt x="406" y="128"/>
                      </a:cubicBezTo>
                      <a:cubicBezTo>
                        <a:pt x="401" y="136"/>
                        <a:pt x="399" y="143"/>
                        <a:pt x="399" y="153"/>
                      </a:cubicBezTo>
                      <a:cubicBezTo>
                        <a:pt x="399" y="166"/>
                        <a:pt x="408" y="163"/>
                        <a:pt x="418" y="163"/>
                      </a:cubicBezTo>
                      <a:cubicBezTo>
                        <a:pt x="432" y="163"/>
                        <a:pt x="439" y="157"/>
                        <a:pt x="450" y="157"/>
                      </a:cubicBezTo>
                      <a:cubicBezTo>
                        <a:pt x="461" y="157"/>
                        <a:pt x="459" y="180"/>
                        <a:pt x="470" y="180"/>
                      </a:cubicBezTo>
                      <a:cubicBezTo>
                        <a:pt x="470" y="198"/>
                        <a:pt x="470" y="198"/>
                        <a:pt x="470" y="198"/>
                      </a:cubicBezTo>
                      <a:cubicBezTo>
                        <a:pt x="470" y="200"/>
                        <a:pt x="471" y="201"/>
                        <a:pt x="472" y="201"/>
                      </a:cubicBezTo>
                      <a:cubicBezTo>
                        <a:pt x="474" y="204"/>
                        <a:pt x="474" y="204"/>
                        <a:pt x="474" y="204"/>
                      </a:cubicBezTo>
                      <a:cubicBezTo>
                        <a:pt x="476" y="204"/>
                        <a:pt x="482" y="202"/>
                        <a:pt x="485" y="201"/>
                      </a:cubicBezTo>
                      <a:cubicBezTo>
                        <a:pt x="485" y="204"/>
                        <a:pt x="485" y="206"/>
                        <a:pt x="485" y="208"/>
                      </a:cubicBezTo>
                      <a:cubicBezTo>
                        <a:pt x="481" y="209"/>
                        <a:pt x="476" y="211"/>
                        <a:pt x="476" y="216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 extrusionH="50800">
                  <a:bevelT w="6350"/>
                </a:sp3d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122" name="Freeform 25"/>
                <p:cNvSpPr>
                  <a:spLocks/>
                </p:cNvSpPr>
                <p:nvPr/>
              </p:nvSpPr>
              <p:spPr bwMode="auto">
                <a:xfrm>
                  <a:off x="4470400" y="1416050"/>
                  <a:ext cx="436563" cy="423863"/>
                </a:xfrm>
                <a:custGeom>
                  <a:avLst/>
                  <a:gdLst/>
                  <a:ahLst/>
                  <a:cxnLst>
                    <a:cxn ang="0">
                      <a:pos x="66" y="236"/>
                    </a:cxn>
                    <a:cxn ang="0">
                      <a:pos x="4" y="254"/>
                    </a:cxn>
                    <a:cxn ang="0">
                      <a:pos x="12" y="241"/>
                    </a:cxn>
                    <a:cxn ang="0">
                      <a:pos x="8" y="231"/>
                    </a:cxn>
                    <a:cxn ang="0">
                      <a:pos x="10" y="190"/>
                    </a:cxn>
                    <a:cxn ang="0">
                      <a:pos x="55" y="163"/>
                    </a:cxn>
                    <a:cxn ang="0">
                      <a:pos x="85" y="129"/>
                    </a:cxn>
                    <a:cxn ang="0">
                      <a:pos x="97" y="102"/>
                    </a:cxn>
                    <a:cxn ang="0">
                      <a:pos x="142" y="55"/>
                    </a:cxn>
                    <a:cxn ang="0">
                      <a:pos x="124" y="57"/>
                    </a:cxn>
                    <a:cxn ang="0">
                      <a:pos x="124" y="49"/>
                    </a:cxn>
                    <a:cxn ang="0">
                      <a:pos x="132" y="44"/>
                    </a:cxn>
                    <a:cxn ang="0">
                      <a:pos x="148" y="57"/>
                    </a:cxn>
                    <a:cxn ang="0">
                      <a:pos x="149" y="45"/>
                    </a:cxn>
                    <a:cxn ang="0">
                      <a:pos x="168" y="37"/>
                    </a:cxn>
                    <a:cxn ang="0">
                      <a:pos x="183" y="28"/>
                    </a:cxn>
                    <a:cxn ang="0">
                      <a:pos x="199" y="21"/>
                    </a:cxn>
                    <a:cxn ang="0">
                      <a:pos x="221" y="17"/>
                    </a:cxn>
                    <a:cxn ang="0">
                      <a:pos x="223" y="5"/>
                    </a:cxn>
                    <a:cxn ang="0">
                      <a:pos x="256" y="6"/>
                    </a:cxn>
                    <a:cxn ang="0">
                      <a:pos x="266" y="7"/>
                    </a:cxn>
                    <a:cxn ang="0">
                      <a:pos x="285" y="2"/>
                    </a:cxn>
                    <a:cxn ang="0">
                      <a:pos x="296" y="6"/>
                    </a:cxn>
                    <a:cxn ang="0">
                      <a:pos x="293" y="24"/>
                    </a:cxn>
                    <a:cxn ang="0">
                      <a:pos x="315" y="32"/>
                    </a:cxn>
                    <a:cxn ang="0">
                      <a:pos x="309" y="72"/>
                    </a:cxn>
                    <a:cxn ang="0">
                      <a:pos x="310" y="113"/>
                    </a:cxn>
                    <a:cxn ang="0">
                      <a:pos x="318" y="148"/>
                    </a:cxn>
                    <a:cxn ang="0">
                      <a:pos x="327" y="172"/>
                    </a:cxn>
                    <a:cxn ang="0">
                      <a:pos x="255" y="224"/>
                    </a:cxn>
                    <a:cxn ang="0">
                      <a:pos x="218" y="225"/>
                    </a:cxn>
                    <a:cxn ang="0">
                      <a:pos x="206" y="200"/>
                    </a:cxn>
                    <a:cxn ang="0">
                      <a:pos x="197" y="174"/>
                    </a:cxn>
                    <a:cxn ang="0">
                      <a:pos x="254" y="130"/>
                    </a:cxn>
                    <a:cxn ang="0">
                      <a:pos x="202" y="135"/>
                    </a:cxn>
                    <a:cxn ang="0">
                      <a:pos x="172" y="169"/>
                    </a:cxn>
                    <a:cxn ang="0">
                      <a:pos x="146" y="201"/>
                    </a:cxn>
                    <a:cxn ang="0">
                      <a:pos x="150" y="218"/>
                    </a:cxn>
                    <a:cxn ang="0">
                      <a:pos x="152" y="253"/>
                    </a:cxn>
                    <a:cxn ang="0">
                      <a:pos x="146" y="283"/>
                    </a:cxn>
                    <a:cxn ang="0">
                      <a:pos x="121" y="304"/>
                    </a:cxn>
                    <a:cxn ang="0">
                      <a:pos x="90" y="297"/>
                    </a:cxn>
                    <a:cxn ang="0">
                      <a:pos x="82" y="269"/>
                    </a:cxn>
                    <a:cxn ang="0">
                      <a:pos x="76" y="245"/>
                    </a:cxn>
                  </a:cxnLst>
                  <a:rect l="0" t="0" r="r" b="b"/>
                  <a:pathLst>
                    <a:path w="327" h="318">
                      <a:moveTo>
                        <a:pt x="76" y="247"/>
                      </a:moveTo>
                      <a:cubicBezTo>
                        <a:pt x="70" y="245"/>
                        <a:pt x="69" y="241"/>
                        <a:pt x="66" y="236"/>
                      </a:cubicBezTo>
                      <a:cubicBezTo>
                        <a:pt x="57" y="249"/>
                        <a:pt x="43" y="266"/>
                        <a:pt x="24" y="266"/>
                      </a:cubicBezTo>
                      <a:cubicBezTo>
                        <a:pt x="22" y="266"/>
                        <a:pt x="4" y="256"/>
                        <a:pt x="4" y="254"/>
                      </a:cubicBezTo>
                      <a:cubicBezTo>
                        <a:pt x="4" y="250"/>
                        <a:pt x="10" y="248"/>
                        <a:pt x="12" y="247"/>
                      </a:cubicBezTo>
                      <a:cubicBezTo>
                        <a:pt x="12" y="241"/>
                        <a:pt x="12" y="241"/>
                        <a:pt x="12" y="241"/>
                      </a:cubicBezTo>
                      <a:cubicBezTo>
                        <a:pt x="6" y="241"/>
                        <a:pt x="6" y="241"/>
                        <a:pt x="0" y="243"/>
                      </a:cubicBezTo>
                      <a:cubicBezTo>
                        <a:pt x="0" y="240"/>
                        <a:pt x="5" y="234"/>
                        <a:pt x="8" y="231"/>
                      </a:cubicBezTo>
                      <a:cubicBezTo>
                        <a:pt x="1" y="223"/>
                        <a:pt x="0" y="212"/>
                        <a:pt x="0" y="200"/>
                      </a:cubicBezTo>
                      <a:cubicBezTo>
                        <a:pt x="0" y="193"/>
                        <a:pt x="7" y="194"/>
                        <a:pt x="10" y="190"/>
                      </a:cubicBezTo>
                      <a:cubicBezTo>
                        <a:pt x="15" y="182"/>
                        <a:pt x="20" y="177"/>
                        <a:pt x="30" y="174"/>
                      </a:cubicBezTo>
                      <a:cubicBezTo>
                        <a:pt x="38" y="172"/>
                        <a:pt x="39" y="162"/>
                        <a:pt x="55" y="163"/>
                      </a:cubicBezTo>
                      <a:cubicBezTo>
                        <a:pt x="50" y="162"/>
                        <a:pt x="49" y="161"/>
                        <a:pt x="45" y="160"/>
                      </a:cubicBezTo>
                      <a:cubicBezTo>
                        <a:pt x="64" y="155"/>
                        <a:pt x="71" y="140"/>
                        <a:pt x="85" y="129"/>
                      </a:cubicBezTo>
                      <a:cubicBezTo>
                        <a:pt x="90" y="126"/>
                        <a:pt x="89" y="112"/>
                        <a:pt x="93" y="112"/>
                      </a:cubicBezTo>
                      <a:cubicBezTo>
                        <a:pt x="93" y="112"/>
                        <a:pt x="97" y="102"/>
                        <a:pt x="97" y="102"/>
                      </a:cubicBezTo>
                      <a:cubicBezTo>
                        <a:pt x="102" y="93"/>
                        <a:pt x="109" y="87"/>
                        <a:pt x="118" y="83"/>
                      </a:cubicBezTo>
                      <a:cubicBezTo>
                        <a:pt x="127" y="80"/>
                        <a:pt x="139" y="65"/>
                        <a:pt x="142" y="55"/>
                      </a:cubicBezTo>
                      <a:cubicBezTo>
                        <a:pt x="131" y="58"/>
                        <a:pt x="126" y="63"/>
                        <a:pt x="116" y="63"/>
                      </a:cubicBezTo>
                      <a:cubicBezTo>
                        <a:pt x="118" y="60"/>
                        <a:pt x="123" y="58"/>
                        <a:pt x="124" y="57"/>
                      </a:cubicBezTo>
                      <a:cubicBezTo>
                        <a:pt x="122" y="57"/>
                        <a:pt x="118" y="56"/>
                        <a:pt x="118" y="56"/>
                      </a:cubicBezTo>
                      <a:cubicBezTo>
                        <a:pt x="119" y="51"/>
                        <a:pt x="121" y="49"/>
                        <a:pt x="124" y="49"/>
                      </a:cubicBezTo>
                      <a:cubicBezTo>
                        <a:pt x="126" y="49"/>
                        <a:pt x="127" y="50"/>
                        <a:pt x="128" y="50"/>
                      </a:cubicBezTo>
                      <a:cubicBezTo>
                        <a:pt x="129" y="47"/>
                        <a:pt x="131" y="46"/>
                        <a:pt x="132" y="44"/>
                      </a:cubicBezTo>
                      <a:cubicBezTo>
                        <a:pt x="134" y="47"/>
                        <a:pt x="135" y="49"/>
                        <a:pt x="133" y="52"/>
                      </a:cubicBezTo>
                      <a:cubicBezTo>
                        <a:pt x="140" y="52"/>
                        <a:pt x="142" y="57"/>
                        <a:pt x="148" y="57"/>
                      </a:cubicBezTo>
                      <a:cubicBezTo>
                        <a:pt x="150" y="57"/>
                        <a:pt x="155" y="46"/>
                        <a:pt x="156" y="46"/>
                      </a:cubicBezTo>
                      <a:cubicBezTo>
                        <a:pt x="153" y="45"/>
                        <a:pt x="153" y="44"/>
                        <a:pt x="149" y="45"/>
                      </a:cubicBezTo>
                      <a:cubicBezTo>
                        <a:pt x="151" y="41"/>
                        <a:pt x="154" y="38"/>
                        <a:pt x="159" y="38"/>
                      </a:cubicBezTo>
                      <a:cubicBezTo>
                        <a:pt x="162" y="38"/>
                        <a:pt x="165" y="39"/>
                        <a:pt x="168" y="37"/>
                      </a:cubicBezTo>
                      <a:cubicBezTo>
                        <a:pt x="165" y="35"/>
                        <a:pt x="166" y="35"/>
                        <a:pt x="164" y="33"/>
                      </a:cubicBezTo>
                      <a:cubicBezTo>
                        <a:pt x="169" y="29"/>
                        <a:pt x="176" y="29"/>
                        <a:pt x="183" y="28"/>
                      </a:cubicBezTo>
                      <a:cubicBezTo>
                        <a:pt x="183" y="33"/>
                        <a:pt x="183" y="33"/>
                        <a:pt x="183" y="33"/>
                      </a:cubicBezTo>
                      <a:cubicBezTo>
                        <a:pt x="189" y="32"/>
                        <a:pt x="190" y="22"/>
                        <a:pt x="199" y="21"/>
                      </a:cubicBezTo>
                      <a:cubicBezTo>
                        <a:pt x="199" y="29"/>
                        <a:pt x="199" y="29"/>
                        <a:pt x="199" y="29"/>
                      </a:cubicBezTo>
                      <a:cubicBezTo>
                        <a:pt x="205" y="18"/>
                        <a:pt x="213" y="21"/>
                        <a:pt x="221" y="17"/>
                      </a:cubicBezTo>
                      <a:cubicBezTo>
                        <a:pt x="217" y="15"/>
                        <a:pt x="214" y="14"/>
                        <a:pt x="214" y="11"/>
                      </a:cubicBezTo>
                      <a:cubicBezTo>
                        <a:pt x="214" y="9"/>
                        <a:pt x="222" y="7"/>
                        <a:pt x="223" y="5"/>
                      </a:cubicBezTo>
                      <a:cubicBezTo>
                        <a:pt x="226" y="8"/>
                        <a:pt x="228" y="11"/>
                        <a:pt x="232" y="11"/>
                      </a:cubicBezTo>
                      <a:cubicBezTo>
                        <a:pt x="239" y="11"/>
                        <a:pt x="256" y="0"/>
                        <a:pt x="256" y="6"/>
                      </a:cubicBezTo>
                      <a:cubicBezTo>
                        <a:pt x="256" y="12"/>
                        <a:pt x="248" y="14"/>
                        <a:pt x="247" y="20"/>
                      </a:cubicBezTo>
                      <a:cubicBezTo>
                        <a:pt x="255" y="21"/>
                        <a:pt x="258" y="11"/>
                        <a:pt x="266" y="7"/>
                      </a:cubicBezTo>
                      <a:cubicBezTo>
                        <a:pt x="267" y="10"/>
                        <a:pt x="267" y="12"/>
                        <a:pt x="268" y="15"/>
                      </a:cubicBezTo>
                      <a:cubicBezTo>
                        <a:pt x="274" y="9"/>
                        <a:pt x="277" y="7"/>
                        <a:pt x="285" y="2"/>
                      </a:cubicBezTo>
                      <a:cubicBezTo>
                        <a:pt x="285" y="8"/>
                        <a:pt x="284" y="12"/>
                        <a:pt x="289" y="13"/>
                      </a:cubicBezTo>
                      <a:cubicBezTo>
                        <a:pt x="290" y="9"/>
                        <a:pt x="292" y="6"/>
                        <a:pt x="296" y="6"/>
                      </a:cubicBezTo>
                      <a:cubicBezTo>
                        <a:pt x="298" y="6"/>
                        <a:pt x="307" y="11"/>
                        <a:pt x="311" y="13"/>
                      </a:cubicBezTo>
                      <a:cubicBezTo>
                        <a:pt x="307" y="24"/>
                        <a:pt x="303" y="20"/>
                        <a:pt x="293" y="24"/>
                      </a:cubicBezTo>
                      <a:cubicBezTo>
                        <a:pt x="298" y="27"/>
                        <a:pt x="301" y="28"/>
                        <a:pt x="301" y="30"/>
                      </a:cubicBezTo>
                      <a:cubicBezTo>
                        <a:pt x="305" y="31"/>
                        <a:pt x="314" y="32"/>
                        <a:pt x="315" y="32"/>
                      </a:cubicBezTo>
                      <a:cubicBezTo>
                        <a:pt x="309" y="36"/>
                        <a:pt x="293" y="44"/>
                        <a:pt x="293" y="55"/>
                      </a:cubicBezTo>
                      <a:cubicBezTo>
                        <a:pt x="293" y="63"/>
                        <a:pt x="309" y="62"/>
                        <a:pt x="309" y="72"/>
                      </a:cubicBezTo>
                      <a:cubicBezTo>
                        <a:pt x="309" y="80"/>
                        <a:pt x="301" y="83"/>
                        <a:pt x="301" y="91"/>
                      </a:cubicBezTo>
                      <a:cubicBezTo>
                        <a:pt x="301" y="99"/>
                        <a:pt x="310" y="104"/>
                        <a:pt x="310" y="113"/>
                      </a:cubicBezTo>
                      <a:cubicBezTo>
                        <a:pt x="310" y="118"/>
                        <a:pt x="305" y="121"/>
                        <a:pt x="305" y="126"/>
                      </a:cubicBezTo>
                      <a:cubicBezTo>
                        <a:pt x="305" y="136"/>
                        <a:pt x="318" y="138"/>
                        <a:pt x="318" y="148"/>
                      </a:cubicBezTo>
                      <a:cubicBezTo>
                        <a:pt x="318" y="151"/>
                        <a:pt x="314" y="153"/>
                        <a:pt x="313" y="154"/>
                      </a:cubicBezTo>
                      <a:cubicBezTo>
                        <a:pt x="317" y="161"/>
                        <a:pt x="327" y="163"/>
                        <a:pt x="327" y="172"/>
                      </a:cubicBezTo>
                      <a:cubicBezTo>
                        <a:pt x="327" y="187"/>
                        <a:pt x="297" y="203"/>
                        <a:pt x="288" y="215"/>
                      </a:cubicBezTo>
                      <a:cubicBezTo>
                        <a:pt x="283" y="224"/>
                        <a:pt x="263" y="226"/>
                        <a:pt x="255" y="224"/>
                      </a:cubicBezTo>
                      <a:cubicBezTo>
                        <a:pt x="246" y="227"/>
                        <a:pt x="236" y="231"/>
                        <a:pt x="228" y="231"/>
                      </a:cubicBezTo>
                      <a:cubicBezTo>
                        <a:pt x="222" y="231"/>
                        <a:pt x="218" y="230"/>
                        <a:pt x="218" y="225"/>
                      </a:cubicBezTo>
                      <a:cubicBezTo>
                        <a:pt x="209" y="225"/>
                        <a:pt x="199" y="219"/>
                        <a:pt x="199" y="210"/>
                      </a:cubicBezTo>
                      <a:cubicBezTo>
                        <a:pt x="199" y="205"/>
                        <a:pt x="204" y="202"/>
                        <a:pt x="206" y="200"/>
                      </a:cubicBezTo>
                      <a:cubicBezTo>
                        <a:pt x="201" y="198"/>
                        <a:pt x="197" y="188"/>
                        <a:pt x="197" y="183"/>
                      </a:cubicBezTo>
                      <a:cubicBezTo>
                        <a:pt x="197" y="180"/>
                        <a:pt x="198" y="178"/>
                        <a:pt x="197" y="174"/>
                      </a:cubicBezTo>
                      <a:cubicBezTo>
                        <a:pt x="216" y="174"/>
                        <a:pt x="225" y="150"/>
                        <a:pt x="237" y="144"/>
                      </a:cubicBezTo>
                      <a:cubicBezTo>
                        <a:pt x="243" y="140"/>
                        <a:pt x="254" y="138"/>
                        <a:pt x="254" y="130"/>
                      </a:cubicBezTo>
                      <a:cubicBezTo>
                        <a:pt x="254" y="119"/>
                        <a:pt x="239" y="117"/>
                        <a:pt x="228" y="117"/>
                      </a:cubicBezTo>
                      <a:cubicBezTo>
                        <a:pt x="213" y="117"/>
                        <a:pt x="202" y="122"/>
                        <a:pt x="202" y="135"/>
                      </a:cubicBezTo>
                      <a:cubicBezTo>
                        <a:pt x="202" y="140"/>
                        <a:pt x="203" y="142"/>
                        <a:pt x="202" y="145"/>
                      </a:cubicBezTo>
                      <a:cubicBezTo>
                        <a:pt x="202" y="155"/>
                        <a:pt x="181" y="164"/>
                        <a:pt x="172" y="169"/>
                      </a:cubicBezTo>
                      <a:cubicBezTo>
                        <a:pt x="165" y="174"/>
                        <a:pt x="157" y="175"/>
                        <a:pt x="152" y="183"/>
                      </a:cubicBezTo>
                      <a:cubicBezTo>
                        <a:pt x="149" y="189"/>
                        <a:pt x="153" y="198"/>
                        <a:pt x="146" y="201"/>
                      </a:cubicBezTo>
                      <a:cubicBezTo>
                        <a:pt x="146" y="210"/>
                        <a:pt x="146" y="210"/>
                        <a:pt x="146" y="210"/>
                      </a:cubicBezTo>
                      <a:cubicBezTo>
                        <a:pt x="149" y="212"/>
                        <a:pt x="150" y="215"/>
                        <a:pt x="150" y="218"/>
                      </a:cubicBezTo>
                      <a:cubicBezTo>
                        <a:pt x="158" y="219"/>
                        <a:pt x="170" y="227"/>
                        <a:pt x="170" y="235"/>
                      </a:cubicBezTo>
                      <a:cubicBezTo>
                        <a:pt x="170" y="242"/>
                        <a:pt x="157" y="253"/>
                        <a:pt x="152" y="253"/>
                      </a:cubicBezTo>
                      <a:cubicBezTo>
                        <a:pt x="143" y="253"/>
                        <a:pt x="140" y="266"/>
                        <a:pt x="140" y="275"/>
                      </a:cubicBezTo>
                      <a:cubicBezTo>
                        <a:pt x="140" y="280"/>
                        <a:pt x="144" y="282"/>
                        <a:pt x="146" y="283"/>
                      </a:cubicBezTo>
                      <a:cubicBezTo>
                        <a:pt x="145" y="294"/>
                        <a:pt x="135" y="295"/>
                        <a:pt x="133" y="304"/>
                      </a:cubicBezTo>
                      <a:cubicBezTo>
                        <a:pt x="127" y="304"/>
                        <a:pt x="125" y="304"/>
                        <a:pt x="121" y="304"/>
                      </a:cubicBezTo>
                      <a:cubicBezTo>
                        <a:pt x="114" y="304"/>
                        <a:pt x="111" y="318"/>
                        <a:pt x="100" y="318"/>
                      </a:cubicBezTo>
                      <a:cubicBezTo>
                        <a:pt x="97" y="318"/>
                        <a:pt x="90" y="299"/>
                        <a:pt x="90" y="297"/>
                      </a:cubicBezTo>
                      <a:cubicBezTo>
                        <a:pt x="90" y="296"/>
                        <a:pt x="91" y="294"/>
                        <a:pt x="91" y="293"/>
                      </a:cubicBezTo>
                      <a:cubicBezTo>
                        <a:pt x="84" y="285"/>
                        <a:pt x="85" y="279"/>
                        <a:pt x="82" y="269"/>
                      </a:cubicBezTo>
                      <a:cubicBezTo>
                        <a:pt x="79" y="263"/>
                        <a:pt x="73" y="261"/>
                        <a:pt x="73" y="253"/>
                      </a:cubicBezTo>
                      <a:cubicBezTo>
                        <a:pt x="73" y="250"/>
                        <a:pt x="75" y="246"/>
                        <a:pt x="76" y="245"/>
                      </a:cubicBezTo>
                      <a:lnTo>
                        <a:pt x="76" y="24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 extrusionH="50800">
                  <a:bevelT w="6350"/>
                </a:sp3d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123" name="Freeform 26"/>
                <p:cNvSpPr>
                  <a:spLocks/>
                </p:cNvSpPr>
                <p:nvPr/>
              </p:nvSpPr>
              <p:spPr bwMode="auto">
                <a:xfrm>
                  <a:off x="4559300" y="1109663"/>
                  <a:ext cx="234950" cy="128588"/>
                </a:xfrm>
                <a:custGeom>
                  <a:avLst/>
                  <a:gdLst/>
                  <a:ahLst/>
                  <a:cxnLst>
                    <a:cxn ang="0">
                      <a:pos x="148" y="79"/>
                    </a:cxn>
                    <a:cxn ang="0">
                      <a:pos x="148" y="71"/>
                    </a:cxn>
                    <a:cxn ang="0">
                      <a:pos x="128" y="71"/>
                    </a:cxn>
                    <a:cxn ang="0">
                      <a:pos x="135" y="58"/>
                    </a:cxn>
                    <a:cxn ang="0">
                      <a:pos x="126" y="46"/>
                    </a:cxn>
                    <a:cxn ang="0">
                      <a:pos x="132" y="45"/>
                    </a:cxn>
                    <a:cxn ang="0">
                      <a:pos x="121" y="38"/>
                    </a:cxn>
                    <a:cxn ang="0">
                      <a:pos x="97" y="69"/>
                    </a:cxn>
                    <a:cxn ang="0">
                      <a:pos x="90" y="73"/>
                    </a:cxn>
                    <a:cxn ang="0">
                      <a:pos x="78" y="97"/>
                    </a:cxn>
                    <a:cxn ang="0">
                      <a:pos x="43" y="69"/>
                    </a:cxn>
                    <a:cxn ang="0">
                      <a:pos x="60" y="70"/>
                    </a:cxn>
                    <a:cxn ang="0">
                      <a:pos x="74" y="66"/>
                    </a:cxn>
                    <a:cxn ang="0">
                      <a:pos x="54" y="64"/>
                    </a:cxn>
                    <a:cxn ang="0">
                      <a:pos x="38" y="58"/>
                    </a:cxn>
                    <a:cxn ang="0">
                      <a:pos x="50" y="54"/>
                    </a:cxn>
                    <a:cxn ang="0">
                      <a:pos x="72" y="43"/>
                    </a:cxn>
                    <a:cxn ang="0">
                      <a:pos x="61" y="43"/>
                    </a:cxn>
                    <a:cxn ang="0">
                      <a:pos x="54" y="39"/>
                    </a:cxn>
                    <a:cxn ang="0">
                      <a:pos x="51" y="39"/>
                    </a:cxn>
                    <a:cxn ang="0">
                      <a:pos x="38" y="51"/>
                    </a:cxn>
                    <a:cxn ang="0">
                      <a:pos x="23" y="44"/>
                    </a:cxn>
                    <a:cxn ang="0">
                      <a:pos x="27" y="43"/>
                    </a:cxn>
                    <a:cxn ang="0">
                      <a:pos x="15" y="28"/>
                    </a:cxn>
                    <a:cxn ang="0">
                      <a:pos x="11" y="26"/>
                    </a:cxn>
                    <a:cxn ang="0">
                      <a:pos x="0" y="16"/>
                    </a:cxn>
                    <a:cxn ang="0">
                      <a:pos x="16" y="5"/>
                    </a:cxn>
                    <a:cxn ang="0">
                      <a:pos x="38" y="7"/>
                    </a:cxn>
                    <a:cxn ang="0">
                      <a:pos x="32" y="13"/>
                    </a:cxn>
                    <a:cxn ang="0">
                      <a:pos x="44" y="20"/>
                    </a:cxn>
                    <a:cxn ang="0">
                      <a:pos x="41" y="14"/>
                    </a:cxn>
                    <a:cxn ang="0">
                      <a:pos x="49" y="7"/>
                    </a:cxn>
                    <a:cxn ang="0">
                      <a:pos x="68" y="26"/>
                    </a:cxn>
                    <a:cxn ang="0">
                      <a:pos x="63" y="7"/>
                    </a:cxn>
                    <a:cxn ang="0">
                      <a:pos x="72" y="0"/>
                    </a:cxn>
                    <a:cxn ang="0">
                      <a:pos x="90" y="9"/>
                    </a:cxn>
                    <a:cxn ang="0">
                      <a:pos x="88" y="18"/>
                    </a:cxn>
                    <a:cxn ang="0">
                      <a:pos x="96" y="12"/>
                    </a:cxn>
                    <a:cxn ang="0">
                      <a:pos x="102" y="23"/>
                    </a:cxn>
                    <a:cxn ang="0">
                      <a:pos x="106" y="23"/>
                    </a:cxn>
                    <a:cxn ang="0">
                      <a:pos x="141" y="41"/>
                    </a:cxn>
                    <a:cxn ang="0">
                      <a:pos x="137" y="42"/>
                    </a:cxn>
                    <a:cxn ang="0">
                      <a:pos x="145" y="42"/>
                    </a:cxn>
                    <a:cxn ang="0">
                      <a:pos x="145" y="49"/>
                    </a:cxn>
                    <a:cxn ang="0">
                      <a:pos x="159" y="49"/>
                    </a:cxn>
                    <a:cxn ang="0">
                      <a:pos x="176" y="64"/>
                    </a:cxn>
                    <a:cxn ang="0">
                      <a:pos x="148" y="79"/>
                    </a:cxn>
                  </a:cxnLst>
                  <a:rect l="0" t="0" r="r" b="b"/>
                  <a:pathLst>
                    <a:path w="176" h="97">
                      <a:moveTo>
                        <a:pt x="148" y="79"/>
                      </a:moveTo>
                      <a:cubicBezTo>
                        <a:pt x="147" y="76"/>
                        <a:pt x="147" y="74"/>
                        <a:pt x="148" y="71"/>
                      </a:cubicBezTo>
                      <a:cubicBezTo>
                        <a:pt x="143" y="71"/>
                        <a:pt x="134" y="71"/>
                        <a:pt x="128" y="71"/>
                      </a:cubicBezTo>
                      <a:cubicBezTo>
                        <a:pt x="129" y="63"/>
                        <a:pt x="134" y="65"/>
                        <a:pt x="135" y="58"/>
                      </a:cubicBezTo>
                      <a:cubicBezTo>
                        <a:pt x="132" y="57"/>
                        <a:pt x="128" y="49"/>
                        <a:pt x="126" y="46"/>
                      </a:cubicBezTo>
                      <a:cubicBezTo>
                        <a:pt x="128" y="45"/>
                        <a:pt x="130" y="45"/>
                        <a:pt x="132" y="45"/>
                      </a:cubicBezTo>
                      <a:cubicBezTo>
                        <a:pt x="125" y="44"/>
                        <a:pt x="121" y="38"/>
                        <a:pt x="121" y="38"/>
                      </a:cubicBezTo>
                      <a:cubicBezTo>
                        <a:pt x="106" y="38"/>
                        <a:pt x="102" y="58"/>
                        <a:pt x="97" y="69"/>
                      </a:cubicBezTo>
                      <a:cubicBezTo>
                        <a:pt x="96" y="72"/>
                        <a:pt x="93" y="71"/>
                        <a:pt x="90" y="73"/>
                      </a:cubicBezTo>
                      <a:cubicBezTo>
                        <a:pt x="83" y="79"/>
                        <a:pt x="84" y="91"/>
                        <a:pt x="78" y="97"/>
                      </a:cubicBezTo>
                      <a:cubicBezTo>
                        <a:pt x="67" y="90"/>
                        <a:pt x="43" y="84"/>
                        <a:pt x="43" y="69"/>
                      </a:cubicBezTo>
                      <a:cubicBezTo>
                        <a:pt x="49" y="68"/>
                        <a:pt x="60" y="70"/>
                        <a:pt x="60" y="70"/>
                      </a:cubicBezTo>
                      <a:cubicBezTo>
                        <a:pt x="64" y="66"/>
                        <a:pt x="69" y="67"/>
                        <a:pt x="74" y="66"/>
                      </a:cubicBezTo>
                      <a:cubicBezTo>
                        <a:pt x="72" y="64"/>
                        <a:pt x="57" y="64"/>
                        <a:pt x="54" y="64"/>
                      </a:cubicBezTo>
                      <a:cubicBezTo>
                        <a:pt x="49" y="64"/>
                        <a:pt x="38" y="69"/>
                        <a:pt x="38" y="58"/>
                      </a:cubicBezTo>
                      <a:cubicBezTo>
                        <a:pt x="38" y="54"/>
                        <a:pt x="48" y="54"/>
                        <a:pt x="50" y="54"/>
                      </a:cubicBezTo>
                      <a:cubicBezTo>
                        <a:pt x="56" y="52"/>
                        <a:pt x="68" y="47"/>
                        <a:pt x="72" y="43"/>
                      </a:cubicBezTo>
                      <a:cubicBezTo>
                        <a:pt x="66" y="43"/>
                        <a:pt x="63" y="43"/>
                        <a:pt x="61" y="43"/>
                      </a:cubicBezTo>
                      <a:cubicBezTo>
                        <a:pt x="60" y="43"/>
                        <a:pt x="56" y="40"/>
                        <a:pt x="54" y="39"/>
                      </a:cubicBezTo>
                      <a:cubicBezTo>
                        <a:pt x="53" y="39"/>
                        <a:pt x="52" y="39"/>
                        <a:pt x="51" y="39"/>
                      </a:cubicBezTo>
                      <a:cubicBezTo>
                        <a:pt x="47" y="41"/>
                        <a:pt x="47" y="51"/>
                        <a:pt x="38" y="51"/>
                      </a:cubicBezTo>
                      <a:cubicBezTo>
                        <a:pt x="31" y="51"/>
                        <a:pt x="26" y="48"/>
                        <a:pt x="23" y="44"/>
                      </a:cubicBezTo>
                      <a:cubicBezTo>
                        <a:pt x="25" y="43"/>
                        <a:pt x="26" y="43"/>
                        <a:pt x="27" y="43"/>
                      </a:cubicBezTo>
                      <a:cubicBezTo>
                        <a:pt x="19" y="39"/>
                        <a:pt x="13" y="35"/>
                        <a:pt x="15" y="28"/>
                      </a:cubicBezTo>
                      <a:cubicBezTo>
                        <a:pt x="13" y="28"/>
                        <a:pt x="12" y="26"/>
                        <a:pt x="11" y="26"/>
                      </a:cubicBezTo>
                      <a:cubicBezTo>
                        <a:pt x="8" y="26"/>
                        <a:pt x="3" y="19"/>
                        <a:pt x="0" y="16"/>
                      </a:cubicBezTo>
                      <a:cubicBezTo>
                        <a:pt x="2" y="14"/>
                        <a:pt x="11" y="5"/>
                        <a:pt x="16" y="5"/>
                      </a:cubicBezTo>
                      <a:cubicBezTo>
                        <a:pt x="23" y="5"/>
                        <a:pt x="27" y="5"/>
                        <a:pt x="38" y="7"/>
                      </a:cubicBezTo>
                      <a:cubicBezTo>
                        <a:pt x="35" y="10"/>
                        <a:pt x="34" y="11"/>
                        <a:pt x="32" y="13"/>
                      </a:cubicBezTo>
                      <a:cubicBezTo>
                        <a:pt x="37" y="17"/>
                        <a:pt x="41" y="17"/>
                        <a:pt x="44" y="20"/>
                      </a:cubicBezTo>
                      <a:cubicBezTo>
                        <a:pt x="42" y="19"/>
                        <a:pt x="41" y="17"/>
                        <a:pt x="41" y="14"/>
                      </a:cubicBezTo>
                      <a:cubicBezTo>
                        <a:pt x="41" y="10"/>
                        <a:pt x="45" y="7"/>
                        <a:pt x="49" y="7"/>
                      </a:cubicBezTo>
                      <a:cubicBezTo>
                        <a:pt x="60" y="7"/>
                        <a:pt x="57" y="22"/>
                        <a:pt x="68" y="26"/>
                      </a:cubicBezTo>
                      <a:cubicBezTo>
                        <a:pt x="66" y="19"/>
                        <a:pt x="63" y="15"/>
                        <a:pt x="63" y="7"/>
                      </a:cubicBezTo>
                      <a:cubicBezTo>
                        <a:pt x="63" y="0"/>
                        <a:pt x="66" y="0"/>
                        <a:pt x="72" y="0"/>
                      </a:cubicBezTo>
                      <a:cubicBezTo>
                        <a:pt x="78" y="0"/>
                        <a:pt x="90" y="4"/>
                        <a:pt x="90" y="9"/>
                      </a:cubicBezTo>
                      <a:cubicBezTo>
                        <a:pt x="90" y="12"/>
                        <a:pt x="88" y="15"/>
                        <a:pt x="88" y="18"/>
                      </a:cubicBezTo>
                      <a:cubicBezTo>
                        <a:pt x="92" y="16"/>
                        <a:pt x="93" y="12"/>
                        <a:pt x="96" y="12"/>
                      </a:cubicBezTo>
                      <a:cubicBezTo>
                        <a:pt x="103" y="12"/>
                        <a:pt x="102" y="19"/>
                        <a:pt x="102" y="23"/>
                      </a:cubicBezTo>
                      <a:cubicBezTo>
                        <a:pt x="103" y="23"/>
                        <a:pt x="105" y="23"/>
                        <a:pt x="106" y="23"/>
                      </a:cubicBezTo>
                      <a:cubicBezTo>
                        <a:pt x="113" y="23"/>
                        <a:pt x="137" y="36"/>
                        <a:pt x="141" y="41"/>
                      </a:cubicBezTo>
                      <a:cubicBezTo>
                        <a:pt x="140" y="42"/>
                        <a:pt x="138" y="42"/>
                        <a:pt x="137" y="42"/>
                      </a:cubicBezTo>
                      <a:cubicBezTo>
                        <a:pt x="140" y="43"/>
                        <a:pt x="142" y="42"/>
                        <a:pt x="145" y="42"/>
                      </a:cubicBezTo>
                      <a:cubicBezTo>
                        <a:pt x="146" y="44"/>
                        <a:pt x="146" y="47"/>
                        <a:pt x="145" y="49"/>
                      </a:cubicBezTo>
                      <a:cubicBezTo>
                        <a:pt x="151" y="49"/>
                        <a:pt x="154" y="49"/>
                        <a:pt x="159" y="49"/>
                      </a:cubicBezTo>
                      <a:cubicBezTo>
                        <a:pt x="159" y="62"/>
                        <a:pt x="172" y="59"/>
                        <a:pt x="176" y="64"/>
                      </a:cubicBezTo>
                      <a:cubicBezTo>
                        <a:pt x="164" y="68"/>
                        <a:pt x="159" y="76"/>
                        <a:pt x="148" y="79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 extrusionH="50800">
                  <a:bevelT w="6350"/>
                </a:sp3d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124" name="Freeform 27"/>
                <p:cNvSpPr>
                  <a:spLocks/>
                </p:cNvSpPr>
                <p:nvPr/>
              </p:nvSpPr>
              <p:spPr bwMode="auto">
                <a:xfrm>
                  <a:off x="4683125" y="1089025"/>
                  <a:ext cx="150813" cy="55563"/>
                </a:xfrm>
                <a:custGeom>
                  <a:avLst/>
                  <a:gdLst/>
                  <a:ahLst/>
                  <a:cxnLst>
                    <a:cxn ang="0">
                      <a:pos x="114" y="19"/>
                    </a:cxn>
                    <a:cxn ang="0">
                      <a:pos x="69" y="41"/>
                    </a:cxn>
                    <a:cxn ang="0">
                      <a:pos x="54" y="34"/>
                    </a:cxn>
                    <a:cxn ang="0">
                      <a:pos x="28" y="34"/>
                    </a:cxn>
                    <a:cxn ang="0">
                      <a:pos x="23" y="26"/>
                    </a:cxn>
                    <a:cxn ang="0">
                      <a:pos x="32" y="26"/>
                    </a:cxn>
                    <a:cxn ang="0">
                      <a:pos x="43" y="24"/>
                    </a:cxn>
                    <a:cxn ang="0">
                      <a:pos x="22" y="23"/>
                    </a:cxn>
                    <a:cxn ang="0">
                      <a:pos x="6" y="18"/>
                    </a:cxn>
                    <a:cxn ang="0">
                      <a:pos x="0" y="7"/>
                    </a:cxn>
                    <a:cxn ang="0">
                      <a:pos x="6" y="7"/>
                    </a:cxn>
                    <a:cxn ang="0">
                      <a:pos x="15" y="8"/>
                    </a:cxn>
                    <a:cxn ang="0">
                      <a:pos x="15" y="6"/>
                    </a:cxn>
                    <a:cxn ang="0">
                      <a:pos x="23" y="6"/>
                    </a:cxn>
                    <a:cxn ang="0">
                      <a:pos x="21" y="2"/>
                    </a:cxn>
                    <a:cxn ang="0">
                      <a:pos x="33" y="2"/>
                    </a:cxn>
                    <a:cxn ang="0">
                      <a:pos x="51" y="11"/>
                    </a:cxn>
                    <a:cxn ang="0">
                      <a:pos x="62" y="0"/>
                    </a:cxn>
                    <a:cxn ang="0">
                      <a:pos x="67" y="0"/>
                    </a:cxn>
                    <a:cxn ang="0">
                      <a:pos x="67" y="12"/>
                    </a:cxn>
                    <a:cxn ang="0">
                      <a:pos x="80" y="7"/>
                    </a:cxn>
                    <a:cxn ang="0">
                      <a:pos x="95" y="7"/>
                    </a:cxn>
                    <a:cxn ang="0">
                      <a:pos x="114" y="19"/>
                    </a:cxn>
                  </a:cxnLst>
                  <a:rect l="0" t="0" r="r" b="b"/>
                  <a:pathLst>
                    <a:path w="114" h="41">
                      <a:moveTo>
                        <a:pt x="114" y="19"/>
                      </a:moveTo>
                      <a:cubicBezTo>
                        <a:pt x="104" y="26"/>
                        <a:pt x="82" y="41"/>
                        <a:pt x="69" y="41"/>
                      </a:cubicBezTo>
                      <a:cubicBezTo>
                        <a:pt x="61" y="41"/>
                        <a:pt x="57" y="39"/>
                        <a:pt x="54" y="34"/>
                      </a:cubicBezTo>
                      <a:cubicBezTo>
                        <a:pt x="28" y="34"/>
                        <a:pt x="28" y="34"/>
                        <a:pt x="28" y="34"/>
                      </a:cubicBezTo>
                      <a:cubicBezTo>
                        <a:pt x="25" y="32"/>
                        <a:pt x="23" y="30"/>
                        <a:pt x="23" y="26"/>
                      </a:cubicBezTo>
                      <a:cubicBezTo>
                        <a:pt x="26" y="26"/>
                        <a:pt x="31" y="26"/>
                        <a:pt x="32" y="26"/>
                      </a:cubicBezTo>
                      <a:cubicBezTo>
                        <a:pt x="36" y="25"/>
                        <a:pt x="40" y="25"/>
                        <a:pt x="43" y="24"/>
                      </a:cubicBezTo>
                      <a:cubicBezTo>
                        <a:pt x="41" y="24"/>
                        <a:pt x="23" y="23"/>
                        <a:pt x="22" y="23"/>
                      </a:cubicBezTo>
                      <a:cubicBezTo>
                        <a:pt x="14" y="23"/>
                        <a:pt x="6" y="28"/>
                        <a:pt x="6" y="18"/>
                      </a:cubicBezTo>
                      <a:cubicBezTo>
                        <a:pt x="3" y="15"/>
                        <a:pt x="0" y="12"/>
                        <a:pt x="0" y="7"/>
                      </a:cubicBezTo>
                      <a:cubicBezTo>
                        <a:pt x="6" y="7"/>
                        <a:pt x="6" y="7"/>
                        <a:pt x="6" y="7"/>
                      </a:cubicBezTo>
                      <a:cubicBezTo>
                        <a:pt x="9" y="9"/>
                        <a:pt x="13" y="10"/>
                        <a:pt x="15" y="8"/>
                      </a:cubicBezTo>
                      <a:cubicBezTo>
                        <a:pt x="15" y="6"/>
                        <a:pt x="15" y="6"/>
                        <a:pt x="15" y="6"/>
                      </a:cubicBezTo>
                      <a:cubicBezTo>
                        <a:pt x="23" y="6"/>
                        <a:pt x="23" y="6"/>
                        <a:pt x="23" y="6"/>
                      </a:cubicBezTo>
                      <a:cubicBezTo>
                        <a:pt x="21" y="2"/>
                        <a:pt x="21" y="2"/>
                        <a:pt x="21" y="2"/>
                      </a:cubicBezTo>
                      <a:cubicBezTo>
                        <a:pt x="33" y="2"/>
                        <a:pt x="33" y="2"/>
                        <a:pt x="33" y="2"/>
                      </a:cubicBezTo>
                      <a:cubicBezTo>
                        <a:pt x="36" y="4"/>
                        <a:pt x="48" y="11"/>
                        <a:pt x="51" y="11"/>
                      </a:cubicBezTo>
                      <a:cubicBezTo>
                        <a:pt x="56" y="11"/>
                        <a:pt x="59" y="2"/>
                        <a:pt x="62" y="0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67" y="6"/>
                        <a:pt x="66" y="8"/>
                        <a:pt x="67" y="12"/>
                      </a:cubicBezTo>
                      <a:cubicBezTo>
                        <a:pt x="71" y="12"/>
                        <a:pt x="73" y="7"/>
                        <a:pt x="80" y="7"/>
                      </a:cubicBezTo>
                      <a:cubicBezTo>
                        <a:pt x="91" y="7"/>
                        <a:pt x="88" y="7"/>
                        <a:pt x="95" y="7"/>
                      </a:cubicBezTo>
                      <a:cubicBezTo>
                        <a:pt x="103" y="7"/>
                        <a:pt x="112" y="14"/>
                        <a:pt x="114" y="19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 extrusionH="50800">
                  <a:bevelT w="6350"/>
                </a:sp3d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125" name="Freeform 28"/>
                <p:cNvSpPr>
                  <a:spLocks/>
                </p:cNvSpPr>
                <p:nvPr/>
              </p:nvSpPr>
              <p:spPr bwMode="auto">
                <a:xfrm>
                  <a:off x="4219575" y="1841500"/>
                  <a:ext cx="73025" cy="87313"/>
                </a:xfrm>
                <a:custGeom>
                  <a:avLst/>
                  <a:gdLst/>
                  <a:ahLst/>
                  <a:cxnLst>
                    <a:cxn ang="0">
                      <a:pos x="9" y="19"/>
                    </a:cxn>
                    <a:cxn ang="0">
                      <a:pos x="22" y="14"/>
                    </a:cxn>
                    <a:cxn ang="0">
                      <a:pos x="19" y="8"/>
                    </a:cxn>
                    <a:cxn ang="0">
                      <a:pos x="32" y="0"/>
                    </a:cxn>
                    <a:cxn ang="0">
                      <a:pos x="40" y="0"/>
                    </a:cxn>
                    <a:cxn ang="0">
                      <a:pos x="55" y="18"/>
                    </a:cxn>
                    <a:cxn ang="0">
                      <a:pos x="47" y="24"/>
                    </a:cxn>
                    <a:cxn ang="0">
                      <a:pos x="47" y="39"/>
                    </a:cxn>
                    <a:cxn ang="0">
                      <a:pos x="47" y="52"/>
                    </a:cxn>
                    <a:cxn ang="0">
                      <a:pos x="35" y="54"/>
                    </a:cxn>
                    <a:cxn ang="0">
                      <a:pos x="19" y="64"/>
                    </a:cxn>
                    <a:cxn ang="0">
                      <a:pos x="11" y="65"/>
                    </a:cxn>
                    <a:cxn ang="0">
                      <a:pos x="0" y="55"/>
                    </a:cxn>
                    <a:cxn ang="0">
                      <a:pos x="13" y="33"/>
                    </a:cxn>
                    <a:cxn ang="0">
                      <a:pos x="4" y="23"/>
                    </a:cxn>
                    <a:cxn ang="0">
                      <a:pos x="9" y="19"/>
                    </a:cxn>
                  </a:cxnLst>
                  <a:rect l="0" t="0" r="r" b="b"/>
                  <a:pathLst>
                    <a:path w="55" h="65">
                      <a:moveTo>
                        <a:pt x="9" y="19"/>
                      </a:moveTo>
                      <a:cubicBezTo>
                        <a:pt x="12" y="19"/>
                        <a:pt x="19" y="16"/>
                        <a:pt x="22" y="14"/>
                      </a:cubicBezTo>
                      <a:cubicBezTo>
                        <a:pt x="20" y="11"/>
                        <a:pt x="19" y="10"/>
                        <a:pt x="19" y="8"/>
                      </a:cubicBezTo>
                      <a:cubicBezTo>
                        <a:pt x="19" y="5"/>
                        <a:pt x="28" y="0"/>
                        <a:pt x="32" y="0"/>
                      </a:cubicBezTo>
                      <a:cubicBezTo>
                        <a:pt x="35" y="0"/>
                        <a:pt x="37" y="0"/>
                        <a:pt x="40" y="0"/>
                      </a:cubicBezTo>
                      <a:cubicBezTo>
                        <a:pt x="50" y="0"/>
                        <a:pt x="55" y="10"/>
                        <a:pt x="55" y="18"/>
                      </a:cubicBezTo>
                      <a:cubicBezTo>
                        <a:pt x="55" y="21"/>
                        <a:pt x="47" y="21"/>
                        <a:pt x="47" y="24"/>
                      </a:cubicBezTo>
                      <a:cubicBezTo>
                        <a:pt x="47" y="27"/>
                        <a:pt x="47" y="39"/>
                        <a:pt x="47" y="39"/>
                      </a:cubicBezTo>
                      <a:cubicBezTo>
                        <a:pt x="47" y="43"/>
                        <a:pt x="50" y="48"/>
                        <a:pt x="47" y="52"/>
                      </a:cubicBezTo>
                      <a:cubicBezTo>
                        <a:pt x="44" y="54"/>
                        <a:pt x="40" y="54"/>
                        <a:pt x="35" y="54"/>
                      </a:cubicBezTo>
                      <a:cubicBezTo>
                        <a:pt x="28" y="54"/>
                        <a:pt x="23" y="61"/>
                        <a:pt x="19" y="64"/>
                      </a:cubicBezTo>
                      <a:cubicBezTo>
                        <a:pt x="17" y="65"/>
                        <a:pt x="13" y="65"/>
                        <a:pt x="11" y="65"/>
                      </a:cubicBezTo>
                      <a:cubicBezTo>
                        <a:pt x="6" y="65"/>
                        <a:pt x="0" y="60"/>
                        <a:pt x="0" y="55"/>
                      </a:cubicBezTo>
                      <a:cubicBezTo>
                        <a:pt x="0" y="44"/>
                        <a:pt x="11" y="43"/>
                        <a:pt x="13" y="33"/>
                      </a:cubicBezTo>
                      <a:cubicBezTo>
                        <a:pt x="8" y="30"/>
                        <a:pt x="4" y="28"/>
                        <a:pt x="4" y="23"/>
                      </a:cubicBezTo>
                      <a:cubicBezTo>
                        <a:pt x="4" y="18"/>
                        <a:pt x="8" y="19"/>
                        <a:pt x="9" y="19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 extrusionH="50800">
                  <a:bevelT w="6350"/>
                </a:sp3d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126" name="Freeform 29"/>
                <p:cNvSpPr>
                  <a:spLocks/>
                </p:cNvSpPr>
                <p:nvPr/>
              </p:nvSpPr>
              <p:spPr bwMode="auto">
                <a:xfrm>
                  <a:off x="4276725" y="1758950"/>
                  <a:ext cx="139700" cy="203200"/>
                </a:xfrm>
                <a:custGeom>
                  <a:avLst/>
                  <a:gdLst/>
                  <a:ahLst/>
                  <a:cxnLst>
                    <a:cxn ang="0">
                      <a:pos x="96" y="102"/>
                    </a:cxn>
                    <a:cxn ang="0">
                      <a:pos x="91" y="128"/>
                    </a:cxn>
                    <a:cxn ang="0">
                      <a:pos x="100" y="133"/>
                    </a:cxn>
                    <a:cxn ang="0">
                      <a:pos x="70" y="139"/>
                    </a:cxn>
                    <a:cxn ang="0">
                      <a:pos x="39" y="141"/>
                    </a:cxn>
                    <a:cxn ang="0">
                      <a:pos x="26" y="148"/>
                    </a:cxn>
                    <a:cxn ang="0">
                      <a:pos x="16" y="152"/>
                    </a:cxn>
                    <a:cxn ang="0">
                      <a:pos x="32" y="133"/>
                    </a:cxn>
                    <a:cxn ang="0">
                      <a:pos x="46" y="124"/>
                    </a:cxn>
                    <a:cxn ang="0">
                      <a:pos x="26" y="123"/>
                    </a:cxn>
                    <a:cxn ang="0">
                      <a:pos x="19" y="123"/>
                    </a:cxn>
                    <a:cxn ang="0">
                      <a:pos x="28" y="96"/>
                    </a:cxn>
                    <a:cxn ang="0">
                      <a:pos x="48" y="81"/>
                    </a:cxn>
                    <a:cxn ang="0">
                      <a:pos x="40" y="70"/>
                    </a:cxn>
                    <a:cxn ang="0">
                      <a:pos x="26" y="72"/>
                    </a:cxn>
                    <a:cxn ang="0">
                      <a:pos x="23" y="59"/>
                    </a:cxn>
                    <a:cxn ang="0">
                      <a:pos x="16" y="49"/>
                    </a:cxn>
                    <a:cxn ang="0">
                      <a:pos x="12" y="55"/>
                    </a:cxn>
                    <a:cxn ang="0">
                      <a:pos x="14" y="45"/>
                    </a:cxn>
                    <a:cxn ang="0">
                      <a:pos x="8" y="38"/>
                    </a:cxn>
                    <a:cxn ang="0">
                      <a:pos x="11" y="29"/>
                    </a:cxn>
                    <a:cxn ang="0">
                      <a:pos x="8" y="20"/>
                    </a:cxn>
                    <a:cxn ang="0">
                      <a:pos x="12" y="21"/>
                    </a:cxn>
                    <a:cxn ang="0">
                      <a:pos x="16" y="14"/>
                    </a:cxn>
                    <a:cxn ang="0">
                      <a:pos x="25" y="0"/>
                    </a:cxn>
                    <a:cxn ang="0">
                      <a:pos x="42" y="4"/>
                    </a:cxn>
                    <a:cxn ang="0">
                      <a:pos x="33" y="19"/>
                    </a:cxn>
                    <a:cxn ang="0">
                      <a:pos x="47" y="46"/>
                    </a:cxn>
                    <a:cxn ang="0">
                      <a:pos x="53" y="50"/>
                    </a:cxn>
                    <a:cxn ang="0">
                      <a:pos x="84" y="89"/>
                    </a:cxn>
                    <a:cxn ang="0">
                      <a:pos x="87" y="102"/>
                    </a:cxn>
                    <a:cxn ang="0">
                      <a:pos x="92" y="102"/>
                    </a:cxn>
                  </a:cxnLst>
                  <a:rect l="0" t="0" r="r" b="b"/>
                  <a:pathLst>
                    <a:path w="105" h="152">
                      <a:moveTo>
                        <a:pt x="90" y="103"/>
                      </a:moveTo>
                      <a:cubicBezTo>
                        <a:pt x="93" y="101"/>
                        <a:pt x="92" y="102"/>
                        <a:pt x="96" y="102"/>
                      </a:cubicBezTo>
                      <a:cubicBezTo>
                        <a:pt x="101" y="102"/>
                        <a:pt x="105" y="106"/>
                        <a:pt x="105" y="110"/>
                      </a:cubicBezTo>
                      <a:cubicBezTo>
                        <a:pt x="105" y="118"/>
                        <a:pt x="94" y="122"/>
                        <a:pt x="91" y="128"/>
                      </a:cubicBezTo>
                      <a:cubicBezTo>
                        <a:pt x="95" y="129"/>
                        <a:pt x="97" y="130"/>
                        <a:pt x="100" y="130"/>
                      </a:cubicBezTo>
                      <a:cubicBezTo>
                        <a:pt x="100" y="133"/>
                        <a:pt x="100" y="133"/>
                        <a:pt x="100" y="133"/>
                      </a:cubicBezTo>
                      <a:cubicBezTo>
                        <a:pt x="96" y="137"/>
                        <a:pt x="93" y="139"/>
                        <a:pt x="87" y="139"/>
                      </a:cubicBezTo>
                      <a:cubicBezTo>
                        <a:pt x="82" y="139"/>
                        <a:pt x="72" y="139"/>
                        <a:pt x="70" y="139"/>
                      </a:cubicBezTo>
                      <a:cubicBezTo>
                        <a:pt x="65" y="139"/>
                        <a:pt x="53" y="143"/>
                        <a:pt x="47" y="143"/>
                      </a:cubicBezTo>
                      <a:cubicBezTo>
                        <a:pt x="44" y="143"/>
                        <a:pt x="42" y="141"/>
                        <a:pt x="39" y="141"/>
                      </a:cubicBezTo>
                      <a:cubicBezTo>
                        <a:pt x="34" y="141"/>
                        <a:pt x="32" y="144"/>
                        <a:pt x="32" y="148"/>
                      </a:cubicBezTo>
                      <a:cubicBezTo>
                        <a:pt x="26" y="148"/>
                        <a:pt x="26" y="148"/>
                        <a:pt x="26" y="148"/>
                      </a:cubicBezTo>
                      <a:cubicBezTo>
                        <a:pt x="23" y="148"/>
                        <a:pt x="21" y="150"/>
                        <a:pt x="19" y="152"/>
                      </a:cubicBezTo>
                      <a:cubicBezTo>
                        <a:pt x="16" y="152"/>
                        <a:pt x="16" y="152"/>
                        <a:pt x="16" y="152"/>
                      </a:cubicBezTo>
                      <a:cubicBezTo>
                        <a:pt x="16" y="149"/>
                        <a:pt x="16" y="149"/>
                        <a:pt x="16" y="149"/>
                      </a:cubicBezTo>
                      <a:cubicBezTo>
                        <a:pt x="17" y="147"/>
                        <a:pt x="30" y="133"/>
                        <a:pt x="32" y="133"/>
                      </a:cubicBezTo>
                      <a:cubicBezTo>
                        <a:pt x="38" y="131"/>
                        <a:pt x="47" y="133"/>
                        <a:pt x="47" y="127"/>
                      </a:cubicBezTo>
                      <a:cubicBezTo>
                        <a:pt x="47" y="126"/>
                        <a:pt x="46" y="125"/>
                        <a:pt x="46" y="124"/>
                      </a:cubicBezTo>
                      <a:cubicBezTo>
                        <a:pt x="44" y="126"/>
                        <a:pt x="41" y="128"/>
                        <a:pt x="38" y="128"/>
                      </a:cubicBezTo>
                      <a:cubicBezTo>
                        <a:pt x="32" y="128"/>
                        <a:pt x="30" y="123"/>
                        <a:pt x="26" y="123"/>
                      </a:cubicBezTo>
                      <a:cubicBezTo>
                        <a:pt x="23" y="123"/>
                        <a:pt x="23" y="125"/>
                        <a:pt x="21" y="125"/>
                      </a:cubicBezTo>
                      <a:cubicBezTo>
                        <a:pt x="20" y="125"/>
                        <a:pt x="19" y="124"/>
                        <a:pt x="19" y="123"/>
                      </a:cubicBezTo>
                      <a:cubicBezTo>
                        <a:pt x="19" y="116"/>
                        <a:pt x="31" y="116"/>
                        <a:pt x="31" y="109"/>
                      </a:cubicBezTo>
                      <a:cubicBezTo>
                        <a:pt x="31" y="103"/>
                        <a:pt x="28" y="101"/>
                        <a:pt x="28" y="96"/>
                      </a:cubicBezTo>
                      <a:cubicBezTo>
                        <a:pt x="36" y="96"/>
                        <a:pt x="45" y="92"/>
                        <a:pt x="48" y="88"/>
                      </a:cubicBezTo>
                      <a:cubicBezTo>
                        <a:pt x="48" y="81"/>
                        <a:pt x="48" y="81"/>
                        <a:pt x="48" y="81"/>
                      </a:cubicBezTo>
                      <a:cubicBezTo>
                        <a:pt x="43" y="82"/>
                        <a:pt x="37" y="81"/>
                        <a:pt x="37" y="77"/>
                      </a:cubicBezTo>
                      <a:cubicBezTo>
                        <a:pt x="37" y="73"/>
                        <a:pt x="39" y="72"/>
                        <a:pt x="40" y="70"/>
                      </a:cubicBezTo>
                      <a:cubicBezTo>
                        <a:pt x="39" y="70"/>
                        <a:pt x="38" y="70"/>
                        <a:pt x="36" y="70"/>
                      </a:cubicBezTo>
                      <a:cubicBezTo>
                        <a:pt x="32" y="70"/>
                        <a:pt x="30" y="72"/>
                        <a:pt x="26" y="72"/>
                      </a:cubicBezTo>
                      <a:cubicBezTo>
                        <a:pt x="22" y="72"/>
                        <a:pt x="19" y="72"/>
                        <a:pt x="19" y="69"/>
                      </a:cubicBezTo>
                      <a:cubicBezTo>
                        <a:pt x="19" y="65"/>
                        <a:pt x="23" y="63"/>
                        <a:pt x="23" y="59"/>
                      </a:cubicBezTo>
                      <a:cubicBezTo>
                        <a:pt x="23" y="55"/>
                        <a:pt x="22" y="55"/>
                        <a:pt x="23" y="51"/>
                      </a:cubicBezTo>
                      <a:cubicBezTo>
                        <a:pt x="20" y="51"/>
                        <a:pt x="17" y="50"/>
                        <a:pt x="16" y="49"/>
                      </a:cubicBezTo>
                      <a:cubicBezTo>
                        <a:pt x="14" y="52"/>
                        <a:pt x="15" y="54"/>
                        <a:pt x="16" y="55"/>
                      </a:cubicBezTo>
                      <a:cubicBezTo>
                        <a:pt x="12" y="55"/>
                        <a:pt x="12" y="55"/>
                        <a:pt x="12" y="55"/>
                      </a:cubicBezTo>
                      <a:cubicBezTo>
                        <a:pt x="12" y="52"/>
                        <a:pt x="12" y="51"/>
                        <a:pt x="12" y="48"/>
                      </a:cubicBezTo>
                      <a:cubicBezTo>
                        <a:pt x="12" y="47"/>
                        <a:pt x="13" y="46"/>
                        <a:pt x="14" y="45"/>
                      </a:cubicBezTo>
                      <a:cubicBezTo>
                        <a:pt x="14" y="41"/>
                        <a:pt x="14" y="41"/>
                        <a:pt x="14" y="41"/>
                      </a:cubicBezTo>
                      <a:cubicBezTo>
                        <a:pt x="12" y="41"/>
                        <a:pt x="8" y="40"/>
                        <a:pt x="8" y="38"/>
                      </a:cubicBezTo>
                      <a:cubicBezTo>
                        <a:pt x="8" y="36"/>
                        <a:pt x="11" y="32"/>
                        <a:pt x="11" y="32"/>
                      </a:cubicBezTo>
                      <a:cubicBezTo>
                        <a:pt x="11" y="29"/>
                        <a:pt x="11" y="29"/>
                        <a:pt x="11" y="29"/>
                      </a:cubicBezTo>
                      <a:cubicBezTo>
                        <a:pt x="4" y="27"/>
                        <a:pt x="0" y="26"/>
                        <a:pt x="0" y="20"/>
                      </a:cubicBezTo>
                      <a:cubicBezTo>
                        <a:pt x="8" y="20"/>
                        <a:pt x="8" y="20"/>
                        <a:pt x="8" y="20"/>
                      </a:cubicBezTo>
                      <a:cubicBezTo>
                        <a:pt x="8" y="23"/>
                        <a:pt x="10" y="24"/>
                        <a:pt x="11" y="24"/>
                      </a:cubicBezTo>
                      <a:cubicBezTo>
                        <a:pt x="12" y="24"/>
                        <a:pt x="12" y="22"/>
                        <a:pt x="12" y="21"/>
                      </a:cubicBezTo>
                      <a:cubicBezTo>
                        <a:pt x="12" y="21"/>
                        <a:pt x="10" y="20"/>
                        <a:pt x="10" y="19"/>
                      </a:cubicBezTo>
                      <a:cubicBezTo>
                        <a:pt x="10" y="15"/>
                        <a:pt x="13" y="14"/>
                        <a:pt x="16" y="14"/>
                      </a:cubicBezTo>
                      <a:cubicBezTo>
                        <a:pt x="16" y="10"/>
                        <a:pt x="18" y="8"/>
                        <a:pt x="18" y="6"/>
                      </a:cubicBezTo>
                      <a:cubicBezTo>
                        <a:pt x="18" y="4"/>
                        <a:pt x="23" y="0"/>
                        <a:pt x="25" y="0"/>
                      </a:cubicBezTo>
                      <a:cubicBezTo>
                        <a:pt x="30" y="0"/>
                        <a:pt x="35" y="0"/>
                        <a:pt x="38" y="0"/>
                      </a:cubicBezTo>
                      <a:cubicBezTo>
                        <a:pt x="40" y="0"/>
                        <a:pt x="42" y="3"/>
                        <a:pt x="42" y="4"/>
                      </a:cubicBezTo>
                      <a:cubicBezTo>
                        <a:pt x="42" y="10"/>
                        <a:pt x="33" y="10"/>
                        <a:pt x="31" y="16"/>
                      </a:cubicBezTo>
                      <a:cubicBezTo>
                        <a:pt x="31" y="17"/>
                        <a:pt x="32" y="18"/>
                        <a:pt x="33" y="19"/>
                      </a:cubicBezTo>
                      <a:cubicBezTo>
                        <a:pt x="59" y="19"/>
                        <a:pt x="59" y="19"/>
                        <a:pt x="59" y="19"/>
                      </a:cubicBezTo>
                      <a:cubicBezTo>
                        <a:pt x="60" y="32"/>
                        <a:pt x="47" y="37"/>
                        <a:pt x="47" y="46"/>
                      </a:cubicBezTo>
                      <a:cubicBezTo>
                        <a:pt x="45" y="47"/>
                        <a:pt x="44" y="48"/>
                        <a:pt x="43" y="50"/>
                      </a:cubicBezTo>
                      <a:cubicBezTo>
                        <a:pt x="48" y="51"/>
                        <a:pt x="50" y="49"/>
                        <a:pt x="53" y="50"/>
                      </a:cubicBezTo>
                      <a:cubicBezTo>
                        <a:pt x="62" y="53"/>
                        <a:pt x="60" y="63"/>
                        <a:pt x="66" y="69"/>
                      </a:cubicBezTo>
                      <a:cubicBezTo>
                        <a:pt x="73" y="76"/>
                        <a:pt x="84" y="79"/>
                        <a:pt x="84" y="89"/>
                      </a:cubicBezTo>
                      <a:cubicBezTo>
                        <a:pt x="84" y="93"/>
                        <a:pt x="89" y="95"/>
                        <a:pt x="89" y="99"/>
                      </a:cubicBezTo>
                      <a:cubicBezTo>
                        <a:pt x="89" y="100"/>
                        <a:pt x="88" y="101"/>
                        <a:pt x="87" y="102"/>
                      </a:cubicBezTo>
                      <a:cubicBezTo>
                        <a:pt x="87" y="105"/>
                        <a:pt x="87" y="105"/>
                        <a:pt x="87" y="105"/>
                      </a:cubicBezTo>
                      <a:cubicBezTo>
                        <a:pt x="90" y="104"/>
                        <a:pt x="90" y="103"/>
                        <a:pt x="92" y="102"/>
                      </a:cubicBezTo>
                      <a:lnTo>
                        <a:pt x="90" y="10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 extrusionH="50800">
                  <a:bevelT w="6350"/>
                </a:sp3d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127" name="Freeform 31"/>
                <p:cNvSpPr>
                  <a:spLocks/>
                </p:cNvSpPr>
                <p:nvPr/>
              </p:nvSpPr>
              <p:spPr bwMode="auto">
                <a:xfrm>
                  <a:off x="4592638" y="2203450"/>
                  <a:ext cx="46038" cy="30163"/>
                </a:xfrm>
                <a:custGeom>
                  <a:avLst/>
                  <a:gdLst/>
                  <a:ahLst/>
                  <a:cxnLst>
                    <a:cxn ang="0">
                      <a:pos x="0" y="5"/>
                    </a:cxn>
                    <a:cxn ang="0">
                      <a:pos x="0" y="8"/>
                    </a:cxn>
                    <a:cxn ang="0">
                      <a:pos x="7" y="10"/>
                    </a:cxn>
                    <a:cxn ang="0">
                      <a:pos x="27" y="21"/>
                    </a:cxn>
                    <a:cxn ang="0">
                      <a:pos x="30" y="23"/>
                    </a:cxn>
                    <a:cxn ang="0">
                      <a:pos x="33" y="20"/>
                    </a:cxn>
                    <a:cxn ang="0">
                      <a:pos x="31" y="13"/>
                    </a:cxn>
                    <a:cxn ang="0">
                      <a:pos x="33" y="8"/>
                    </a:cxn>
                    <a:cxn ang="0">
                      <a:pos x="35" y="3"/>
                    </a:cxn>
                    <a:cxn ang="0">
                      <a:pos x="20" y="6"/>
                    </a:cxn>
                    <a:cxn ang="0">
                      <a:pos x="0" y="5"/>
                    </a:cxn>
                  </a:cxnLst>
                  <a:rect l="0" t="0" r="r" b="b"/>
                  <a:pathLst>
                    <a:path w="35" h="23">
                      <a:moveTo>
                        <a:pt x="0" y="5"/>
                      </a:moveTo>
                      <a:cubicBezTo>
                        <a:pt x="0" y="8"/>
                        <a:pt x="0" y="8"/>
                        <a:pt x="0" y="8"/>
                      </a:cubicBezTo>
                      <a:cubicBezTo>
                        <a:pt x="2" y="10"/>
                        <a:pt x="5" y="10"/>
                        <a:pt x="7" y="10"/>
                      </a:cubicBezTo>
                      <a:cubicBezTo>
                        <a:pt x="14" y="12"/>
                        <a:pt x="19" y="20"/>
                        <a:pt x="27" y="21"/>
                      </a:cubicBezTo>
                      <a:cubicBezTo>
                        <a:pt x="27" y="23"/>
                        <a:pt x="29" y="23"/>
                        <a:pt x="30" y="23"/>
                      </a:cubicBezTo>
                      <a:cubicBezTo>
                        <a:pt x="32" y="23"/>
                        <a:pt x="33" y="21"/>
                        <a:pt x="33" y="20"/>
                      </a:cubicBezTo>
                      <a:cubicBezTo>
                        <a:pt x="33" y="17"/>
                        <a:pt x="31" y="16"/>
                        <a:pt x="31" y="13"/>
                      </a:cubicBezTo>
                      <a:cubicBezTo>
                        <a:pt x="31" y="11"/>
                        <a:pt x="33" y="8"/>
                        <a:pt x="33" y="8"/>
                      </a:cubicBezTo>
                      <a:cubicBezTo>
                        <a:pt x="35" y="3"/>
                        <a:pt x="35" y="3"/>
                        <a:pt x="35" y="3"/>
                      </a:cubicBezTo>
                      <a:cubicBezTo>
                        <a:pt x="28" y="2"/>
                        <a:pt x="25" y="6"/>
                        <a:pt x="20" y="6"/>
                      </a:cubicBezTo>
                      <a:cubicBezTo>
                        <a:pt x="14" y="6"/>
                        <a:pt x="10" y="0"/>
                        <a:pt x="0" y="5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 extrusionH="50800">
                  <a:bevelT w="6350"/>
                </a:sp3d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128" name="Freeform 32"/>
                <p:cNvSpPr>
                  <a:spLocks/>
                </p:cNvSpPr>
                <p:nvPr/>
              </p:nvSpPr>
              <p:spPr bwMode="auto">
                <a:xfrm>
                  <a:off x="4527550" y="2111375"/>
                  <a:ext cx="15875" cy="30163"/>
                </a:xfrm>
                <a:custGeom>
                  <a:avLst/>
                  <a:gdLst/>
                  <a:ahLst/>
                  <a:cxnLst>
                    <a:cxn ang="0">
                      <a:pos x="3" y="5"/>
                    </a:cxn>
                    <a:cxn ang="0">
                      <a:pos x="10" y="0"/>
                    </a:cxn>
                    <a:cxn ang="0">
                      <a:pos x="12" y="5"/>
                    </a:cxn>
                    <a:cxn ang="0">
                      <a:pos x="8" y="23"/>
                    </a:cxn>
                    <a:cxn ang="0">
                      <a:pos x="0" y="6"/>
                    </a:cxn>
                    <a:cxn ang="0">
                      <a:pos x="3" y="5"/>
                    </a:cxn>
                  </a:cxnLst>
                  <a:rect l="0" t="0" r="r" b="b"/>
                  <a:pathLst>
                    <a:path w="12" h="23">
                      <a:moveTo>
                        <a:pt x="3" y="5"/>
                      </a:moveTo>
                      <a:cubicBezTo>
                        <a:pt x="6" y="5"/>
                        <a:pt x="8" y="1"/>
                        <a:pt x="10" y="0"/>
                      </a:cubicBezTo>
                      <a:cubicBezTo>
                        <a:pt x="10" y="3"/>
                        <a:pt x="11" y="5"/>
                        <a:pt x="12" y="5"/>
                      </a:cubicBezTo>
                      <a:cubicBezTo>
                        <a:pt x="11" y="11"/>
                        <a:pt x="10" y="20"/>
                        <a:pt x="8" y="23"/>
                      </a:cubicBezTo>
                      <a:cubicBezTo>
                        <a:pt x="4" y="22"/>
                        <a:pt x="2" y="9"/>
                        <a:pt x="0" y="6"/>
                      </a:cubicBezTo>
                      <a:cubicBezTo>
                        <a:pt x="1" y="6"/>
                        <a:pt x="2" y="5"/>
                        <a:pt x="3" y="5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 extrusionH="50800">
                  <a:bevelT w="6350"/>
                </a:sp3d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129" name="Freeform 33"/>
                <p:cNvSpPr>
                  <a:spLocks/>
                </p:cNvSpPr>
                <p:nvPr/>
              </p:nvSpPr>
              <p:spPr bwMode="auto">
                <a:xfrm>
                  <a:off x="4524375" y="2144713"/>
                  <a:ext cx="25400" cy="44450"/>
                </a:xfrm>
                <a:custGeom>
                  <a:avLst/>
                  <a:gdLst/>
                  <a:ahLst/>
                  <a:cxnLst>
                    <a:cxn ang="0">
                      <a:pos x="5" y="15"/>
                    </a:cxn>
                    <a:cxn ang="0">
                      <a:pos x="0" y="6"/>
                    </a:cxn>
                    <a:cxn ang="0">
                      <a:pos x="9" y="0"/>
                    </a:cxn>
                    <a:cxn ang="0">
                      <a:pos x="15" y="3"/>
                    </a:cxn>
                    <a:cxn ang="0">
                      <a:pos x="18" y="21"/>
                    </a:cxn>
                    <a:cxn ang="0">
                      <a:pos x="6" y="33"/>
                    </a:cxn>
                    <a:cxn ang="0">
                      <a:pos x="2" y="24"/>
                    </a:cxn>
                    <a:cxn ang="0">
                      <a:pos x="5" y="15"/>
                    </a:cxn>
                  </a:cxnLst>
                  <a:rect l="0" t="0" r="r" b="b"/>
                  <a:pathLst>
                    <a:path w="19" h="33">
                      <a:moveTo>
                        <a:pt x="5" y="15"/>
                      </a:moveTo>
                      <a:cubicBezTo>
                        <a:pt x="5" y="12"/>
                        <a:pt x="1" y="9"/>
                        <a:pt x="0" y="6"/>
                      </a:cubicBezTo>
                      <a:cubicBezTo>
                        <a:pt x="5" y="4"/>
                        <a:pt x="5" y="0"/>
                        <a:pt x="9" y="0"/>
                      </a:cubicBezTo>
                      <a:cubicBezTo>
                        <a:pt x="13" y="0"/>
                        <a:pt x="14" y="3"/>
                        <a:pt x="15" y="3"/>
                      </a:cubicBezTo>
                      <a:cubicBezTo>
                        <a:pt x="19" y="10"/>
                        <a:pt x="18" y="14"/>
                        <a:pt x="18" y="21"/>
                      </a:cubicBezTo>
                      <a:cubicBezTo>
                        <a:pt x="18" y="27"/>
                        <a:pt x="10" y="33"/>
                        <a:pt x="6" y="33"/>
                      </a:cubicBezTo>
                      <a:cubicBezTo>
                        <a:pt x="2" y="33"/>
                        <a:pt x="2" y="27"/>
                        <a:pt x="2" y="24"/>
                      </a:cubicBezTo>
                      <a:cubicBezTo>
                        <a:pt x="2" y="20"/>
                        <a:pt x="5" y="18"/>
                        <a:pt x="5" y="15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 extrusionH="50800">
                  <a:bevelT w="6350"/>
                </a:sp3d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130" name="Freeform 34"/>
                <p:cNvSpPr>
                  <a:spLocks/>
                </p:cNvSpPr>
                <p:nvPr/>
              </p:nvSpPr>
              <p:spPr bwMode="auto">
                <a:xfrm>
                  <a:off x="4429125" y="2171700"/>
                  <a:ext cx="12700" cy="9525"/>
                </a:xfrm>
                <a:custGeom>
                  <a:avLst/>
                  <a:gdLst/>
                  <a:ahLst/>
                  <a:cxnLst>
                    <a:cxn ang="0">
                      <a:pos x="9" y="5"/>
                    </a:cxn>
                    <a:cxn ang="0">
                      <a:pos x="6" y="7"/>
                    </a:cxn>
                    <a:cxn ang="0">
                      <a:pos x="0" y="3"/>
                    </a:cxn>
                    <a:cxn ang="0">
                      <a:pos x="7" y="0"/>
                    </a:cxn>
                    <a:cxn ang="0">
                      <a:pos x="9" y="5"/>
                    </a:cxn>
                  </a:cxnLst>
                  <a:rect l="0" t="0" r="r" b="b"/>
                  <a:pathLst>
                    <a:path w="9" h="7">
                      <a:moveTo>
                        <a:pt x="9" y="5"/>
                      </a:moveTo>
                      <a:cubicBezTo>
                        <a:pt x="9" y="6"/>
                        <a:pt x="7" y="7"/>
                        <a:pt x="6" y="7"/>
                      </a:cubicBezTo>
                      <a:cubicBezTo>
                        <a:pt x="4" y="7"/>
                        <a:pt x="1" y="3"/>
                        <a:pt x="0" y="3"/>
                      </a:cubicBezTo>
                      <a:cubicBezTo>
                        <a:pt x="3" y="2"/>
                        <a:pt x="5" y="0"/>
                        <a:pt x="7" y="0"/>
                      </a:cubicBezTo>
                      <a:cubicBezTo>
                        <a:pt x="7" y="1"/>
                        <a:pt x="9" y="3"/>
                        <a:pt x="9" y="5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 extrusionH="50800">
                  <a:bevelT w="6350"/>
                </a:sp3d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131" name="Freeform 35"/>
                <p:cNvSpPr>
                  <a:spLocks/>
                </p:cNvSpPr>
                <p:nvPr/>
              </p:nvSpPr>
              <p:spPr bwMode="auto">
                <a:xfrm>
                  <a:off x="4551363" y="1833563"/>
                  <a:ext cx="15875" cy="19050"/>
                </a:xfrm>
                <a:custGeom>
                  <a:avLst/>
                  <a:gdLst/>
                  <a:ahLst/>
                  <a:cxnLst>
                    <a:cxn ang="0">
                      <a:pos x="11" y="10"/>
                    </a:cxn>
                    <a:cxn ang="0">
                      <a:pos x="0" y="5"/>
                    </a:cxn>
                    <a:cxn ang="0">
                      <a:pos x="0" y="0"/>
                    </a:cxn>
                    <a:cxn ang="0">
                      <a:pos x="9" y="0"/>
                    </a:cxn>
                    <a:cxn ang="0">
                      <a:pos x="12" y="9"/>
                    </a:cxn>
                    <a:cxn ang="0">
                      <a:pos x="11" y="14"/>
                    </a:cxn>
                    <a:cxn ang="0">
                      <a:pos x="11" y="10"/>
                    </a:cxn>
                  </a:cxnLst>
                  <a:rect l="0" t="0" r="r" b="b"/>
                  <a:pathLst>
                    <a:path w="12" h="14">
                      <a:moveTo>
                        <a:pt x="11" y="10"/>
                      </a:moveTo>
                      <a:cubicBezTo>
                        <a:pt x="5" y="10"/>
                        <a:pt x="0" y="9"/>
                        <a:pt x="0" y="5"/>
                      </a:cubicBezTo>
                      <a:cubicBezTo>
                        <a:pt x="0" y="3"/>
                        <a:pt x="0" y="2"/>
                        <a:pt x="0" y="0"/>
                      </a:cubicBezTo>
                      <a:cubicBezTo>
                        <a:pt x="9" y="0"/>
                        <a:pt x="9" y="0"/>
                        <a:pt x="9" y="0"/>
                      </a:cubicBezTo>
                      <a:cubicBezTo>
                        <a:pt x="9" y="6"/>
                        <a:pt x="12" y="5"/>
                        <a:pt x="12" y="9"/>
                      </a:cubicBezTo>
                      <a:cubicBezTo>
                        <a:pt x="12" y="13"/>
                        <a:pt x="11" y="12"/>
                        <a:pt x="11" y="14"/>
                      </a:cubicBezTo>
                      <a:cubicBezTo>
                        <a:pt x="11" y="13"/>
                        <a:pt x="11" y="12"/>
                        <a:pt x="11" y="1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 extrusionH="50800">
                  <a:bevelT w="6350"/>
                </a:sp3d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132" name="Freeform 37"/>
                <p:cNvSpPr>
                  <a:spLocks/>
                </p:cNvSpPr>
                <p:nvPr/>
              </p:nvSpPr>
              <p:spPr bwMode="auto">
                <a:xfrm>
                  <a:off x="4684713" y="1773238"/>
                  <a:ext cx="15875" cy="23813"/>
                </a:xfrm>
                <a:custGeom>
                  <a:avLst/>
                  <a:gdLst/>
                  <a:ahLst/>
                  <a:cxnLst>
                    <a:cxn ang="0">
                      <a:pos x="8" y="6"/>
                    </a:cxn>
                    <a:cxn ang="0">
                      <a:pos x="1" y="17"/>
                    </a:cxn>
                    <a:cxn ang="0">
                      <a:pos x="1" y="11"/>
                    </a:cxn>
                    <a:cxn ang="0">
                      <a:pos x="11" y="0"/>
                    </a:cxn>
                    <a:cxn ang="0">
                      <a:pos x="8" y="6"/>
                    </a:cxn>
                  </a:cxnLst>
                  <a:rect l="0" t="0" r="r" b="b"/>
                  <a:pathLst>
                    <a:path w="11" h="17">
                      <a:moveTo>
                        <a:pt x="8" y="6"/>
                      </a:moveTo>
                      <a:cubicBezTo>
                        <a:pt x="8" y="11"/>
                        <a:pt x="4" y="13"/>
                        <a:pt x="1" y="17"/>
                      </a:cubicBezTo>
                      <a:cubicBezTo>
                        <a:pt x="0" y="15"/>
                        <a:pt x="1" y="14"/>
                        <a:pt x="1" y="11"/>
                      </a:cubicBezTo>
                      <a:cubicBezTo>
                        <a:pt x="1" y="9"/>
                        <a:pt x="3" y="1"/>
                        <a:pt x="11" y="0"/>
                      </a:cubicBezTo>
                      <a:cubicBezTo>
                        <a:pt x="10" y="2"/>
                        <a:pt x="8" y="4"/>
                        <a:pt x="8" y="6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 extrusionH="50800">
                  <a:bevelT w="6350"/>
                </a:sp3d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133" name="Freeform 38"/>
                <p:cNvSpPr>
                  <a:spLocks/>
                </p:cNvSpPr>
                <p:nvPr/>
              </p:nvSpPr>
              <p:spPr bwMode="auto">
                <a:xfrm>
                  <a:off x="4746625" y="1744663"/>
                  <a:ext cx="20638" cy="26988"/>
                </a:xfrm>
                <a:custGeom>
                  <a:avLst/>
                  <a:gdLst/>
                  <a:ahLst/>
                  <a:cxnLst>
                    <a:cxn ang="0">
                      <a:pos x="12" y="10"/>
                    </a:cxn>
                    <a:cxn ang="0">
                      <a:pos x="12" y="16"/>
                    </a:cxn>
                    <a:cxn ang="0">
                      <a:pos x="5" y="20"/>
                    </a:cxn>
                    <a:cxn ang="0">
                      <a:pos x="0" y="13"/>
                    </a:cxn>
                    <a:cxn ang="0">
                      <a:pos x="10" y="10"/>
                    </a:cxn>
                    <a:cxn ang="0">
                      <a:pos x="7" y="5"/>
                    </a:cxn>
                    <a:cxn ang="0">
                      <a:pos x="11" y="0"/>
                    </a:cxn>
                    <a:cxn ang="0">
                      <a:pos x="16" y="5"/>
                    </a:cxn>
                    <a:cxn ang="0">
                      <a:pos x="12" y="10"/>
                    </a:cxn>
                  </a:cxnLst>
                  <a:rect l="0" t="0" r="r" b="b"/>
                  <a:pathLst>
                    <a:path w="16" h="20">
                      <a:moveTo>
                        <a:pt x="12" y="10"/>
                      </a:moveTo>
                      <a:cubicBezTo>
                        <a:pt x="12" y="12"/>
                        <a:pt x="12" y="14"/>
                        <a:pt x="12" y="16"/>
                      </a:cubicBezTo>
                      <a:cubicBezTo>
                        <a:pt x="12" y="17"/>
                        <a:pt x="6" y="20"/>
                        <a:pt x="5" y="20"/>
                      </a:cubicBezTo>
                      <a:cubicBezTo>
                        <a:pt x="1" y="20"/>
                        <a:pt x="0" y="16"/>
                        <a:pt x="0" y="13"/>
                      </a:cubicBezTo>
                      <a:cubicBezTo>
                        <a:pt x="4" y="13"/>
                        <a:pt x="6" y="10"/>
                        <a:pt x="10" y="10"/>
                      </a:cubicBezTo>
                      <a:cubicBezTo>
                        <a:pt x="9" y="8"/>
                        <a:pt x="7" y="7"/>
                        <a:pt x="7" y="5"/>
                      </a:cubicBezTo>
                      <a:cubicBezTo>
                        <a:pt x="7" y="2"/>
                        <a:pt x="11" y="0"/>
                        <a:pt x="11" y="0"/>
                      </a:cubicBezTo>
                      <a:cubicBezTo>
                        <a:pt x="13" y="3"/>
                        <a:pt x="14" y="4"/>
                        <a:pt x="16" y="5"/>
                      </a:cubicBezTo>
                      <a:cubicBezTo>
                        <a:pt x="15" y="7"/>
                        <a:pt x="13" y="10"/>
                        <a:pt x="12" y="1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 extrusionH="50800">
                  <a:bevelT w="6350"/>
                </a:sp3d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</p:grpSp>
        </p:grpSp>
        <p:grpSp>
          <p:nvGrpSpPr>
            <p:cNvPr id="13" name="Group 363"/>
            <p:cNvGrpSpPr/>
            <p:nvPr/>
          </p:nvGrpSpPr>
          <p:grpSpPr>
            <a:xfrm>
              <a:off x="6632111" y="3632658"/>
              <a:ext cx="1186925" cy="1036850"/>
              <a:chOff x="6275388" y="2879725"/>
              <a:chExt cx="966788" cy="844551"/>
            </a:xfrm>
            <a:grpFill/>
          </p:grpSpPr>
          <p:sp>
            <p:nvSpPr>
              <p:cNvPr id="101" name="Freeform 9"/>
              <p:cNvSpPr>
                <a:spLocks/>
              </p:cNvSpPr>
              <p:nvPr/>
            </p:nvSpPr>
            <p:spPr bwMode="auto">
              <a:xfrm>
                <a:off x="6567488" y="2879725"/>
                <a:ext cx="339725" cy="176213"/>
              </a:xfrm>
              <a:custGeom>
                <a:avLst/>
                <a:gdLst/>
                <a:ahLst/>
                <a:cxnLst>
                  <a:cxn ang="0">
                    <a:pos x="128" y="28"/>
                  </a:cxn>
                  <a:cxn ang="0">
                    <a:pos x="160" y="39"/>
                  </a:cxn>
                  <a:cxn ang="0">
                    <a:pos x="173" y="45"/>
                  </a:cxn>
                  <a:cxn ang="0">
                    <a:pos x="179" y="49"/>
                  </a:cxn>
                  <a:cxn ang="0">
                    <a:pos x="203" y="71"/>
                  </a:cxn>
                  <a:cxn ang="0">
                    <a:pos x="217" y="78"/>
                  </a:cxn>
                  <a:cxn ang="0">
                    <a:pos x="208" y="85"/>
                  </a:cxn>
                  <a:cxn ang="0">
                    <a:pos x="217" y="96"/>
                  </a:cxn>
                  <a:cxn ang="0">
                    <a:pos x="224" y="108"/>
                  </a:cxn>
                  <a:cxn ang="0">
                    <a:pos x="233" y="113"/>
                  </a:cxn>
                  <a:cxn ang="0">
                    <a:pos x="237" y="118"/>
                  </a:cxn>
                  <a:cxn ang="0">
                    <a:pos x="242" y="119"/>
                  </a:cxn>
                  <a:cxn ang="0">
                    <a:pos x="247" y="124"/>
                  </a:cxn>
                  <a:cxn ang="0">
                    <a:pos x="255" y="126"/>
                  </a:cxn>
                  <a:cxn ang="0">
                    <a:pos x="250" y="133"/>
                  </a:cxn>
                  <a:cxn ang="0">
                    <a:pos x="247" y="133"/>
                  </a:cxn>
                  <a:cxn ang="0">
                    <a:pos x="239" y="127"/>
                  </a:cxn>
                  <a:cxn ang="0">
                    <a:pos x="227" y="127"/>
                  </a:cxn>
                  <a:cxn ang="0">
                    <a:pos x="210" y="116"/>
                  </a:cxn>
                  <a:cxn ang="0">
                    <a:pos x="206" y="113"/>
                  </a:cxn>
                  <a:cxn ang="0">
                    <a:pos x="175" y="92"/>
                  </a:cxn>
                  <a:cxn ang="0">
                    <a:pos x="158" y="103"/>
                  </a:cxn>
                  <a:cxn ang="0">
                    <a:pos x="156" y="113"/>
                  </a:cxn>
                  <a:cxn ang="0">
                    <a:pos x="139" y="113"/>
                  </a:cxn>
                  <a:cxn ang="0">
                    <a:pos x="113" y="100"/>
                  </a:cxn>
                  <a:cxn ang="0">
                    <a:pos x="107" y="102"/>
                  </a:cxn>
                  <a:cxn ang="0">
                    <a:pos x="98" y="102"/>
                  </a:cxn>
                  <a:cxn ang="0">
                    <a:pos x="90" y="99"/>
                  </a:cxn>
                  <a:cxn ang="0">
                    <a:pos x="101" y="90"/>
                  </a:cxn>
                  <a:cxn ang="0">
                    <a:pos x="96" y="71"/>
                  </a:cxn>
                  <a:cxn ang="0">
                    <a:pos x="77" y="59"/>
                  </a:cxn>
                  <a:cxn ang="0">
                    <a:pos x="53" y="54"/>
                  </a:cxn>
                  <a:cxn ang="0">
                    <a:pos x="37" y="45"/>
                  </a:cxn>
                  <a:cxn ang="0">
                    <a:pos x="37" y="41"/>
                  </a:cxn>
                  <a:cxn ang="0">
                    <a:pos x="30" y="49"/>
                  </a:cxn>
                  <a:cxn ang="0">
                    <a:pos x="26" y="48"/>
                  </a:cxn>
                  <a:cxn ang="0">
                    <a:pos x="24" y="38"/>
                  </a:cxn>
                  <a:cxn ang="0">
                    <a:pos x="16" y="33"/>
                  </a:cxn>
                  <a:cxn ang="0">
                    <a:pos x="38" y="25"/>
                  </a:cxn>
                  <a:cxn ang="0">
                    <a:pos x="35" y="25"/>
                  </a:cxn>
                  <a:cxn ang="0">
                    <a:pos x="23" y="27"/>
                  </a:cxn>
                  <a:cxn ang="0">
                    <a:pos x="16" y="26"/>
                  </a:cxn>
                  <a:cxn ang="0">
                    <a:pos x="14" y="22"/>
                  </a:cxn>
                  <a:cxn ang="0">
                    <a:pos x="0" y="12"/>
                  </a:cxn>
                  <a:cxn ang="0">
                    <a:pos x="6" y="8"/>
                  </a:cxn>
                  <a:cxn ang="0">
                    <a:pos x="23" y="0"/>
                  </a:cxn>
                  <a:cxn ang="0">
                    <a:pos x="44" y="9"/>
                  </a:cxn>
                  <a:cxn ang="0">
                    <a:pos x="44" y="25"/>
                  </a:cxn>
                  <a:cxn ang="0">
                    <a:pos x="50" y="29"/>
                  </a:cxn>
                  <a:cxn ang="0">
                    <a:pos x="59" y="38"/>
                  </a:cxn>
                  <a:cxn ang="0">
                    <a:pos x="67" y="30"/>
                  </a:cxn>
                  <a:cxn ang="0">
                    <a:pos x="78" y="25"/>
                  </a:cxn>
                  <a:cxn ang="0">
                    <a:pos x="92" y="14"/>
                  </a:cxn>
                  <a:cxn ang="0">
                    <a:pos x="98" y="17"/>
                  </a:cxn>
                  <a:cxn ang="0">
                    <a:pos x="109" y="25"/>
                  </a:cxn>
                  <a:cxn ang="0">
                    <a:pos x="121" y="25"/>
                  </a:cxn>
                  <a:cxn ang="0">
                    <a:pos x="130" y="29"/>
                  </a:cxn>
                  <a:cxn ang="0">
                    <a:pos x="130" y="30"/>
                  </a:cxn>
                  <a:cxn ang="0">
                    <a:pos x="128" y="28"/>
                  </a:cxn>
                </a:cxnLst>
                <a:rect l="0" t="0" r="r" b="b"/>
                <a:pathLst>
                  <a:path w="255" h="133">
                    <a:moveTo>
                      <a:pt x="128" y="28"/>
                    </a:moveTo>
                    <a:cubicBezTo>
                      <a:pt x="133" y="33"/>
                      <a:pt x="149" y="39"/>
                      <a:pt x="160" y="39"/>
                    </a:cubicBezTo>
                    <a:cubicBezTo>
                      <a:pt x="165" y="39"/>
                      <a:pt x="168" y="45"/>
                      <a:pt x="173" y="45"/>
                    </a:cubicBezTo>
                    <a:cubicBezTo>
                      <a:pt x="173" y="48"/>
                      <a:pt x="176" y="49"/>
                      <a:pt x="179" y="49"/>
                    </a:cubicBezTo>
                    <a:cubicBezTo>
                      <a:pt x="193" y="54"/>
                      <a:pt x="192" y="66"/>
                      <a:pt x="203" y="71"/>
                    </a:cubicBezTo>
                    <a:cubicBezTo>
                      <a:pt x="207" y="73"/>
                      <a:pt x="217" y="68"/>
                      <a:pt x="217" y="78"/>
                    </a:cubicBezTo>
                    <a:cubicBezTo>
                      <a:pt x="217" y="83"/>
                      <a:pt x="208" y="81"/>
                      <a:pt x="208" y="85"/>
                    </a:cubicBezTo>
                    <a:cubicBezTo>
                      <a:pt x="208" y="87"/>
                      <a:pt x="216" y="95"/>
                      <a:pt x="217" y="96"/>
                    </a:cubicBezTo>
                    <a:cubicBezTo>
                      <a:pt x="221" y="100"/>
                      <a:pt x="220" y="103"/>
                      <a:pt x="224" y="108"/>
                    </a:cubicBezTo>
                    <a:cubicBezTo>
                      <a:pt x="225" y="111"/>
                      <a:pt x="230" y="113"/>
                      <a:pt x="233" y="113"/>
                    </a:cubicBezTo>
                    <a:cubicBezTo>
                      <a:pt x="235" y="113"/>
                      <a:pt x="236" y="116"/>
                      <a:pt x="237" y="118"/>
                    </a:cubicBezTo>
                    <a:cubicBezTo>
                      <a:pt x="238" y="120"/>
                      <a:pt x="240" y="118"/>
                      <a:pt x="242" y="119"/>
                    </a:cubicBezTo>
                    <a:cubicBezTo>
                      <a:pt x="245" y="119"/>
                      <a:pt x="246" y="122"/>
                      <a:pt x="247" y="124"/>
                    </a:cubicBezTo>
                    <a:cubicBezTo>
                      <a:pt x="247" y="126"/>
                      <a:pt x="254" y="125"/>
                      <a:pt x="255" y="126"/>
                    </a:cubicBezTo>
                    <a:cubicBezTo>
                      <a:pt x="253" y="127"/>
                      <a:pt x="250" y="130"/>
                      <a:pt x="250" y="133"/>
                    </a:cubicBezTo>
                    <a:cubicBezTo>
                      <a:pt x="249" y="133"/>
                      <a:pt x="248" y="133"/>
                      <a:pt x="247" y="133"/>
                    </a:cubicBezTo>
                    <a:cubicBezTo>
                      <a:pt x="246" y="133"/>
                      <a:pt x="240" y="128"/>
                      <a:pt x="239" y="127"/>
                    </a:cubicBezTo>
                    <a:cubicBezTo>
                      <a:pt x="227" y="127"/>
                      <a:pt x="227" y="127"/>
                      <a:pt x="227" y="127"/>
                    </a:cubicBezTo>
                    <a:cubicBezTo>
                      <a:pt x="221" y="126"/>
                      <a:pt x="210" y="121"/>
                      <a:pt x="210" y="116"/>
                    </a:cubicBezTo>
                    <a:cubicBezTo>
                      <a:pt x="210" y="115"/>
                      <a:pt x="207" y="114"/>
                      <a:pt x="206" y="113"/>
                    </a:cubicBezTo>
                    <a:cubicBezTo>
                      <a:pt x="197" y="104"/>
                      <a:pt x="189" y="92"/>
                      <a:pt x="175" y="92"/>
                    </a:cubicBezTo>
                    <a:cubicBezTo>
                      <a:pt x="164" y="92"/>
                      <a:pt x="165" y="100"/>
                      <a:pt x="158" y="103"/>
                    </a:cubicBezTo>
                    <a:cubicBezTo>
                      <a:pt x="160" y="108"/>
                      <a:pt x="156" y="110"/>
                      <a:pt x="156" y="113"/>
                    </a:cubicBezTo>
                    <a:cubicBezTo>
                      <a:pt x="146" y="113"/>
                      <a:pt x="144" y="113"/>
                      <a:pt x="139" y="113"/>
                    </a:cubicBezTo>
                    <a:cubicBezTo>
                      <a:pt x="128" y="113"/>
                      <a:pt x="125" y="100"/>
                      <a:pt x="113" y="100"/>
                    </a:cubicBezTo>
                    <a:cubicBezTo>
                      <a:pt x="112" y="100"/>
                      <a:pt x="107" y="100"/>
                      <a:pt x="107" y="102"/>
                    </a:cubicBezTo>
                    <a:cubicBezTo>
                      <a:pt x="98" y="102"/>
                      <a:pt x="98" y="102"/>
                      <a:pt x="98" y="102"/>
                    </a:cubicBezTo>
                    <a:cubicBezTo>
                      <a:pt x="94" y="102"/>
                      <a:pt x="90" y="102"/>
                      <a:pt x="90" y="99"/>
                    </a:cubicBezTo>
                    <a:cubicBezTo>
                      <a:pt x="90" y="93"/>
                      <a:pt x="99" y="91"/>
                      <a:pt x="101" y="90"/>
                    </a:cubicBezTo>
                    <a:cubicBezTo>
                      <a:pt x="95" y="84"/>
                      <a:pt x="98" y="78"/>
                      <a:pt x="96" y="71"/>
                    </a:cubicBezTo>
                    <a:cubicBezTo>
                      <a:pt x="94" y="66"/>
                      <a:pt x="82" y="61"/>
                      <a:pt x="77" y="59"/>
                    </a:cubicBezTo>
                    <a:cubicBezTo>
                      <a:pt x="72" y="56"/>
                      <a:pt x="60" y="54"/>
                      <a:pt x="53" y="54"/>
                    </a:cubicBezTo>
                    <a:cubicBezTo>
                      <a:pt x="47" y="54"/>
                      <a:pt x="44" y="43"/>
                      <a:pt x="37" y="45"/>
                    </a:cubicBezTo>
                    <a:cubicBezTo>
                      <a:pt x="37" y="41"/>
                      <a:pt x="37" y="41"/>
                      <a:pt x="37" y="41"/>
                    </a:cubicBezTo>
                    <a:cubicBezTo>
                      <a:pt x="36" y="44"/>
                      <a:pt x="34" y="49"/>
                      <a:pt x="30" y="49"/>
                    </a:cubicBezTo>
                    <a:cubicBezTo>
                      <a:pt x="29" y="49"/>
                      <a:pt x="26" y="49"/>
                      <a:pt x="26" y="48"/>
                    </a:cubicBezTo>
                    <a:cubicBezTo>
                      <a:pt x="24" y="43"/>
                      <a:pt x="26" y="41"/>
                      <a:pt x="24" y="38"/>
                    </a:cubicBezTo>
                    <a:cubicBezTo>
                      <a:pt x="22" y="34"/>
                      <a:pt x="17" y="36"/>
                      <a:pt x="16" y="33"/>
                    </a:cubicBezTo>
                    <a:cubicBezTo>
                      <a:pt x="22" y="29"/>
                      <a:pt x="35" y="30"/>
                      <a:pt x="38" y="25"/>
                    </a:cubicBezTo>
                    <a:cubicBezTo>
                      <a:pt x="35" y="25"/>
                      <a:pt x="35" y="25"/>
                      <a:pt x="35" y="25"/>
                    </a:cubicBezTo>
                    <a:cubicBezTo>
                      <a:pt x="30" y="26"/>
                      <a:pt x="27" y="27"/>
                      <a:pt x="23" y="27"/>
                    </a:cubicBezTo>
                    <a:cubicBezTo>
                      <a:pt x="20" y="27"/>
                      <a:pt x="19" y="26"/>
                      <a:pt x="16" y="26"/>
                    </a:cubicBezTo>
                    <a:cubicBezTo>
                      <a:pt x="15" y="25"/>
                      <a:pt x="14" y="23"/>
                      <a:pt x="14" y="22"/>
                    </a:cubicBezTo>
                    <a:cubicBezTo>
                      <a:pt x="11" y="15"/>
                      <a:pt x="0" y="18"/>
                      <a:pt x="0" y="12"/>
                    </a:cubicBezTo>
                    <a:cubicBezTo>
                      <a:pt x="0" y="9"/>
                      <a:pt x="4" y="8"/>
                      <a:pt x="6" y="8"/>
                    </a:cubicBezTo>
                    <a:cubicBezTo>
                      <a:pt x="12" y="8"/>
                      <a:pt x="15" y="0"/>
                      <a:pt x="23" y="0"/>
                    </a:cubicBezTo>
                    <a:cubicBezTo>
                      <a:pt x="30" y="0"/>
                      <a:pt x="36" y="7"/>
                      <a:pt x="44" y="9"/>
                    </a:cubicBezTo>
                    <a:cubicBezTo>
                      <a:pt x="44" y="15"/>
                      <a:pt x="44" y="22"/>
                      <a:pt x="44" y="25"/>
                    </a:cubicBezTo>
                    <a:cubicBezTo>
                      <a:pt x="44" y="27"/>
                      <a:pt x="46" y="29"/>
                      <a:pt x="50" y="29"/>
                    </a:cubicBezTo>
                    <a:cubicBezTo>
                      <a:pt x="50" y="31"/>
                      <a:pt x="56" y="38"/>
                      <a:pt x="59" y="38"/>
                    </a:cubicBezTo>
                    <a:cubicBezTo>
                      <a:pt x="62" y="38"/>
                      <a:pt x="66" y="31"/>
                      <a:pt x="67" y="30"/>
                    </a:cubicBezTo>
                    <a:cubicBezTo>
                      <a:pt x="71" y="27"/>
                      <a:pt x="71" y="26"/>
                      <a:pt x="78" y="25"/>
                    </a:cubicBezTo>
                    <a:cubicBezTo>
                      <a:pt x="82" y="23"/>
                      <a:pt x="87" y="15"/>
                      <a:pt x="92" y="14"/>
                    </a:cubicBezTo>
                    <a:cubicBezTo>
                      <a:pt x="93" y="17"/>
                      <a:pt x="96" y="16"/>
                      <a:pt x="98" y="17"/>
                    </a:cubicBezTo>
                    <a:cubicBezTo>
                      <a:pt x="103" y="18"/>
                      <a:pt x="106" y="24"/>
                      <a:pt x="109" y="25"/>
                    </a:cubicBezTo>
                    <a:cubicBezTo>
                      <a:pt x="121" y="25"/>
                      <a:pt x="121" y="25"/>
                      <a:pt x="121" y="25"/>
                    </a:cubicBezTo>
                    <a:cubicBezTo>
                      <a:pt x="123" y="27"/>
                      <a:pt x="128" y="29"/>
                      <a:pt x="130" y="29"/>
                    </a:cubicBezTo>
                    <a:cubicBezTo>
                      <a:pt x="130" y="30"/>
                      <a:pt x="130" y="30"/>
                      <a:pt x="130" y="30"/>
                    </a:cubicBezTo>
                    <a:lnTo>
                      <a:pt x="128" y="2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grpSp>
            <p:nvGrpSpPr>
              <p:cNvPr id="102" name="Group 361"/>
              <p:cNvGrpSpPr/>
              <p:nvPr/>
            </p:nvGrpSpPr>
            <p:grpSpPr>
              <a:xfrm>
                <a:off x="6275388" y="2917825"/>
                <a:ext cx="966788" cy="806451"/>
                <a:chOff x="6275388" y="2917825"/>
                <a:chExt cx="966788" cy="806451"/>
              </a:xfrm>
              <a:grpFill/>
            </p:grpSpPr>
            <p:sp>
              <p:nvSpPr>
                <p:cNvPr id="103" name="Freeform 7"/>
                <p:cNvSpPr>
                  <a:spLocks/>
                </p:cNvSpPr>
                <p:nvPr/>
              </p:nvSpPr>
              <p:spPr bwMode="auto">
                <a:xfrm>
                  <a:off x="6623050" y="2968625"/>
                  <a:ext cx="11113" cy="25400"/>
                </a:xfrm>
                <a:custGeom>
                  <a:avLst/>
                  <a:gdLst/>
                  <a:ahLst/>
                  <a:cxnLst>
                    <a:cxn ang="0">
                      <a:pos x="7" y="0"/>
                    </a:cxn>
                    <a:cxn ang="0">
                      <a:pos x="8" y="5"/>
                    </a:cxn>
                    <a:cxn ang="0">
                      <a:pos x="5" y="9"/>
                    </a:cxn>
                    <a:cxn ang="0">
                      <a:pos x="2" y="19"/>
                    </a:cxn>
                    <a:cxn ang="0">
                      <a:pos x="0" y="15"/>
                    </a:cxn>
                    <a:cxn ang="0">
                      <a:pos x="4" y="8"/>
                    </a:cxn>
                    <a:cxn ang="0">
                      <a:pos x="7" y="0"/>
                    </a:cxn>
                  </a:cxnLst>
                  <a:rect l="0" t="0" r="r" b="b"/>
                  <a:pathLst>
                    <a:path w="8" h="19">
                      <a:moveTo>
                        <a:pt x="7" y="0"/>
                      </a:moveTo>
                      <a:cubicBezTo>
                        <a:pt x="7" y="4"/>
                        <a:pt x="8" y="2"/>
                        <a:pt x="8" y="5"/>
                      </a:cubicBezTo>
                      <a:cubicBezTo>
                        <a:pt x="8" y="8"/>
                        <a:pt x="7" y="9"/>
                        <a:pt x="5" y="9"/>
                      </a:cubicBezTo>
                      <a:cubicBezTo>
                        <a:pt x="5" y="14"/>
                        <a:pt x="6" y="19"/>
                        <a:pt x="2" y="19"/>
                      </a:cubicBezTo>
                      <a:cubicBezTo>
                        <a:pt x="1" y="19"/>
                        <a:pt x="0" y="16"/>
                        <a:pt x="0" y="15"/>
                      </a:cubicBezTo>
                      <a:cubicBezTo>
                        <a:pt x="0" y="11"/>
                        <a:pt x="4" y="10"/>
                        <a:pt x="4" y="8"/>
                      </a:cubicBezTo>
                      <a:cubicBezTo>
                        <a:pt x="4" y="4"/>
                        <a:pt x="3" y="0"/>
                        <a:pt x="7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 extrusionH="50800">
                  <a:bevelT w="6350"/>
                </a:sp3d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104" name="Freeform 8"/>
                <p:cNvSpPr>
                  <a:spLocks/>
                </p:cNvSpPr>
                <p:nvPr/>
              </p:nvSpPr>
              <p:spPr bwMode="auto">
                <a:xfrm>
                  <a:off x="6867525" y="2944813"/>
                  <a:ext cx="65088" cy="38100"/>
                </a:xfrm>
                <a:custGeom>
                  <a:avLst/>
                  <a:gdLst/>
                  <a:ahLst/>
                  <a:cxnLst>
                    <a:cxn ang="0">
                      <a:pos x="13" y="27"/>
                    </a:cxn>
                    <a:cxn ang="0">
                      <a:pos x="0" y="18"/>
                    </a:cxn>
                    <a:cxn ang="0">
                      <a:pos x="13" y="18"/>
                    </a:cxn>
                    <a:cxn ang="0">
                      <a:pos x="18" y="17"/>
                    </a:cxn>
                    <a:cxn ang="0">
                      <a:pos x="35" y="13"/>
                    </a:cxn>
                    <a:cxn ang="0">
                      <a:pos x="45" y="0"/>
                    </a:cxn>
                    <a:cxn ang="0">
                      <a:pos x="49" y="7"/>
                    </a:cxn>
                    <a:cxn ang="0">
                      <a:pos x="40" y="22"/>
                    </a:cxn>
                    <a:cxn ang="0">
                      <a:pos x="19" y="29"/>
                    </a:cxn>
                    <a:cxn ang="0">
                      <a:pos x="11" y="25"/>
                    </a:cxn>
                    <a:cxn ang="0">
                      <a:pos x="13" y="27"/>
                    </a:cxn>
                  </a:cxnLst>
                  <a:rect l="0" t="0" r="r" b="b"/>
                  <a:pathLst>
                    <a:path w="49" h="29">
                      <a:moveTo>
                        <a:pt x="13" y="27"/>
                      </a:moveTo>
                      <a:cubicBezTo>
                        <a:pt x="9" y="22"/>
                        <a:pt x="1" y="24"/>
                        <a:pt x="0" y="18"/>
                      </a:cubicBezTo>
                      <a:cubicBezTo>
                        <a:pt x="13" y="18"/>
                        <a:pt x="13" y="18"/>
                        <a:pt x="13" y="18"/>
                      </a:cubicBezTo>
                      <a:cubicBezTo>
                        <a:pt x="14" y="18"/>
                        <a:pt x="18" y="17"/>
                        <a:pt x="18" y="17"/>
                      </a:cubicBezTo>
                      <a:cubicBezTo>
                        <a:pt x="25" y="14"/>
                        <a:pt x="31" y="15"/>
                        <a:pt x="35" y="13"/>
                      </a:cubicBezTo>
                      <a:cubicBezTo>
                        <a:pt x="41" y="10"/>
                        <a:pt x="39" y="0"/>
                        <a:pt x="45" y="0"/>
                      </a:cubicBezTo>
                      <a:cubicBezTo>
                        <a:pt x="48" y="0"/>
                        <a:pt x="49" y="4"/>
                        <a:pt x="49" y="7"/>
                      </a:cubicBezTo>
                      <a:cubicBezTo>
                        <a:pt x="49" y="16"/>
                        <a:pt x="40" y="14"/>
                        <a:pt x="40" y="22"/>
                      </a:cubicBezTo>
                      <a:cubicBezTo>
                        <a:pt x="32" y="24"/>
                        <a:pt x="28" y="29"/>
                        <a:pt x="19" y="29"/>
                      </a:cubicBezTo>
                      <a:cubicBezTo>
                        <a:pt x="17" y="29"/>
                        <a:pt x="11" y="26"/>
                        <a:pt x="11" y="25"/>
                      </a:cubicBezTo>
                      <a:lnTo>
                        <a:pt x="13" y="2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 extrusionH="50800">
                  <a:bevelT w="6350"/>
                </a:sp3d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105" name="Freeform 10"/>
                <p:cNvSpPr>
                  <a:spLocks/>
                </p:cNvSpPr>
                <p:nvPr/>
              </p:nvSpPr>
              <p:spPr bwMode="auto">
                <a:xfrm>
                  <a:off x="6911975" y="2917825"/>
                  <a:ext cx="34925" cy="34925"/>
                </a:xfrm>
                <a:custGeom>
                  <a:avLst/>
                  <a:gdLst/>
                  <a:ahLst/>
                  <a:cxnLst>
                    <a:cxn ang="0">
                      <a:pos x="23" y="25"/>
                    </a:cxn>
                    <a:cxn ang="0">
                      <a:pos x="19" y="17"/>
                    </a:cxn>
                    <a:cxn ang="0">
                      <a:pos x="8" y="6"/>
                    </a:cxn>
                    <a:cxn ang="0">
                      <a:pos x="0" y="0"/>
                    </a:cxn>
                    <a:cxn ang="0">
                      <a:pos x="18" y="13"/>
                    </a:cxn>
                    <a:cxn ang="0">
                      <a:pos x="26" y="22"/>
                    </a:cxn>
                    <a:cxn ang="0">
                      <a:pos x="26" y="25"/>
                    </a:cxn>
                    <a:cxn ang="0">
                      <a:pos x="23" y="25"/>
                    </a:cxn>
                  </a:cxnLst>
                  <a:rect l="0" t="0" r="r" b="b"/>
                  <a:pathLst>
                    <a:path w="26" h="26">
                      <a:moveTo>
                        <a:pt x="23" y="25"/>
                      </a:moveTo>
                      <a:cubicBezTo>
                        <a:pt x="18" y="24"/>
                        <a:pt x="18" y="21"/>
                        <a:pt x="19" y="17"/>
                      </a:cubicBezTo>
                      <a:cubicBezTo>
                        <a:pt x="13" y="14"/>
                        <a:pt x="14" y="9"/>
                        <a:pt x="8" y="6"/>
                      </a:cubicBezTo>
                      <a:cubicBezTo>
                        <a:pt x="5" y="4"/>
                        <a:pt x="2" y="4"/>
                        <a:pt x="0" y="0"/>
                      </a:cubicBezTo>
                      <a:cubicBezTo>
                        <a:pt x="9" y="3"/>
                        <a:pt x="13" y="8"/>
                        <a:pt x="18" y="13"/>
                      </a:cubicBezTo>
                      <a:cubicBezTo>
                        <a:pt x="21" y="17"/>
                        <a:pt x="26" y="16"/>
                        <a:pt x="26" y="22"/>
                      </a:cubicBezTo>
                      <a:cubicBezTo>
                        <a:pt x="26" y="23"/>
                        <a:pt x="26" y="24"/>
                        <a:pt x="26" y="25"/>
                      </a:cubicBezTo>
                      <a:cubicBezTo>
                        <a:pt x="25" y="25"/>
                        <a:pt x="24" y="26"/>
                        <a:pt x="23" y="25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 extrusionH="50800">
                  <a:bevelT w="6350"/>
                </a:sp3d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106" name="Freeform 11"/>
                <p:cNvSpPr>
                  <a:spLocks/>
                </p:cNvSpPr>
                <p:nvPr/>
              </p:nvSpPr>
              <p:spPr bwMode="auto">
                <a:xfrm>
                  <a:off x="6972300" y="2967038"/>
                  <a:ext cx="17463" cy="20638"/>
                </a:xfrm>
                <a:custGeom>
                  <a:avLst/>
                  <a:gdLst/>
                  <a:ahLst/>
                  <a:cxnLst>
                    <a:cxn ang="0">
                      <a:pos x="7" y="9"/>
                    </a:cxn>
                    <a:cxn ang="0">
                      <a:pos x="1" y="0"/>
                    </a:cxn>
                    <a:cxn ang="0">
                      <a:pos x="13" y="12"/>
                    </a:cxn>
                    <a:cxn ang="0">
                      <a:pos x="10" y="16"/>
                    </a:cxn>
                    <a:cxn ang="0">
                      <a:pos x="7" y="13"/>
                    </a:cxn>
                    <a:cxn ang="0">
                      <a:pos x="7" y="9"/>
                    </a:cxn>
                  </a:cxnLst>
                  <a:rect l="0" t="0" r="r" b="b"/>
                  <a:pathLst>
                    <a:path w="13" h="16">
                      <a:moveTo>
                        <a:pt x="7" y="9"/>
                      </a:moveTo>
                      <a:cubicBezTo>
                        <a:pt x="2" y="9"/>
                        <a:pt x="0" y="4"/>
                        <a:pt x="1" y="0"/>
                      </a:cubicBezTo>
                      <a:cubicBezTo>
                        <a:pt x="4" y="1"/>
                        <a:pt x="13" y="11"/>
                        <a:pt x="13" y="12"/>
                      </a:cubicBezTo>
                      <a:cubicBezTo>
                        <a:pt x="13" y="14"/>
                        <a:pt x="11" y="16"/>
                        <a:pt x="10" y="16"/>
                      </a:cubicBezTo>
                      <a:cubicBezTo>
                        <a:pt x="9" y="16"/>
                        <a:pt x="7" y="14"/>
                        <a:pt x="7" y="13"/>
                      </a:cubicBezTo>
                      <a:cubicBezTo>
                        <a:pt x="7" y="12"/>
                        <a:pt x="7" y="11"/>
                        <a:pt x="7" y="9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 extrusionH="50800">
                  <a:bevelT w="6350"/>
                </a:sp3d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107" name="Freeform 12"/>
                <p:cNvSpPr>
                  <a:spLocks/>
                </p:cNvSpPr>
                <p:nvPr/>
              </p:nvSpPr>
              <p:spPr bwMode="auto">
                <a:xfrm>
                  <a:off x="7086600" y="3046413"/>
                  <a:ext cx="9525" cy="11113"/>
                </a:xfrm>
                <a:custGeom>
                  <a:avLst/>
                  <a:gdLst/>
                  <a:ahLst/>
                  <a:cxnLst>
                    <a:cxn ang="0">
                      <a:pos x="7" y="6"/>
                    </a:cxn>
                    <a:cxn ang="0">
                      <a:pos x="7" y="9"/>
                    </a:cxn>
                    <a:cxn ang="0">
                      <a:pos x="0" y="0"/>
                    </a:cxn>
                    <a:cxn ang="0">
                      <a:pos x="7" y="6"/>
                    </a:cxn>
                  </a:cxnLst>
                  <a:rect l="0" t="0" r="r" b="b"/>
                  <a:pathLst>
                    <a:path w="7" h="9">
                      <a:moveTo>
                        <a:pt x="7" y="6"/>
                      </a:moveTo>
                      <a:cubicBezTo>
                        <a:pt x="7" y="7"/>
                        <a:pt x="7" y="8"/>
                        <a:pt x="7" y="9"/>
                      </a:cubicBezTo>
                      <a:cubicBezTo>
                        <a:pt x="3" y="9"/>
                        <a:pt x="0" y="2"/>
                        <a:pt x="0" y="0"/>
                      </a:cubicBezTo>
                      <a:cubicBezTo>
                        <a:pt x="4" y="2"/>
                        <a:pt x="7" y="3"/>
                        <a:pt x="7" y="6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 extrusionH="50800">
                  <a:bevelT w="6350"/>
                </a:sp3d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108" name="Freeform 13"/>
                <p:cNvSpPr>
                  <a:spLocks/>
                </p:cNvSpPr>
                <p:nvPr/>
              </p:nvSpPr>
              <p:spPr bwMode="auto">
                <a:xfrm>
                  <a:off x="7061200" y="3036888"/>
                  <a:ext cx="20638" cy="9525"/>
                </a:xfrm>
                <a:custGeom>
                  <a:avLst/>
                  <a:gdLst/>
                  <a:ahLst/>
                  <a:cxnLst>
                    <a:cxn ang="0">
                      <a:pos x="15" y="6"/>
                    </a:cxn>
                    <a:cxn ang="0">
                      <a:pos x="12" y="7"/>
                    </a:cxn>
                    <a:cxn ang="0">
                      <a:pos x="0" y="0"/>
                    </a:cxn>
                    <a:cxn ang="0">
                      <a:pos x="15" y="6"/>
                    </a:cxn>
                  </a:cxnLst>
                  <a:rect l="0" t="0" r="r" b="b"/>
                  <a:pathLst>
                    <a:path w="15" h="7">
                      <a:moveTo>
                        <a:pt x="15" y="6"/>
                      </a:moveTo>
                      <a:cubicBezTo>
                        <a:pt x="14" y="6"/>
                        <a:pt x="13" y="7"/>
                        <a:pt x="12" y="7"/>
                      </a:cubicBezTo>
                      <a:cubicBezTo>
                        <a:pt x="7" y="7"/>
                        <a:pt x="0" y="5"/>
                        <a:pt x="0" y="0"/>
                      </a:cubicBezTo>
                      <a:cubicBezTo>
                        <a:pt x="7" y="0"/>
                        <a:pt x="11" y="1"/>
                        <a:pt x="15" y="6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 extrusionH="50800">
                  <a:bevelT w="6350"/>
                </a:sp3d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109" name="Freeform 14"/>
                <p:cNvSpPr>
                  <a:spLocks/>
                </p:cNvSpPr>
                <p:nvPr/>
              </p:nvSpPr>
              <p:spPr bwMode="auto">
                <a:xfrm>
                  <a:off x="7064375" y="3013075"/>
                  <a:ext cx="17463" cy="19050"/>
                </a:xfrm>
                <a:custGeom>
                  <a:avLst/>
                  <a:gdLst/>
                  <a:ahLst/>
                  <a:cxnLst>
                    <a:cxn ang="0">
                      <a:pos x="13" y="14"/>
                    </a:cxn>
                    <a:cxn ang="0">
                      <a:pos x="0" y="0"/>
                    </a:cxn>
                    <a:cxn ang="0">
                      <a:pos x="13" y="14"/>
                    </a:cxn>
                  </a:cxnLst>
                  <a:rect l="0" t="0" r="r" b="b"/>
                  <a:pathLst>
                    <a:path w="13" h="14">
                      <a:moveTo>
                        <a:pt x="13" y="14"/>
                      </a:moveTo>
                      <a:cubicBezTo>
                        <a:pt x="9" y="14"/>
                        <a:pt x="1" y="3"/>
                        <a:pt x="0" y="0"/>
                      </a:cubicBezTo>
                      <a:cubicBezTo>
                        <a:pt x="6" y="3"/>
                        <a:pt x="11" y="7"/>
                        <a:pt x="13" y="14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 extrusionH="50800">
                  <a:bevelT w="6350"/>
                </a:sp3d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110" name="Freeform 15"/>
                <p:cNvSpPr>
                  <a:spLocks/>
                </p:cNvSpPr>
                <p:nvPr/>
              </p:nvSpPr>
              <p:spPr bwMode="auto">
                <a:xfrm>
                  <a:off x="7027863" y="2998788"/>
                  <a:ext cx="23813" cy="14288"/>
                </a:xfrm>
                <a:custGeom>
                  <a:avLst/>
                  <a:gdLst/>
                  <a:ahLst/>
                  <a:cxnLst>
                    <a:cxn ang="0">
                      <a:pos x="2" y="0"/>
                    </a:cxn>
                    <a:cxn ang="0">
                      <a:pos x="17" y="9"/>
                    </a:cxn>
                    <a:cxn ang="0">
                      <a:pos x="14" y="10"/>
                    </a:cxn>
                    <a:cxn ang="0">
                      <a:pos x="0" y="1"/>
                    </a:cxn>
                    <a:cxn ang="0">
                      <a:pos x="1" y="1"/>
                    </a:cxn>
                    <a:cxn ang="0">
                      <a:pos x="2" y="0"/>
                    </a:cxn>
                  </a:cxnLst>
                  <a:rect l="0" t="0" r="r" b="b"/>
                  <a:pathLst>
                    <a:path w="17" h="10">
                      <a:moveTo>
                        <a:pt x="2" y="0"/>
                      </a:moveTo>
                      <a:cubicBezTo>
                        <a:pt x="6" y="2"/>
                        <a:pt x="15" y="5"/>
                        <a:pt x="17" y="9"/>
                      </a:cubicBezTo>
                      <a:cubicBezTo>
                        <a:pt x="17" y="9"/>
                        <a:pt x="15" y="10"/>
                        <a:pt x="14" y="10"/>
                      </a:cubicBezTo>
                      <a:cubicBezTo>
                        <a:pt x="10" y="10"/>
                        <a:pt x="0" y="6"/>
                        <a:pt x="0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lnTo>
                        <a:pt x="2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 extrusionH="50800">
                  <a:bevelT w="6350"/>
                </a:sp3d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111" name="Freeform 16"/>
                <p:cNvSpPr>
                  <a:spLocks/>
                </p:cNvSpPr>
                <p:nvPr/>
              </p:nvSpPr>
              <p:spPr bwMode="auto">
                <a:xfrm>
                  <a:off x="7002463" y="2984500"/>
                  <a:ext cx="14288" cy="793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1" y="6"/>
                    </a:cxn>
                    <a:cxn ang="0">
                      <a:pos x="7" y="6"/>
                    </a:cxn>
                    <a:cxn ang="0">
                      <a:pos x="0" y="2"/>
                    </a:cxn>
                    <a:cxn ang="0">
                      <a:pos x="3" y="1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1" h="6">
                      <a:moveTo>
                        <a:pt x="0" y="0"/>
                      </a:moveTo>
                      <a:cubicBezTo>
                        <a:pt x="5" y="3"/>
                        <a:pt x="8" y="2"/>
                        <a:pt x="11" y="6"/>
                      </a:cubicBezTo>
                      <a:cubicBezTo>
                        <a:pt x="7" y="6"/>
                        <a:pt x="7" y="6"/>
                        <a:pt x="7" y="6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" y="2"/>
                        <a:pt x="3" y="2"/>
                        <a:pt x="3" y="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 extrusionH="50800">
                  <a:bevelT w="6350"/>
                </a:sp3d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112" name="Freeform 17"/>
                <p:cNvSpPr>
                  <a:spLocks/>
                </p:cNvSpPr>
                <p:nvPr/>
              </p:nvSpPr>
              <p:spPr bwMode="auto">
                <a:xfrm>
                  <a:off x="6800850" y="3594100"/>
                  <a:ext cx="63500" cy="65088"/>
                </a:xfrm>
                <a:custGeom>
                  <a:avLst/>
                  <a:gdLst/>
                  <a:ahLst/>
                  <a:cxnLst>
                    <a:cxn ang="0">
                      <a:pos x="24" y="7"/>
                    </a:cxn>
                    <a:cxn ang="0">
                      <a:pos x="43" y="3"/>
                    </a:cxn>
                    <a:cxn ang="0">
                      <a:pos x="48" y="16"/>
                    </a:cxn>
                    <a:cxn ang="0">
                      <a:pos x="27" y="49"/>
                    </a:cxn>
                    <a:cxn ang="0">
                      <a:pos x="0" y="7"/>
                    </a:cxn>
                    <a:cxn ang="0">
                      <a:pos x="24" y="7"/>
                    </a:cxn>
                  </a:cxnLst>
                  <a:rect l="0" t="0" r="r" b="b"/>
                  <a:pathLst>
                    <a:path w="48" h="49">
                      <a:moveTo>
                        <a:pt x="24" y="7"/>
                      </a:moveTo>
                      <a:cubicBezTo>
                        <a:pt x="30" y="7"/>
                        <a:pt x="37" y="5"/>
                        <a:pt x="43" y="3"/>
                      </a:cubicBezTo>
                      <a:cubicBezTo>
                        <a:pt x="45" y="8"/>
                        <a:pt x="48" y="11"/>
                        <a:pt x="48" y="16"/>
                      </a:cubicBezTo>
                      <a:cubicBezTo>
                        <a:pt x="48" y="26"/>
                        <a:pt x="36" y="49"/>
                        <a:pt x="27" y="49"/>
                      </a:cubicBezTo>
                      <a:cubicBezTo>
                        <a:pt x="14" y="49"/>
                        <a:pt x="0" y="16"/>
                        <a:pt x="0" y="7"/>
                      </a:cubicBezTo>
                      <a:cubicBezTo>
                        <a:pt x="0" y="0"/>
                        <a:pt x="24" y="7"/>
                        <a:pt x="24" y="7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 extrusionH="50800">
                  <a:bevelT w="6350"/>
                </a:sp3d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113" name="Freeform 18"/>
                <p:cNvSpPr>
                  <a:spLocks/>
                </p:cNvSpPr>
                <p:nvPr/>
              </p:nvSpPr>
              <p:spPr bwMode="auto">
                <a:xfrm>
                  <a:off x="6275388" y="3057525"/>
                  <a:ext cx="676275" cy="509588"/>
                </a:xfrm>
                <a:custGeom>
                  <a:avLst/>
                  <a:gdLst/>
                  <a:ahLst/>
                  <a:cxnLst>
                    <a:cxn ang="0">
                      <a:pos x="508" y="232"/>
                    </a:cxn>
                    <a:cxn ang="0">
                      <a:pos x="501" y="272"/>
                    </a:cxn>
                    <a:cxn ang="0">
                      <a:pos x="478" y="312"/>
                    </a:cxn>
                    <a:cxn ang="0">
                      <a:pos x="465" y="351"/>
                    </a:cxn>
                    <a:cxn ang="0">
                      <a:pos x="398" y="370"/>
                    </a:cxn>
                    <a:cxn ang="0">
                      <a:pos x="335" y="350"/>
                    </a:cxn>
                    <a:cxn ang="0">
                      <a:pos x="329" y="330"/>
                    </a:cxn>
                    <a:cxn ang="0">
                      <a:pos x="314" y="333"/>
                    </a:cxn>
                    <a:cxn ang="0">
                      <a:pos x="313" y="315"/>
                    </a:cxn>
                    <a:cxn ang="0">
                      <a:pos x="301" y="329"/>
                    </a:cxn>
                    <a:cxn ang="0">
                      <a:pos x="310" y="292"/>
                    </a:cxn>
                    <a:cxn ang="0">
                      <a:pos x="278" y="315"/>
                    </a:cxn>
                    <a:cxn ang="0">
                      <a:pos x="214" y="276"/>
                    </a:cxn>
                    <a:cxn ang="0">
                      <a:pos x="131" y="308"/>
                    </a:cxn>
                    <a:cxn ang="0">
                      <a:pos x="93" y="311"/>
                    </a:cxn>
                    <a:cxn ang="0">
                      <a:pos x="22" y="310"/>
                    </a:cxn>
                    <a:cxn ang="0">
                      <a:pos x="23" y="262"/>
                    </a:cxn>
                    <a:cxn ang="0">
                      <a:pos x="2" y="204"/>
                    </a:cxn>
                    <a:cxn ang="0">
                      <a:pos x="9" y="204"/>
                    </a:cxn>
                    <a:cxn ang="0">
                      <a:pos x="3" y="176"/>
                    </a:cxn>
                    <a:cxn ang="0">
                      <a:pos x="8" y="145"/>
                    </a:cxn>
                    <a:cxn ang="0">
                      <a:pos x="32" y="132"/>
                    </a:cxn>
                    <a:cxn ang="0">
                      <a:pos x="114" y="95"/>
                    </a:cxn>
                    <a:cxn ang="0">
                      <a:pos x="119" y="76"/>
                    </a:cxn>
                    <a:cxn ang="0">
                      <a:pos x="131" y="71"/>
                    </a:cxn>
                    <a:cxn ang="0">
                      <a:pos x="150" y="50"/>
                    </a:cxn>
                    <a:cxn ang="0">
                      <a:pos x="187" y="58"/>
                    </a:cxn>
                    <a:cxn ang="0">
                      <a:pos x="203" y="56"/>
                    </a:cxn>
                    <a:cxn ang="0">
                      <a:pos x="211" y="30"/>
                    </a:cxn>
                    <a:cxn ang="0">
                      <a:pos x="244" y="17"/>
                    </a:cxn>
                    <a:cxn ang="0">
                      <a:pos x="276" y="19"/>
                    </a:cxn>
                    <a:cxn ang="0">
                      <a:pos x="297" y="23"/>
                    </a:cxn>
                    <a:cxn ang="0">
                      <a:pos x="281" y="54"/>
                    </a:cxn>
                    <a:cxn ang="0">
                      <a:pos x="295" y="68"/>
                    </a:cxn>
                    <a:cxn ang="0">
                      <a:pos x="341" y="90"/>
                    </a:cxn>
                    <a:cxn ang="0">
                      <a:pos x="359" y="15"/>
                    </a:cxn>
                    <a:cxn ang="0">
                      <a:pos x="381" y="28"/>
                    </a:cxn>
                    <a:cxn ang="0">
                      <a:pos x="400" y="50"/>
                    </a:cxn>
                    <a:cxn ang="0">
                      <a:pos x="419" y="104"/>
                    </a:cxn>
                    <a:cxn ang="0">
                      <a:pos x="457" y="146"/>
                    </a:cxn>
                    <a:cxn ang="0">
                      <a:pos x="497" y="185"/>
                    </a:cxn>
                  </a:cxnLst>
                  <a:rect l="0" t="0" r="r" b="b"/>
                  <a:pathLst>
                    <a:path w="508" h="383">
                      <a:moveTo>
                        <a:pt x="496" y="186"/>
                      </a:moveTo>
                      <a:cubicBezTo>
                        <a:pt x="503" y="195"/>
                        <a:pt x="508" y="219"/>
                        <a:pt x="508" y="232"/>
                      </a:cubicBezTo>
                      <a:cubicBezTo>
                        <a:pt x="508" y="242"/>
                        <a:pt x="505" y="256"/>
                        <a:pt x="501" y="260"/>
                      </a:cubicBezTo>
                      <a:cubicBezTo>
                        <a:pt x="501" y="272"/>
                        <a:pt x="501" y="272"/>
                        <a:pt x="501" y="272"/>
                      </a:cubicBezTo>
                      <a:cubicBezTo>
                        <a:pt x="499" y="276"/>
                        <a:pt x="500" y="277"/>
                        <a:pt x="498" y="281"/>
                      </a:cubicBezTo>
                      <a:cubicBezTo>
                        <a:pt x="490" y="293"/>
                        <a:pt x="482" y="298"/>
                        <a:pt x="478" y="312"/>
                      </a:cubicBezTo>
                      <a:cubicBezTo>
                        <a:pt x="474" y="322"/>
                        <a:pt x="465" y="336"/>
                        <a:pt x="465" y="352"/>
                      </a:cubicBezTo>
                      <a:cubicBezTo>
                        <a:pt x="465" y="351"/>
                        <a:pt x="465" y="351"/>
                        <a:pt x="465" y="351"/>
                      </a:cubicBezTo>
                      <a:cubicBezTo>
                        <a:pt x="460" y="371"/>
                        <a:pt x="424" y="362"/>
                        <a:pt x="420" y="383"/>
                      </a:cubicBezTo>
                      <a:cubicBezTo>
                        <a:pt x="417" y="382"/>
                        <a:pt x="399" y="372"/>
                        <a:pt x="398" y="370"/>
                      </a:cubicBezTo>
                      <a:cubicBezTo>
                        <a:pt x="388" y="371"/>
                        <a:pt x="392" y="379"/>
                        <a:pt x="381" y="379"/>
                      </a:cubicBezTo>
                      <a:cubicBezTo>
                        <a:pt x="363" y="379"/>
                        <a:pt x="335" y="368"/>
                        <a:pt x="335" y="350"/>
                      </a:cubicBezTo>
                      <a:cubicBezTo>
                        <a:pt x="335" y="343"/>
                        <a:pt x="329" y="338"/>
                        <a:pt x="329" y="332"/>
                      </a:cubicBezTo>
                      <a:cubicBezTo>
                        <a:pt x="329" y="332"/>
                        <a:pt x="329" y="330"/>
                        <a:pt x="329" y="330"/>
                      </a:cubicBezTo>
                      <a:cubicBezTo>
                        <a:pt x="325" y="332"/>
                        <a:pt x="323" y="332"/>
                        <a:pt x="320" y="333"/>
                      </a:cubicBezTo>
                      <a:cubicBezTo>
                        <a:pt x="314" y="333"/>
                        <a:pt x="314" y="333"/>
                        <a:pt x="314" y="333"/>
                      </a:cubicBezTo>
                      <a:cubicBezTo>
                        <a:pt x="316" y="330"/>
                        <a:pt x="318" y="328"/>
                        <a:pt x="318" y="323"/>
                      </a:cubicBezTo>
                      <a:cubicBezTo>
                        <a:pt x="318" y="318"/>
                        <a:pt x="315" y="316"/>
                        <a:pt x="313" y="315"/>
                      </a:cubicBezTo>
                      <a:cubicBezTo>
                        <a:pt x="313" y="316"/>
                        <a:pt x="312" y="318"/>
                        <a:pt x="312" y="319"/>
                      </a:cubicBezTo>
                      <a:cubicBezTo>
                        <a:pt x="308" y="321"/>
                        <a:pt x="308" y="329"/>
                        <a:pt x="301" y="329"/>
                      </a:cubicBezTo>
                      <a:cubicBezTo>
                        <a:pt x="299" y="329"/>
                        <a:pt x="297" y="326"/>
                        <a:pt x="297" y="324"/>
                      </a:cubicBezTo>
                      <a:cubicBezTo>
                        <a:pt x="308" y="322"/>
                        <a:pt x="310" y="299"/>
                        <a:pt x="310" y="292"/>
                      </a:cubicBezTo>
                      <a:cubicBezTo>
                        <a:pt x="302" y="300"/>
                        <a:pt x="291" y="323"/>
                        <a:pt x="281" y="323"/>
                      </a:cubicBezTo>
                      <a:cubicBezTo>
                        <a:pt x="276" y="323"/>
                        <a:pt x="278" y="315"/>
                        <a:pt x="278" y="315"/>
                      </a:cubicBezTo>
                      <a:cubicBezTo>
                        <a:pt x="275" y="315"/>
                        <a:pt x="265" y="294"/>
                        <a:pt x="262" y="289"/>
                      </a:cubicBezTo>
                      <a:cubicBezTo>
                        <a:pt x="254" y="280"/>
                        <a:pt x="228" y="276"/>
                        <a:pt x="214" y="276"/>
                      </a:cubicBezTo>
                      <a:cubicBezTo>
                        <a:pt x="198" y="276"/>
                        <a:pt x="195" y="283"/>
                        <a:pt x="185" y="286"/>
                      </a:cubicBezTo>
                      <a:cubicBezTo>
                        <a:pt x="163" y="293"/>
                        <a:pt x="135" y="285"/>
                        <a:pt x="131" y="308"/>
                      </a:cubicBezTo>
                      <a:cubicBezTo>
                        <a:pt x="122" y="309"/>
                        <a:pt x="115" y="311"/>
                        <a:pt x="105" y="311"/>
                      </a:cubicBezTo>
                      <a:cubicBezTo>
                        <a:pt x="98" y="307"/>
                        <a:pt x="98" y="311"/>
                        <a:pt x="93" y="311"/>
                      </a:cubicBezTo>
                      <a:cubicBezTo>
                        <a:pt x="77" y="311"/>
                        <a:pt x="71" y="326"/>
                        <a:pt x="51" y="326"/>
                      </a:cubicBezTo>
                      <a:cubicBezTo>
                        <a:pt x="43" y="326"/>
                        <a:pt x="22" y="316"/>
                        <a:pt x="22" y="310"/>
                      </a:cubicBezTo>
                      <a:cubicBezTo>
                        <a:pt x="22" y="303"/>
                        <a:pt x="32" y="300"/>
                        <a:pt x="32" y="290"/>
                      </a:cubicBezTo>
                      <a:cubicBezTo>
                        <a:pt x="32" y="277"/>
                        <a:pt x="26" y="270"/>
                        <a:pt x="23" y="262"/>
                      </a:cubicBezTo>
                      <a:cubicBezTo>
                        <a:pt x="18" y="243"/>
                        <a:pt x="17" y="237"/>
                        <a:pt x="11" y="220"/>
                      </a:cubicBezTo>
                      <a:cubicBezTo>
                        <a:pt x="9" y="213"/>
                        <a:pt x="0" y="211"/>
                        <a:pt x="2" y="204"/>
                      </a:cubicBezTo>
                      <a:cubicBezTo>
                        <a:pt x="3" y="202"/>
                        <a:pt x="3" y="201"/>
                        <a:pt x="5" y="198"/>
                      </a:cubicBezTo>
                      <a:cubicBezTo>
                        <a:pt x="6" y="201"/>
                        <a:pt x="7" y="203"/>
                        <a:pt x="9" y="204"/>
                      </a:cubicBezTo>
                      <a:cubicBezTo>
                        <a:pt x="10" y="202"/>
                        <a:pt x="9" y="201"/>
                        <a:pt x="9" y="198"/>
                      </a:cubicBezTo>
                      <a:cubicBezTo>
                        <a:pt x="9" y="192"/>
                        <a:pt x="3" y="187"/>
                        <a:pt x="3" y="176"/>
                      </a:cubicBezTo>
                      <a:cubicBezTo>
                        <a:pt x="3" y="162"/>
                        <a:pt x="3" y="161"/>
                        <a:pt x="3" y="150"/>
                      </a:cubicBezTo>
                      <a:cubicBezTo>
                        <a:pt x="3" y="146"/>
                        <a:pt x="7" y="146"/>
                        <a:pt x="8" y="145"/>
                      </a:cubicBezTo>
                      <a:cubicBezTo>
                        <a:pt x="9" y="146"/>
                        <a:pt x="9" y="148"/>
                        <a:pt x="9" y="149"/>
                      </a:cubicBezTo>
                      <a:cubicBezTo>
                        <a:pt x="17" y="148"/>
                        <a:pt x="27" y="137"/>
                        <a:pt x="32" y="132"/>
                      </a:cubicBezTo>
                      <a:cubicBezTo>
                        <a:pt x="37" y="127"/>
                        <a:pt x="53" y="126"/>
                        <a:pt x="62" y="125"/>
                      </a:cubicBezTo>
                      <a:cubicBezTo>
                        <a:pt x="78" y="122"/>
                        <a:pt x="114" y="110"/>
                        <a:pt x="114" y="95"/>
                      </a:cubicBezTo>
                      <a:cubicBezTo>
                        <a:pt x="114" y="92"/>
                        <a:pt x="114" y="90"/>
                        <a:pt x="114" y="87"/>
                      </a:cubicBezTo>
                      <a:cubicBezTo>
                        <a:pt x="114" y="83"/>
                        <a:pt x="115" y="79"/>
                        <a:pt x="119" y="76"/>
                      </a:cubicBezTo>
                      <a:cubicBezTo>
                        <a:pt x="122" y="80"/>
                        <a:pt x="124" y="82"/>
                        <a:pt x="126" y="85"/>
                      </a:cubicBezTo>
                      <a:cubicBezTo>
                        <a:pt x="131" y="82"/>
                        <a:pt x="129" y="75"/>
                        <a:pt x="131" y="71"/>
                      </a:cubicBezTo>
                      <a:cubicBezTo>
                        <a:pt x="134" y="72"/>
                        <a:pt x="137" y="74"/>
                        <a:pt x="140" y="74"/>
                      </a:cubicBezTo>
                      <a:cubicBezTo>
                        <a:pt x="140" y="62"/>
                        <a:pt x="149" y="60"/>
                        <a:pt x="150" y="50"/>
                      </a:cubicBezTo>
                      <a:cubicBezTo>
                        <a:pt x="162" y="50"/>
                        <a:pt x="164" y="41"/>
                        <a:pt x="173" y="41"/>
                      </a:cubicBezTo>
                      <a:cubicBezTo>
                        <a:pt x="181" y="41"/>
                        <a:pt x="186" y="50"/>
                        <a:pt x="187" y="58"/>
                      </a:cubicBezTo>
                      <a:cubicBezTo>
                        <a:pt x="189" y="55"/>
                        <a:pt x="192" y="53"/>
                        <a:pt x="196" y="53"/>
                      </a:cubicBezTo>
                      <a:cubicBezTo>
                        <a:pt x="198" y="53"/>
                        <a:pt x="202" y="56"/>
                        <a:pt x="203" y="56"/>
                      </a:cubicBezTo>
                      <a:cubicBezTo>
                        <a:pt x="205" y="52"/>
                        <a:pt x="204" y="49"/>
                        <a:pt x="204" y="45"/>
                      </a:cubicBezTo>
                      <a:cubicBezTo>
                        <a:pt x="204" y="39"/>
                        <a:pt x="211" y="36"/>
                        <a:pt x="211" y="30"/>
                      </a:cubicBezTo>
                      <a:cubicBezTo>
                        <a:pt x="211" y="24"/>
                        <a:pt x="228" y="20"/>
                        <a:pt x="236" y="20"/>
                      </a:cubicBezTo>
                      <a:cubicBezTo>
                        <a:pt x="239" y="20"/>
                        <a:pt x="243" y="17"/>
                        <a:pt x="244" y="17"/>
                      </a:cubicBezTo>
                      <a:cubicBezTo>
                        <a:pt x="241" y="13"/>
                        <a:pt x="237" y="11"/>
                        <a:pt x="236" y="7"/>
                      </a:cubicBezTo>
                      <a:cubicBezTo>
                        <a:pt x="251" y="13"/>
                        <a:pt x="260" y="19"/>
                        <a:pt x="276" y="19"/>
                      </a:cubicBezTo>
                      <a:cubicBezTo>
                        <a:pt x="281" y="19"/>
                        <a:pt x="283" y="15"/>
                        <a:pt x="288" y="15"/>
                      </a:cubicBezTo>
                      <a:cubicBezTo>
                        <a:pt x="291" y="15"/>
                        <a:pt x="297" y="20"/>
                        <a:pt x="297" y="23"/>
                      </a:cubicBezTo>
                      <a:cubicBezTo>
                        <a:pt x="297" y="29"/>
                        <a:pt x="290" y="30"/>
                        <a:pt x="287" y="32"/>
                      </a:cubicBezTo>
                      <a:cubicBezTo>
                        <a:pt x="281" y="54"/>
                        <a:pt x="281" y="54"/>
                        <a:pt x="281" y="54"/>
                      </a:cubicBezTo>
                      <a:cubicBezTo>
                        <a:pt x="281" y="58"/>
                        <a:pt x="288" y="57"/>
                        <a:pt x="290" y="59"/>
                      </a:cubicBezTo>
                      <a:cubicBezTo>
                        <a:pt x="293" y="60"/>
                        <a:pt x="293" y="67"/>
                        <a:pt x="295" y="68"/>
                      </a:cubicBezTo>
                      <a:cubicBezTo>
                        <a:pt x="306" y="72"/>
                        <a:pt x="313" y="74"/>
                        <a:pt x="324" y="79"/>
                      </a:cubicBezTo>
                      <a:cubicBezTo>
                        <a:pt x="330" y="81"/>
                        <a:pt x="333" y="90"/>
                        <a:pt x="341" y="90"/>
                      </a:cubicBezTo>
                      <a:cubicBezTo>
                        <a:pt x="355" y="90"/>
                        <a:pt x="357" y="64"/>
                        <a:pt x="359" y="54"/>
                      </a:cubicBezTo>
                      <a:cubicBezTo>
                        <a:pt x="359" y="15"/>
                        <a:pt x="359" y="15"/>
                        <a:pt x="359" y="15"/>
                      </a:cubicBezTo>
                      <a:cubicBezTo>
                        <a:pt x="366" y="9"/>
                        <a:pt x="364" y="4"/>
                        <a:pt x="372" y="0"/>
                      </a:cubicBezTo>
                      <a:cubicBezTo>
                        <a:pt x="373" y="11"/>
                        <a:pt x="379" y="19"/>
                        <a:pt x="381" y="28"/>
                      </a:cubicBezTo>
                      <a:cubicBezTo>
                        <a:pt x="383" y="34"/>
                        <a:pt x="381" y="42"/>
                        <a:pt x="386" y="45"/>
                      </a:cubicBezTo>
                      <a:cubicBezTo>
                        <a:pt x="390" y="47"/>
                        <a:pt x="399" y="49"/>
                        <a:pt x="400" y="50"/>
                      </a:cubicBezTo>
                      <a:cubicBezTo>
                        <a:pt x="406" y="54"/>
                        <a:pt x="406" y="68"/>
                        <a:pt x="408" y="75"/>
                      </a:cubicBezTo>
                      <a:cubicBezTo>
                        <a:pt x="412" y="87"/>
                        <a:pt x="415" y="93"/>
                        <a:pt x="419" y="104"/>
                      </a:cubicBezTo>
                      <a:cubicBezTo>
                        <a:pt x="422" y="114"/>
                        <a:pt x="441" y="118"/>
                        <a:pt x="449" y="126"/>
                      </a:cubicBezTo>
                      <a:cubicBezTo>
                        <a:pt x="454" y="131"/>
                        <a:pt x="455" y="139"/>
                        <a:pt x="457" y="146"/>
                      </a:cubicBezTo>
                      <a:cubicBezTo>
                        <a:pt x="459" y="151"/>
                        <a:pt x="466" y="151"/>
                        <a:pt x="471" y="151"/>
                      </a:cubicBezTo>
                      <a:cubicBezTo>
                        <a:pt x="471" y="169"/>
                        <a:pt x="488" y="176"/>
                        <a:pt x="497" y="185"/>
                      </a:cubicBezTo>
                      <a:lnTo>
                        <a:pt x="496" y="18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 extrusionH="50800">
                  <a:bevelT w="6350"/>
                </a:sp3d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114" name="Freeform 19"/>
                <p:cNvSpPr>
                  <a:spLocks/>
                </p:cNvSpPr>
                <p:nvPr/>
              </p:nvSpPr>
              <p:spPr bwMode="auto">
                <a:xfrm>
                  <a:off x="7043738" y="3598863"/>
                  <a:ext cx="127000" cy="125413"/>
                </a:xfrm>
                <a:custGeom>
                  <a:avLst/>
                  <a:gdLst/>
                  <a:ahLst/>
                  <a:cxnLst>
                    <a:cxn ang="0">
                      <a:pos x="58" y="26"/>
                    </a:cxn>
                    <a:cxn ang="0">
                      <a:pos x="59" y="22"/>
                    </a:cxn>
                    <a:cxn ang="0">
                      <a:pos x="67" y="17"/>
                    </a:cxn>
                    <a:cxn ang="0">
                      <a:pos x="67" y="14"/>
                    </a:cxn>
                    <a:cxn ang="0">
                      <a:pos x="78" y="0"/>
                    </a:cxn>
                    <a:cxn ang="0">
                      <a:pos x="81" y="4"/>
                    </a:cxn>
                    <a:cxn ang="0">
                      <a:pos x="83" y="10"/>
                    </a:cxn>
                    <a:cxn ang="0">
                      <a:pos x="90" y="6"/>
                    </a:cxn>
                    <a:cxn ang="0">
                      <a:pos x="94" y="8"/>
                    </a:cxn>
                    <a:cxn ang="0">
                      <a:pos x="96" y="15"/>
                    </a:cxn>
                    <a:cxn ang="0">
                      <a:pos x="79" y="37"/>
                    </a:cxn>
                    <a:cxn ang="0">
                      <a:pos x="79" y="50"/>
                    </a:cxn>
                    <a:cxn ang="0">
                      <a:pos x="63" y="53"/>
                    </a:cxn>
                    <a:cxn ang="0">
                      <a:pos x="49" y="84"/>
                    </a:cxn>
                    <a:cxn ang="0">
                      <a:pos x="32" y="94"/>
                    </a:cxn>
                    <a:cxn ang="0">
                      <a:pos x="23" y="92"/>
                    </a:cxn>
                    <a:cxn ang="0">
                      <a:pos x="3" y="83"/>
                    </a:cxn>
                    <a:cxn ang="0">
                      <a:pos x="0" y="81"/>
                    </a:cxn>
                    <a:cxn ang="0">
                      <a:pos x="18" y="57"/>
                    </a:cxn>
                    <a:cxn ang="0">
                      <a:pos x="25" y="51"/>
                    </a:cxn>
                    <a:cxn ang="0">
                      <a:pos x="50" y="37"/>
                    </a:cxn>
                    <a:cxn ang="0">
                      <a:pos x="58" y="26"/>
                    </a:cxn>
                  </a:cxnLst>
                  <a:rect l="0" t="0" r="r" b="b"/>
                  <a:pathLst>
                    <a:path w="96" h="94">
                      <a:moveTo>
                        <a:pt x="58" y="26"/>
                      </a:moveTo>
                      <a:cubicBezTo>
                        <a:pt x="58" y="26"/>
                        <a:pt x="58" y="23"/>
                        <a:pt x="59" y="22"/>
                      </a:cubicBezTo>
                      <a:cubicBezTo>
                        <a:pt x="60" y="18"/>
                        <a:pt x="63" y="17"/>
                        <a:pt x="67" y="17"/>
                      </a:cubicBezTo>
                      <a:cubicBezTo>
                        <a:pt x="67" y="16"/>
                        <a:pt x="67" y="15"/>
                        <a:pt x="67" y="14"/>
                      </a:cubicBezTo>
                      <a:cubicBezTo>
                        <a:pt x="67" y="8"/>
                        <a:pt x="74" y="2"/>
                        <a:pt x="78" y="0"/>
                      </a:cubicBezTo>
                      <a:cubicBezTo>
                        <a:pt x="78" y="3"/>
                        <a:pt x="79" y="4"/>
                        <a:pt x="81" y="4"/>
                      </a:cubicBezTo>
                      <a:cubicBezTo>
                        <a:pt x="81" y="7"/>
                        <a:pt x="80" y="10"/>
                        <a:pt x="83" y="10"/>
                      </a:cubicBezTo>
                      <a:cubicBezTo>
                        <a:pt x="86" y="10"/>
                        <a:pt x="88" y="7"/>
                        <a:pt x="90" y="6"/>
                      </a:cubicBezTo>
                      <a:cubicBezTo>
                        <a:pt x="91" y="8"/>
                        <a:pt x="92" y="8"/>
                        <a:pt x="94" y="8"/>
                      </a:cubicBezTo>
                      <a:cubicBezTo>
                        <a:pt x="94" y="12"/>
                        <a:pt x="94" y="14"/>
                        <a:pt x="96" y="15"/>
                      </a:cubicBezTo>
                      <a:cubicBezTo>
                        <a:pt x="95" y="21"/>
                        <a:pt x="86" y="37"/>
                        <a:pt x="79" y="37"/>
                      </a:cubicBezTo>
                      <a:cubicBezTo>
                        <a:pt x="78" y="43"/>
                        <a:pt x="80" y="45"/>
                        <a:pt x="79" y="50"/>
                      </a:cubicBezTo>
                      <a:cubicBezTo>
                        <a:pt x="77" y="50"/>
                        <a:pt x="66" y="53"/>
                        <a:pt x="63" y="53"/>
                      </a:cubicBezTo>
                      <a:cubicBezTo>
                        <a:pt x="61" y="58"/>
                        <a:pt x="49" y="84"/>
                        <a:pt x="49" y="84"/>
                      </a:cubicBezTo>
                      <a:cubicBezTo>
                        <a:pt x="45" y="88"/>
                        <a:pt x="37" y="94"/>
                        <a:pt x="32" y="94"/>
                      </a:cubicBezTo>
                      <a:cubicBezTo>
                        <a:pt x="30" y="94"/>
                        <a:pt x="25" y="92"/>
                        <a:pt x="23" y="92"/>
                      </a:cubicBezTo>
                      <a:cubicBezTo>
                        <a:pt x="20" y="92"/>
                        <a:pt x="3" y="85"/>
                        <a:pt x="3" y="83"/>
                      </a:cubicBezTo>
                      <a:cubicBezTo>
                        <a:pt x="2" y="83"/>
                        <a:pt x="0" y="82"/>
                        <a:pt x="0" y="81"/>
                      </a:cubicBezTo>
                      <a:cubicBezTo>
                        <a:pt x="0" y="70"/>
                        <a:pt x="14" y="64"/>
                        <a:pt x="18" y="57"/>
                      </a:cubicBezTo>
                      <a:cubicBezTo>
                        <a:pt x="20" y="54"/>
                        <a:pt x="22" y="51"/>
                        <a:pt x="25" y="51"/>
                      </a:cubicBezTo>
                      <a:cubicBezTo>
                        <a:pt x="36" y="51"/>
                        <a:pt x="42" y="40"/>
                        <a:pt x="50" y="37"/>
                      </a:cubicBezTo>
                      <a:cubicBezTo>
                        <a:pt x="52" y="36"/>
                        <a:pt x="58" y="26"/>
                        <a:pt x="58" y="26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 extrusionH="50800">
                  <a:bevelT w="6350"/>
                </a:sp3d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115" name="Freeform 20"/>
                <p:cNvSpPr>
                  <a:spLocks/>
                </p:cNvSpPr>
                <p:nvPr/>
              </p:nvSpPr>
              <p:spPr bwMode="auto">
                <a:xfrm>
                  <a:off x="7148513" y="3476625"/>
                  <a:ext cx="93663" cy="139700"/>
                </a:xfrm>
                <a:custGeom>
                  <a:avLst/>
                  <a:gdLst/>
                  <a:ahLst/>
                  <a:cxnLst>
                    <a:cxn ang="0">
                      <a:pos x="22" y="40"/>
                    </a:cxn>
                    <a:cxn ang="0">
                      <a:pos x="17" y="31"/>
                    </a:cxn>
                    <a:cxn ang="0">
                      <a:pos x="19" y="27"/>
                    </a:cxn>
                    <a:cxn ang="0">
                      <a:pos x="0" y="0"/>
                    </a:cxn>
                    <a:cxn ang="0">
                      <a:pos x="16" y="12"/>
                    </a:cxn>
                    <a:cxn ang="0">
                      <a:pos x="22" y="19"/>
                    </a:cxn>
                    <a:cxn ang="0">
                      <a:pos x="20" y="22"/>
                    </a:cxn>
                    <a:cxn ang="0">
                      <a:pos x="27" y="37"/>
                    </a:cxn>
                    <a:cxn ang="0">
                      <a:pos x="30" y="37"/>
                    </a:cxn>
                    <a:cxn ang="0">
                      <a:pos x="34" y="32"/>
                    </a:cxn>
                    <a:cxn ang="0">
                      <a:pos x="37" y="32"/>
                    </a:cxn>
                    <a:cxn ang="0">
                      <a:pos x="53" y="50"/>
                    </a:cxn>
                    <a:cxn ang="0">
                      <a:pos x="68" y="46"/>
                    </a:cxn>
                    <a:cxn ang="0">
                      <a:pos x="71" y="48"/>
                    </a:cxn>
                    <a:cxn ang="0">
                      <a:pos x="63" y="71"/>
                    </a:cxn>
                    <a:cxn ang="0">
                      <a:pos x="61" y="68"/>
                    </a:cxn>
                    <a:cxn ang="0">
                      <a:pos x="60" y="70"/>
                    </a:cxn>
                    <a:cxn ang="0">
                      <a:pos x="51" y="75"/>
                    </a:cxn>
                    <a:cxn ang="0">
                      <a:pos x="52" y="80"/>
                    </a:cxn>
                    <a:cxn ang="0">
                      <a:pos x="46" y="89"/>
                    </a:cxn>
                    <a:cxn ang="0">
                      <a:pos x="30" y="104"/>
                    </a:cxn>
                    <a:cxn ang="0">
                      <a:pos x="23" y="98"/>
                    </a:cxn>
                    <a:cxn ang="0">
                      <a:pos x="29" y="86"/>
                    </a:cxn>
                    <a:cxn ang="0">
                      <a:pos x="12" y="72"/>
                    </a:cxn>
                    <a:cxn ang="0">
                      <a:pos x="19" y="65"/>
                    </a:cxn>
                    <a:cxn ang="0">
                      <a:pos x="24" y="48"/>
                    </a:cxn>
                    <a:cxn ang="0">
                      <a:pos x="22" y="38"/>
                    </a:cxn>
                    <a:cxn ang="0">
                      <a:pos x="22" y="38"/>
                    </a:cxn>
                    <a:cxn ang="0">
                      <a:pos x="22" y="40"/>
                    </a:cxn>
                  </a:cxnLst>
                  <a:rect l="0" t="0" r="r" b="b"/>
                  <a:pathLst>
                    <a:path w="71" h="104">
                      <a:moveTo>
                        <a:pt x="22" y="40"/>
                      </a:moveTo>
                      <a:cubicBezTo>
                        <a:pt x="21" y="36"/>
                        <a:pt x="17" y="35"/>
                        <a:pt x="17" y="31"/>
                      </a:cubicBezTo>
                      <a:cubicBezTo>
                        <a:pt x="17" y="30"/>
                        <a:pt x="18" y="28"/>
                        <a:pt x="19" y="27"/>
                      </a:cubicBezTo>
                      <a:cubicBezTo>
                        <a:pt x="8" y="25"/>
                        <a:pt x="2" y="11"/>
                        <a:pt x="0" y="0"/>
                      </a:cubicBezTo>
                      <a:cubicBezTo>
                        <a:pt x="4" y="7"/>
                        <a:pt x="12" y="8"/>
                        <a:pt x="16" y="12"/>
                      </a:cubicBezTo>
                      <a:cubicBezTo>
                        <a:pt x="19" y="15"/>
                        <a:pt x="19" y="18"/>
                        <a:pt x="22" y="19"/>
                      </a:cubicBezTo>
                      <a:cubicBezTo>
                        <a:pt x="21" y="21"/>
                        <a:pt x="20" y="21"/>
                        <a:pt x="20" y="22"/>
                      </a:cubicBezTo>
                      <a:cubicBezTo>
                        <a:pt x="20" y="25"/>
                        <a:pt x="25" y="34"/>
                        <a:pt x="27" y="37"/>
                      </a:cubicBezTo>
                      <a:cubicBezTo>
                        <a:pt x="30" y="37"/>
                        <a:pt x="30" y="37"/>
                        <a:pt x="30" y="37"/>
                      </a:cubicBezTo>
                      <a:cubicBezTo>
                        <a:pt x="30" y="34"/>
                        <a:pt x="32" y="32"/>
                        <a:pt x="34" y="32"/>
                      </a:cubicBezTo>
                      <a:cubicBezTo>
                        <a:pt x="35" y="32"/>
                        <a:pt x="36" y="32"/>
                        <a:pt x="37" y="32"/>
                      </a:cubicBezTo>
                      <a:cubicBezTo>
                        <a:pt x="37" y="44"/>
                        <a:pt x="42" y="50"/>
                        <a:pt x="53" y="50"/>
                      </a:cubicBezTo>
                      <a:cubicBezTo>
                        <a:pt x="61" y="50"/>
                        <a:pt x="61" y="46"/>
                        <a:pt x="68" y="46"/>
                      </a:cubicBezTo>
                      <a:cubicBezTo>
                        <a:pt x="69" y="46"/>
                        <a:pt x="71" y="47"/>
                        <a:pt x="71" y="48"/>
                      </a:cubicBezTo>
                      <a:cubicBezTo>
                        <a:pt x="65" y="55"/>
                        <a:pt x="67" y="64"/>
                        <a:pt x="63" y="71"/>
                      </a:cubicBezTo>
                      <a:cubicBezTo>
                        <a:pt x="61" y="68"/>
                        <a:pt x="61" y="68"/>
                        <a:pt x="61" y="68"/>
                      </a:cubicBezTo>
                      <a:cubicBezTo>
                        <a:pt x="60" y="68"/>
                        <a:pt x="60" y="70"/>
                        <a:pt x="60" y="70"/>
                      </a:cubicBezTo>
                      <a:cubicBezTo>
                        <a:pt x="55" y="71"/>
                        <a:pt x="51" y="72"/>
                        <a:pt x="51" y="75"/>
                      </a:cubicBezTo>
                      <a:cubicBezTo>
                        <a:pt x="51" y="77"/>
                        <a:pt x="52" y="78"/>
                        <a:pt x="52" y="80"/>
                      </a:cubicBezTo>
                      <a:cubicBezTo>
                        <a:pt x="52" y="83"/>
                        <a:pt x="47" y="87"/>
                        <a:pt x="46" y="89"/>
                      </a:cubicBezTo>
                      <a:cubicBezTo>
                        <a:pt x="42" y="95"/>
                        <a:pt x="39" y="104"/>
                        <a:pt x="30" y="104"/>
                      </a:cubicBezTo>
                      <a:cubicBezTo>
                        <a:pt x="26" y="104"/>
                        <a:pt x="23" y="102"/>
                        <a:pt x="23" y="98"/>
                      </a:cubicBezTo>
                      <a:cubicBezTo>
                        <a:pt x="23" y="93"/>
                        <a:pt x="29" y="91"/>
                        <a:pt x="29" y="86"/>
                      </a:cubicBezTo>
                      <a:cubicBezTo>
                        <a:pt x="29" y="77"/>
                        <a:pt x="12" y="80"/>
                        <a:pt x="12" y="72"/>
                      </a:cubicBezTo>
                      <a:cubicBezTo>
                        <a:pt x="12" y="68"/>
                        <a:pt x="16" y="67"/>
                        <a:pt x="19" y="65"/>
                      </a:cubicBezTo>
                      <a:cubicBezTo>
                        <a:pt x="23" y="61"/>
                        <a:pt x="24" y="55"/>
                        <a:pt x="24" y="48"/>
                      </a:cubicBezTo>
                      <a:cubicBezTo>
                        <a:pt x="24" y="44"/>
                        <a:pt x="22" y="40"/>
                        <a:pt x="22" y="38"/>
                      </a:cubicBezTo>
                      <a:cubicBezTo>
                        <a:pt x="22" y="38"/>
                        <a:pt x="22" y="38"/>
                        <a:pt x="22" y="38"/>
                      </a:cubicBezTo>
                      <a:lnTo>
                        <a:pt x="22" y="4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 extrusionH="50800">
                  <a:bevelT w="6350"/>
                </a:sp3d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116" name="Freeform 116"/>
                <p:cNvSpPr>
                  <a:spLocks/>
                </p:cNvSpPr>
                <p:nvPr/>
              </p:nvSpPr>
              <p:spPr bwMode="auto">
                <a:xfrm>
                  <a:off x="6856413" y="3582988"/>
                  <a:ext cx="6350" cy="9525"/>
                </a:xfrm>
                <a:custGeom>
                  <a:avLst/>
                  <a:gdLst/>
                  <a:ahLst/>
                  <a:cxnLst>
                    <a:cxn ang="0">
                      <a:pos x="5" y="0"/>
                    </a:cxn>
                    <a:cxn ang="0">
                      <a:pos x="4" y="7"/>
                    </a:cxn>
                    <a:cxn ang="0">
                      <a:pos x="0" y="0"/>
                    </a:cxn>
                    <a:cxn ang="0">
                      <a:pos x="5" y="0"/>
                    </a:cxn>
                  </a:cxnLst>
                  <a:rect l="0" t="0" r="r" b="b"/>
                  <a:pathLst>
                    <a:path w="5" h="7">
                      <a:moveTo>
                        <a:pt x="5" y="0"/>
                      </a:moveTo>
                      <a:cubicBezTo>
                        <a:pt x="5" y="4"/>
                        <a:pt x="4" y="5"/>
                        <a:pt x="4" y="7"/>
                      </a:cubicBezTo>
                      <a:cubicBezTo>
                        <a:pt x="0" y="6"/>
                        <a:pt x="0" y="3"/>
                        <a:pt x="0" y="0"/>
                      </a:cubicBezTo>
                      <a:cubicBezTo>
                        <a:pt x="2" y="0"/>
                        <a:pt x="4" y="0"/>
                        <a:pt x="5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 extrusionH="50800">
                  <a:bevelT w="6350"/>
                </a:sp3d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117" name="Freeform 117"/>
                <p:cNvSpPr>
                  <a:spLocks/>
                </p:cNvSpPr>
                <p:nvPr/>
              </p:nvSpPr>
              <p:spPr bwMode="auto">
                <a:xfrm>
                  <a:off x="6664325" y="3500438"/>
                  <a:ext cx="22225" cy="11113"/>
                </a:xfrm>
                <a:custGeom>
                  <a:avLst/>
                  <a:gdLst/>
                  <a:ahLst/>
                  <a:cxnLst>
                    <a:cxn ang="0">
                      <a:pos x="16" y="4"/>
                    </a:cxn>
                    <a:cxn ang="0">
                      <a:pos x="0" y="4"/>
                    </a:cxn>
                    <a:cxn ang="0">
                      <a:pos x="16" y="4"/>
                    </a:cxn>
                  </a:cxnLst>
                  <a:rect l="0" t="0" r="r" b="b"/>
                  <a:pathLst>
                    <a:path w="16" h="8">
                      <a:moveTo>
                        <a:pt x="16" y="4"/>
                      </a:moveTo>
                      <a:cubicBezTo>
                        <a:pt x="11" y="7"/>
                        <a:pt x="4" y="8"/>
                        <a:pt x="0" y="4"/>
                      </a:cubicBezTo>
                      <a:cubicBezTo>
                        <a:pt x="9" y="0"/>
                        <a:pt x="10" y="0"/>
                        <a:pt x="16" y="4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 extrusionH="50800">
                  <a:bevelT w="6350"/>
                </a:sp3d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118" name="Freeform 118"/>
                <p:cNvSpPr>
                  <a:spLocks/>
                </p:cNvSpPr>
                <p:nvPr/>
              </p:nvSpPr>
              <p:spPr bwMode="auto">
                <a:xfrm>
                  <a:off x="6556375" y="3065463"/>
                  <a:ext cx="22225" cy="9525"/>
                </a:xfrm>
                <a:custGeom>
                  <a:avLst/>
                  <a:gdLst/>
                  <a:ahLst/>
                  <a:cxnLst>
                    <a:cxn ang="0">
                      <a:pos x="17" y="1"/>
                    </a:cxn>
                    <a:cxn ang="0">
                      <a:pos x="17" y="7"/>
                    </a:cxn>
                    <a:cxn ang="0">
                      <a:pos x="13" y="7"/>
                    </a:cxn>
                    <a:cxn ang="0">
                      <a:pos x="0" y="3"/>
                    </a:cxn>
                    <a:cxn ang="0">
                      <a:pos x="17" y="1"/>
                    </a:cxn>
                  </a:cxnLst>
                  <a:rect l="0" t="0" r="r" b="b"/>
                  <a:pathLst>
                    <a:path w="17" h="7">
                      <a:moveTo>
                        <a:pt x="17" y="1"/>
                      </a:moveTo>
                      <a:cubicBezTo>
                        <a:pt x="17" y="7"/>
                        <a:pt x="17" y="7"/>
                        <a:pt x="17" y="7"/>
                      </a:cubicBezTo>
                      <a:cubicBezTo>
                        <a:pt x="16" y="7"/>
                        <a:pt x="14" y="7"/>
                        <a:pt x="13" y="7"/>
                      </a:cubicBezTo>
                      <a:cubicBezTo>
                        <a:pt x="8" y="7"/>
                        <a:pt x="2" y="5"/>
                        <a:pt x="0" y="3"/>
                      </a:cubicBezTo>
                      <a:cubicBezTo>
                        <a:pt x="8" y="1"/>
                        <a:pt x="11" y="0"/>
                        <a:pt x="17" y="1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 extrusionH="50800">
                  <a:bevelT w="6350"/>
                </a:sp3d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</p:grpSp>
        </p:grpSp>
        <p:grpSp>
          <p:nvGrpSpPr>
            <p:cNvPr id="14" name="Group 383"/>
            <p:cNvGrpSpPr/>
            <p:nvPr/>
          </p:nvGrpSpPr>
          <p:grpSpPr>
            <a:xfrm>
              <a:off x="4714312" y="1371869"/>
              <a:ext cx="3496451" cy="2471292"/>
              <a:chOff x="4713288" y="1038225"/>
              <a:chExt cx="2847975" cy="2012950"/>
            </a:xfrm>
            <a:grpFill/>
          </p:grpSpPr>
          <p:sp>
            <p:nvSpPr>
              <p:cNvPr id="30" name="Freeform 101"/>
              <p:cNvSpPr>
                <a:spLocks/>
              </p:cNvSpPr>
              <p:nvPr/>
            </p:nvSpPr>
            <p:spPr bwMode="auto">
              <a:xfrm>
                <a:off x="4818063" y="2127250"/>
                <a:ext cx="622300" cy="538163"/>
              </a:xfrm>
              <a:custGeom>
                <a:avLst/>
                <a:gdLst/>
                <a:ahLst/>
                <a:cxnLst>
                  <a:cxn ang="0">
                    <a:pos x="102" y="154"/>
                  </a:cxn>
                  <a:cxn ang="0">
                    <a:pos x="113" y="126"/>
                  </a:cxn>
                  <a:cxn ang="0">
                    <a:pos x="122" y="86"/>
                  </a:cxn>
                  <a:cxn ang="0">
                    <a:pos x="125" y="77"/>
                  </a:cxn>
                  <a:cxn ang="0">
                    <a:pos x="108" y="77"/>
                  </a:cxn>
                  <a:cxn ang="0">
                    <a:pos x="64" y="77"/>
                  </a:cxn>
                  <a:cxn ang="0">
                    <a:pos x="27" y="79"/>
                  </a:cxn>
                  <a:cxn ang="0">
                    <a:pos x="26" y="77"/>
                  </a:cxn>
                  <a:cxn ang="0">
                    <a:pos x="0" y="55"/>
                  </a:cxn>
                  <a:cxn ang="0">
                    <a:pos x="9" y="37"/>
                  </a:cxn>
                  <a:cxn ang="0">
                    <a:pos x="41" y="20"/>
                  </a:cxn>
                  <a:cxn ang="0">
                    <a:pos x="48" y="13"/>
                  </a:cxn>
                  <a:cxn ang="0">
                    <a:pos x="80" y="4"/>
                  </a:cxn>
                  <a:cxn ang="0">
                    <a:pos x="127" y="7"/>
                  </a:cxn>
                  <a:cxn ang="0">
                    <a:pos x="174" y="15"/>
                  </a:cxn>
                  <a:cxn ang="0">
                    <a:pos x="223" y="21"/>
                  </a:cxn>
                  <a:cxn ang="0">
                    <a:pos x="256" y="44"/>
                  </a:cxn>
                  <a:cxn ang="0">
                    <a:pos x="278" y="33"/>
                  </a:cxn>
                  <a:cxn ang="0">
                    <a:pos x="281" y="43"/>
                  </a:cxn>
                  <a:cxn ang="0">
                    <a:pos x="289" y="65"/>
                  </a:cxn>
                  <a:cxn ang="0">
                    <a:pos x="309" y="76"/>
                  </a:cxn>
                  <a:cxn ang="0">
                    <a:pos x="350" y="76"/>
                  </a:cxn>
                  <a:cxn ang="0">
                    <a:pos x="359" y="63"/>
                  </a:cxn>
                  <a:cxn ang="0">
                    <a:pos x="387" y="51"/>
                  </a:cxn>
                  <a:cxn ang="0">
                    <a:pos x="439" y="74"/>
                  </a:cxn>
                  <a:cxn ang="0">
                    <a:pos x="445" y="96"/>
                  </a:cxn>
                  <a:cxn ang="0">
                    <a:pos x="435" y="119"/>
                  </a:cxn>
                  <a:cxn ang="0">
                    <a:pos x="436" y="138"/>
                  </a:cxn>
                  <a:cxn ang="0">
                    <a:pos x="449" y="156"/>
                  </a:cxn>
                  <a:cxn ang="0">
                    <a:pos x="445" y="179"/>
                  </a:cxn>
                  <a:cxn ang="0">
                    <a:pos x="448" y="232"/>
                  </a:cxn>
                  <a:cxn ang="0">
                    <a:pos x="448" y="240"/>
                  </a:cxn>
                  <a:cxn ang="0">
                    <a:pos x="393" y="231"/>
                  </a:cxn>
                  <a:cxn ang="0">
                    <a:pos x="370" y="220"/>
                  </a:cxn>
                  <a:cxn ang="0">
                    <a:pos x="333" y="207"/>
                  </a:cxn>
                  <a:cxn ang="0">
                    <a:pos x="313" y="192"/>
                  </a:cxn>
                  <a:cxn ang="0">
                    <a:pos x="278" y="183"/>
                  </a:cxn>
                  <a:cxn ang="0">
                    <a:pos x="304" y="224"/>
                  </a:cxn>
                  <a:cxn ang="0">
                    <a:pos x="315" y="227"/>
                  </a:cxn>
                  <a:cxn ang="0">
                    <a:pos x="313" y="246"/>
                  </a:cxn>
                  <a:cxn ang="0">
                    <a:pos x="379" y="225"/>
                  </a:cxn>
                  <a:cxn ang="0">
                    <a:pos x="406" y="260"/>
                  </a:cxn>
                  <a:cxn ang="0">
                    <a:pos x="414" y="270"/>
                  </a:cxn>
                  <a:cxn ang="0">
                    <a:pos x="410" y="302"/>
                  </a:cxn>
                  <a:cxn ang="0">
                    <a:pos x="390" y="321"/>
                  </a:cxn>
                  <a:cxn ang="0">
                    <a:pos x="365" y="347"/>
                  </a:cxn>
                  <a:cxn ang="0">
                    <a:pos x="328" y="368"/>
                  </a:cxn>
                  <a:cxn ang="0">
                    <a:pos x="265" y="395"/>
                  </a:cxn>
                  <a:cxn ang="0">
                    <a:pos x="234" y="404"/>
                  </a:cxn>
                  <a:cxn ang="0">
                    <a:pos x="217" y="399"/>
                  </a:cxn>
                  <a:cxn ang="0">
                    <a:pos x="209" y="372"/>
                  </a:cxn>
                  <a:cxn ang="0">
                    <a:pos x="198" y="340"/>
                  </a:cxn>
                  <a:cxn ang="0">
                    <a:pos x="162" y="280"/>
                  </a:cxn>
                  <a:cxn ang="0">
                    <a:pos x="154" y="259"/>
                  </a:cxn>
                  <a:cxn ang="0">
                    <a:pos x="140" y="251"/>
                  </a:cxn>
                  <a:cxn ang="0">
                    <a:pos x="131" y="229"/>
                  </a:cxn>
                  <a:cxn ang="0">
                    <a:pos x="109" y="196"/>
                  </a:cxn>
                  <a:cxn ang="0">
                    <a:pos x="112" y="177"/>
                  </a:cxn>
                </a:cxnLst>
                <a:rect l="0" t="0" r="r" b="b"/>
                <a:pathLst>
                  <a:path w="467" h="405">
                    <a:moveTo>
                      <a:pt x="112" y="177"/>
                    </a:moveTo>
                    <a:cubicBezTo>
                      <a:pt x="102" y="154"/>
                      <a:pt x="102" y="154"/>
                      <a:pt x="102" y="154"/>
                    </a:cubicBezTo>
                    <a:cubicBezTo>
                      <a:pt x="102" y="151"/>
                      <a:pt x="105" y="151"/>
                      <a:pt x="106" y="149"/>
                    </a:cubicBezTo>
                    <a:cubicBezTo>
                      <a:pt x="109" y="139"/>
                      <a:pt x="110" y="134"/>
                      <a:pt x="113" y="126"/>
                    </a:cubicBezTo>
                    <a:cubicBezTo>
                      <a:pt x="115" y="117"/>
                      <a:pt x="124" y="115"/>
                      <a:pt x="124" y="104"/>
                    </a:cubicBezTo>
                    <a:cubicBezTo>
                      <a:pt x="124" y="97"/>
                      <a:pt x="122" y="91"/>
                      <a:pt x="122" y="86"/>
                    </a:cubicBezTo>
                    <a:cubicBezTo>
                      <a:pt x="122" y="83"/>
                      <a:pt x="124" y="82"/>
                      <a:pt x="125" y="81"/>
                    </a:cubicBezTo>
                    <a:cubicBezTo>
                      <a:pt x="125" y="77"/>
                      <a:pt x="125" y="77"/>
                      <a:pt x="125" y="77"/>
                    </a:cubicBezTo>
                    <a:cubicBezTo>
                      <a:pt x="121" y="78"/>
                      <a:pt x="120" y="81"/>
                      <a:pt x="117" y="81"/>
                    </a:cubicBezTo>
                    <a:cubicBezTo>
                      <a:pt x="112" y="81"/>
                      <a:pt x="110" y="79"/>
                      <a:pt x="108" y="77"/>
                    </a:cubicBezTo>
                    <a:cubicBezTo>
                      <a:pt x="101" y="82"/>
                      <a:pt x="98" y="88"/>
                      <a:pt x="86" y="88"/>
                    </a:cubicBezTo>
                    <a:cubicBezTo>
                      <a:pt x="76" y="88"/>
                      <a:pt x="73" y="77"/>
                      <a:pt x="64" y="77"/>
                    </a:cubicBezTo>
                    <a:cubicBezTo>
                      <a:pt x="54" y="77"/>
                      <a:pt x="56" y="87"/>
                      <a:pt x="48" y="87"/>
                    </a:cubicBezTo>
                    <a:cubicBezTo>
                      <a:pt x="40" y="87"/>
                      <a:pt x="35" y="75"/>
                      <a:pt x="27" y="79"/>
                    </a:cubicBezTo>
                    <a:cubicBezTo>
                      <a:pt x="22" y="79"/>
                      <a:pt x="22" y="79"/>
                      <a:pt x="22" y="79"/>
                    </a:cubicBezTo>
                    <a:cubicBezTo>
                      <a:pt x="24" y="79"/>
                      <a:pt x="25" y="78"/>
                      <a:pt x="26" y="77"/>
                    </a:cubicBezTo>
                    <a:cubicBezTo>
                      <a:pt x="23" y="74"/>
                      <a:pt x="10" y="67"/>
                      <a:pt x="15" y="63"/>
                    </a:cubicBezTo>
                    <a:cubicBezTo>
                      <a:pt x="11" y="57"/>
                      <a:pt x="6" y="58"/>
                      <a:pt x="0" y="55"/>
                    </a:cubicBezTo>
                    <a:cubicBezTo>
                      <a:pt x="4" y="50"/>
                      <a:pt x="9" y="51"/>
                      <a:pt x="9" y="43"/>
                    </a:cubicBezTo>
                    <a:cubicBezTo>
                      <a:pt x="9" y="40"/>
                      <a:pt x="8" y="40"/>
                      <a:pt x="9" y="37"/>
                    </a:cubicBezTo>
                    <a:cubicBezTo>
                      <a:pt x="6" y="37"/>
                      <a:pt x="1" y="38"/>
                      <a:pt x="1" y="35"/>
                    </a:cubicBezTo>
                    <a:cubicBezTo>
                      <a:pt x="1" y="22"/>
                      <a:pt x="33" y="24"/>
                      <a:pt x="41" y="20"/>
                    </a:cubicBezTo>
                    <a:cubicBezTo>
                      <a:pt x="40" y="17"/>
                      <a:pt x="38" y="18"/>
                      <a:pt x="38" y="15"/>
                    </a:cubicBezTo>
                    <a:cubicBezTo>
                      <a:pt x="38" y="11"/>
                      <a:pt x="46" y="13"/>
                      <a:pt x="48" y="13"/>
                    </a:cubicBezTo>
                    <a:cubicBezTo>
                      <a:pt x="53" y="13"/>
                      <a:pt x="62" y="13"/>
                      <a:pt x="62" y="13"/>
                    </a:cubicBezTo>
                    <a:cubicBezTo>
                      <a:pt x="67" y="13"/>
                      <a:pt x="75" y="7"/>
                      <a:pt x="80" y="4"/>
                    </a:cubicBezTo>
                    <a:cubicBezTo>
                      <a:pt x="86" y="0"/>
                      <a:pt x="98" y="0"/>
                      <a:pt x="106" y="0"/>
                    </a:cubicBezTo>
                    <a:cubicBezTo>
                      <a:pt x="117" y="0"/>
                      <a:pt x="117" y="7"/>
                      <a:pt x="127" y="7"/>
                    </a:cubicBezTo>
                    <a:cubicBezTo>
                      <a:pt x="127" y="12"/>
                      <a:pt x="144" y="15"/>
                      <a:pt x="149" y="15"/>
                    </a:cubicBezTo>
                    <a:cubicBezTo>
                      <a:pt x="162" y="15"/>
                      <a:pt x="170" y="15"/>
                      <a:pt x="174" y="15"/>
                    </a:cubicBezTo>
                    <a:cubicBezTo>
                      <a:pt x="186" y="15"/>
                      <a:pt x="192" y="3"/>
                      <a:pt x="205" y="3"/>
                    </a:cubicBezTo>
                    <a:cubicBezTo>
                      <a:pt x="219" y="3"/>
                      <a:pt x="218" y="12"/>
                      <a:pt x="223" y="21"/>
                    </a:cubicBezTo>
                    <a:cubicBezTo>
                      <a:pt x="224" y="23"/>
                      <a:pt x="233" y="28"/>
                      <a:pt x="233" y="28"/>
                    </a:cubicBezTo>
                    <a:cubicBezTo>
                      <a:pt x="241" y="31"/>
                      <a:pt x="243" y="44"/>
                      <a:pt x="256" y="44"/>
                    </a:cubicBezTo>
                    <a:cubicBezTo>
                      <a:pt x="265" y="44"/>
                      <a:pt x="265" y="36"/>
                      <a:pt x="271" y="34"/>
                    </a:cubicBezTo>
                    <a:cubicBezTo>
                      <a:pt x="275" y="33"/>
                      <a:pt x="274" y="33"/>
                      <a:pt x="278" y="33"/>
                    </a:cubicBezTo>
                    <a:cubicBezTo>
                      <a:pt x="279" y="35"/>
                      <a:pt x="279" y="39"/>
                      <a:pt x="281" y="41"/>
                    </a:cubicBezTo>
                    <a:cubicBezTo>
                      <a:pt x="280" y="41"/>
                      <a:pt x="281" y="42"/>
                      <a:pt x="281" y="43"/>
                    </a:cubicBezTo>
                    <a:cubicBezTo>
                      <a:pt x="281" y="48"/>
                      <a:pt x="284" y="47"/>
                      <a:pt x="286" y="51"/>
                    </a:cubicBezTo>
                    <a:cubicBezTo>
                      <a:pt x="290" y="56"/>
                      <a:pt x="286" y="59"/>
                      <a:pt x="289" y="65"/>
                    </a:cubicBezTo>
                    <a:cubicBezTo>
                      <a:pt x="291" y="70"/>
                      <a:pt x="297" y="67"/>
                      <a:pt x="301" y="68"/>
                    </a:cubicBezTo>
                    <a:cubicBezTo>
                      <a:pt x="305" y="69"/>
                      <a:pt x="306" y="73"/>
                      <a:pt x="309" y="76"/>
                    </a:cubicBezTo>
                    <a:cubicBezTo>
                      <a:pt x="312" y="79"/>
                      <a:pt x="323" y="78"/>
                      <a:pt x="329" y="78"/>
                    </a:cubicBezTo>
                    <a:cubicBezTo>
                      <a:pt x="337" y="78"/>
                      <a:pt x="345" y="77"/>
                      <a:pt x="350" y="76"/>
                    </a:cubicBezTo>
                    <a:cubicBezTo>
                      <a:pt x="350" y="72"/>
                      <a:pt x="350" y="71"/>
                      <a:pt x="350" y="68"/>
                    </a:cubicBezTo>
                    <a:cubicBezTo>
                      <a:pt x="350" y="64"/>
                      <a:pt x="355" y="64"/>
                      <a:pt x="359" y="63"/>
                    </a:cubicBezTo>
                    <a:cubicBezTo>
                      <a:pt x="364" y="61"/>
                      <a:pt x="363" y="59"/>
                      <a:pt x="368" y="57"/>
                    </a:cubicBezTo>
                    <a:cubicBezTo>
                      <a:pt x="376" y="54"/>
                      <a:pt x="381" y="56"/>
                      <a:pt x="387" y="51"/>
                    </a:cubicBezTo>
                    <a:cubicBezTo>
                      <a:pt x="397" y="57"/>
                      <a:pt x="403" y="57"/>
                      <a:pt x="412" y="60"/>
                    </a:cubicBezTo>
                    <a:cubicBezTo>
                      <a:pt x="423" y="64"/>
                      <a:pt x="426" y="74"/>
                      <a:pt x="439" y="74"/>
                    </a:cubicBezTo>
                    <a:cubicBezTo>
                      <a:pt x="439" y="76"/>
                      <a:pt x="442" y="77"/>
                      <a:pt x="443" y="79"/>
                    </a:cubicBezTo>
                    <a:cubicBezTo>
                      <a:pt x="445" y="86"/>
                      <a:pt x="442" y="92"/>
                      <a:pt x="445" y="96"/>
                    </a:cubicBezTo>
                    <a:cubicBezTo>
                      <a:pt x="442" y="98"/>
                      <a:pt x="435" y="114"/>
                      <a:pt x="435" y="115"/>
                    </a:cubicBezTo>
                    <a:cubicBezTo>
                      <a:pt x="435" y="116"/>
                      <a:pt x="436" y="118"/>
                      <a:pt x="435" y="119"/>
                    </a:cubicBezTo>
                    <a:cubicBezTo>
                      <a:pt x="436" y="121"/>
                      <a:pt x="435" y="122"/>
                      <a:pt x="436" y="124"/>
                    </a:cubicBezTo>
                    <a:cubicBezTo>
                      <a:pt x="436" y="138"/>
                      <a:pt x="436" y="138"/>
                      <a:pt x="436" y="138"/>
                    </a:cubicBezTo>
                    <a:cubicBezTo>
                      <a:pt x="438" y="142"/>
                      <a:pt x="437" y="145"/>
                      <a:pt x="439" y="149"/>
                    </a:cubicBezTo>
                    <a:cubicBezTo>
                      <a:pt x="440" y="153"/>
                      <a:pt x="449" y="149"/>
                      <a:pt x="449" y="156"/>
                    </a:cubicBezTo>
                    <a:cubicBezTo>
                      <a:pt x="449" y="165"/>
                      <a:pt x="439" y="164"/>
                      <a:pt x="439" y="171"/>
                    </a:cubicBezTo>
                    <a:cubicBezTo>
                      <a:pt x="439" y="177"/>
                      <a:pt x="443" y="177"/>
                      <a:pt x="445" y="179"/>
                    </a:cubicBezTo>
                    <a:cubicBezTo>
                      <a:pt x="452" y="194"/>
                      <a:pt x="467" y="196"/>
                      <a:pt x="467" y="215"/>
                    </a:cubicBezTo>
                    <a:cubicBezTo>
                      <a:pt x="456" y="218"/>
                      <a:pt x="448" y="220"/>
                      <a:pt x="448" y="232"/>
                    </a:cubicBezTo>
                    <a:cubicBezTo>
                      <a:pt x="448" y="235"/>
                      <a:pt x="450" y="238"/>
                      <a:pt x="450" y="240"/>
                    </a:cubicBezTo>
                    <a:cubicBezTo>
                      <a:pt x="450" y="240"/>
                      <a:pt x="448" y="240"/>
                      <a:pt x="448" y="240"/>
                    </a:cubicBezTo>
                    <a:cubicBezTo>
                      <a:pt x="439" y="240"/>
                      <a:pt x="420" y="235"/>
                      <a:pt x="408" y="235"/>
                    </a:cubicBezTo>
                    <a:cubicBezTo>
                      <a:pt x="406" y="235"/>
                      <a:pt x="393" y="231"/>
                      <a:pt x="393" y="231"/>
                    </a:cubicBezTo>
                    <a:cubicBezTo>
                      <a:pt x="388" y="226"/>
                      <a:pt x="388" y="213"/>
                      <a:pt x="379" y="213"/>
                    </a:cubicBezTo>
                    <a:cubicBezTo>
                      <a:pt x="374" y="213"/>
                      <a:pt x="372" y="217"/>
                      <a:pt x="370" y="220"/>
                    </a:cubicBezTo>
                    <a:cubicBezTo>
                      <a:pt x="348" y="220"/>
                      <a:pt x="348" y="220"/>
                      <a:pt x="348" y="220"/>
                    </a:cubicBezTo>
                    <a:cubicBezTo>
                      <a:pt x="341" y="217"/>
                      <a:pt x="337" y="212"/>
                      <a:pt x="333" y="207"/>
                    </a:cubicBezTo>
                    <a:cubicBezTo>
                      <a:pt x="327" y="202"/>
                      <a:pt x="320" y="205"/>
                      <a:pt x="315" y="200"/>
                    </a:cubicBezTo>
                    <a:cubicBezTo>
                      <a:pt x="313" y="197"/>
                      <a:pt x="314" y="194"/>
                      <a:pt x="313" y="192"/>
                    </a:cubicBezTo>
                    <a:cubicBezTo>
                      <a:pt x="308" y="182"/>
                      <a:pt x="299" y="168"/>
                      <a:pt x="286" y="168"/>
                    </a:cubicBezTo>
                    <a:cubicBezTo>
                      <a:pt x="280" y="168"/>
                      <a:pt x="278" y="176"/>
                      <a:pt x="278" y="183"/>
                    </a:cubicBezTo>
                    <a:cubicBezTo>
                      <a:pt x="278" y="187"/>
                      <a:pt x="278" y="189"/>
                      <a:pt x="278" y="193"/>
                    </a:cubicBezTo>
                    <a:cubicBezTo>
                      <a:pt x="281" y="203"/>
                      <a:pt x="293" y="222"/>
                      <a:pt x="304" y="224"/>
                    </a:cubicBezTo>
                    <a:cubicBezTo>
                      <a:pt x="304" y="229"/>
                      <a:pt x="306" y="231"/>
                      <a:pt x="307" y="235"/>
                    </a:cubicBezTo>
                    <a:cubicBezTo>
                      <a:pt x="312" y="233"/>
                      <a:pt x="311" y="228"/>
                      <a:pt x="315" y="227"/>
                    </a:cubicBezTo>
                    <a:cubicBezTo>
                      <a:pt x="316" y="228"/>
                      <a:pt x="316" y="230"/>
                      <a:pt x="316" y="231"/>
                    </a:cubicBezTo>
                    <a:cubicBezTo>
                      <a:pt x="316" y="237"/>
                      <a:pt x="313" y="240"/>
                      <a:pt x="313" y="246"/>
                    </a:cubicBezTo>
                    <a:cubicBezTo>
                      <a:pt x="313" y="252"/>
                      <a:pt x="324" y="255"/>
                      <a:pt x="331" y="255"/>
                    </a:cubicBezTo>
                    <a:cubicBezTo>
                      <a:pt x="360" y="255"/>
                      <a:pt x="363" y="237"/>
                      <a:pt x="379" y="225"/>
                    </a:cubicBezTo>
                    <a:cubicBezTo>
                      <a:pt x="379" y="241"/>
                      <a:pt x="379" y="241"/>
                      <a:pt x="379" y="241"/>
                    </a:cubicBezTo>
                    <a:cubicBezTo>
                      <a:pt x="385" y="254"/>
                      <a:pt x="393" y="256"/>
                      <a:pt x="406" y="260"/>
                    </a:cubicBezTo>
                    <a:cubicBezTo>
                      <a:pt x="411" y="261"/>
                      <a:pt x="411" y="269"/>
                      <a:pt x="414" y="271"/>
                    </a:cubicBezTo>
                    <a:cubicBezTo>
                      <a:pt x="414" y="270"/>
                      <a:pt x="414" y="270"/>
                      <a:pt x="414" y="270"/>
                    </a:cubicBezTo>
                    <a:cubicBezTo>
                      <a:pt x="416" y="274"/>
                      <a:pt x="423" y="273"/>
                      <a:pt x="423" y="277"/>
                    </a:cubicBezTo>
                    <a:cubicBezTo>
                      <a:pt x="423" y="288"/>
                      <a:pt x="410" y="291"/>
                      <a:pt x="410" y="302"/>
                    </a:cubicBezTo>
                    <a:cubicBezTo>
                      <a:pt x="403" y="302"/>
                      <a:pt x="399" y="303"/>
                      <a:pt x="397" y="309"/>
                    </a:cubicBezTo>
                    <a:cubicBezTo>
                      <a:pt x="395" y="314"/>
                      <a:pt x="396" y="321"/>
                      <a:pt x="390" y="321"/>
                    </a:cubicBezTo>
                    <a:cubicBezTo>
                      <a:pt x="384" y="321"/>
                      <a:pt x="384" y="334"/>
                      <a:pt x="378" y="334"/>
                    </a:cubicBezTo>
                    <a:cubicBezTo>
                      <a:pt x="374" y="334"/>
                      <a:pt x="365" y="342"/>
                      <a:pt x="365" y="347"/>
                    </a:cubicBezTo>
                    <a:cubicBezTo>
                      <a:pt x="353" y="349"/>
                      <a:pt x="327" y="354"/>
                      <a:pt x="327" y="364"/>
                    </a:cubicBezTo>
                    <a:cubicBezTo>
                      <a:pt x="327" y="365"/>
                      <a:pt x="327" y="367"/>
                      <a:pt x="328" y="368"/>
                    </a:cubicBezTo>
                    <a:cubicBezTo>
                      <a:pt x="318" y="373"/>
                      <a:pt x="304" y="376"/>
                      <a:pt x="294" y="378"/>
                    </a:cubicBezTo>
                    <a:cubicBezTo>
                      <a:pt x="289" y="380"/>
                      <a:pt x="271" y="392"/>
                      <a:pt x="265" y="395"/>
                    </a:cubicBezTo>
                    <a:cubicBezTo>
                      <a:pt x="252" y="395"/>
                      <a:pt x="252" y="395"/>
                      <a:pt x="252" y="395"/>
                    </a:cubicBezTo>
                    <a:cubicBezTo>
                      <a:pt x="244" y="400"/>
                      <a:pt x="243" y="404"/>
                      <a:pt x="234" y="404"/>
                    </a:cubicBezTo>
                    <a:cubicBezTo>
                      <a:pt x="231" y="405"/>
                      <a:pt x="231" y="405"/>
                      <a:pt x="231" y="405"/>
                    </a:cubicBezTo>
                    <a:cubicBezTo>
                      <a:pt x="229" y="405"/>
                      <a:pt x="218" y="400"/>
                      <a:pt x="217" y="399"/>
                    </a:cubicBezTo>
                    <a:cubicBezTo>
                      <a:pt x="216" y="399"/>
                      <a:pt x="219" y="399"/>
                      <a:pt x="217" y="394"/>
                    </a:cubicBezTo>
                    <a:cubicBezTo>
                      <a:pt x="212" y="387"/>
                      <a:pt x="209" y="380"/>
                      <a:pt x="209" y="372"/>
                    </a:cubicBezTo>
                    <a:cubicBezTo>
                      <a:pt x="204" y="371"/>
                      <a:pt x="207" y="363"/>
                      <a:pt x="208" y="359"/>
                    </a:cubicBezTo>
                    <a:cubicBezTo>
                      <a:pt x="210" y="349"/>
                      <a:pt x="203" y="345"/>
                      <a:pt x="198" y="340"/>
                    </a:cubicBezTo>
                    <a:cubicBezTo>
                      <a:pt x="193" y="335"/>
                      <a:pt x="181" y="320"/>
                      <a:pt x="181" y="309"/>
                    </a:cubicBezTo>
                    <a:cubicBezTo>
                      <a:pt x="165" y="306"/>
                      <a:pt x="162" y="297"/>
                      <a:pt x="162" y="280"/>
                    </a:cubicBezTo>
                    <a:cubicBezTo>
                      <a:pt x="162" y="270"/>
                      <a:pt x="156" y="268"/>
                      <a:pt x="154" y="259"/>
                    </a:cubicBezTo>
                    <a:cubicBezTo>
                      <a:pt x="154" y="259"/>
                      <a:pt x="154" y="259"/>
                      <a:pt x="154" y="259"/>
                    </a:cubicBezTo>
                    <a:cubicBezTo>
                      <a:pt x="152" y="258"/>
                      <a:pt x="150" y="255"/>
                      <a:pt x="148" y="254"/>
                    </a:cubicBezTo>
                    <a:cubicBezTo>
                      <a:pt x="147" y="252"/>
                      <a:pt x="141" y="253"/>
                      <a:pt x="140" y="251"/>
                    </a:cubicBezTo>
                    <a:cubicBezTo>
                      <a:pt x="137" y="249"/>
                      <a:pt x="138" y="242"/>
                      <a:pt x="137" y="239"/>
                    </a:cubicBezTo>
                    <a:cubicBezTo>
                      <a:pt x="136" y="235"/>
                      <a:pt x="132" y="231"/>
                      <a:pt x="131" y="229"/>
                    </a:cubicBezTo>
                    <a:cubicBezTo>
                      <a:pt x="125" y="221"/>
                      <a:pt x="121" y="214"/>
                      <a:pt x="116" y="207"/>
                    </a:cubicBezTo>
                    <a:cubicBezTo>
                      <a:pt x="115" y="205"/>
                      <a:pt x="109" y="198"/>
                      <a:pt x="109" y="196"/>
                    </a:cubicBezTo>
                    <a:cubicBezTo>
                      <a:pt x="109" y="192"/>
                      <a:pt x="112" y="182"/>
                      <a:pt x="112" y="175"/>
                    </a:cubicBezTo>
                    <a:lnTo>
                      <a:pt x="112" y="17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1" name="Freeform 102"/>
              <p:cNvSpPr>
                <a:spLocks/>
              </p:cNvSpPr>
              <p:nvPr/>
            </p:nvSpPr>
            <p:spPr bwMode="auto">
              <a:xfrm>
                <a:off x="5713413" y="2714625"/>
                <a:ext cx="33338" cy="63500"/>
              </a:xfrm>
              <a:custGeom>
                <a:avLst/>
                <a:gdLst/>
                <a:ahLst/>
                <a:cxnLst>
                  <a:cxn ang="0">
                    <a:pos x="25" y="30"/>
                  </a:cxn>
                  <a:cxn ang="0">
                    <a:pos x="11" y="48"/>
                  </a:cxn>
                  <a:cxn ang="0">
                    <a:pos x="0" y="35"/>
                  </a:cxn>
                  <a:cxn ang="0">
                    <a:pos x="6" y="0"/>
                  </a:cxn>
                  <a:cxn ang="0">
                    <a:pos x="25" y="30"/>
                  </a:cxn>
                </a:cxnLst>
                <a:rect l="0" t="0" r="r" b="b"/>
                <a:pathLst>
                  <a:path w="25" h="48">
                    <a:moveTo>
                      <a:pt x="25" y="30"/>
                    </a:moveTo>
                    <a:cubicBezTo>
                      <a:pt x="25" y="37"/>
                      <a:pt x="20" y="48"/>
                      <a:pt x="11" y="48"/>
                    </a:cubicBezTo>
                    <a:cubicBezTo>
                      <a:pt x="5" y="48"/>
                      <a:pt x="0" y="41"/>
                      <a:pt x="0" y="35"/>
                    </a:cubicBezTo>
                    <a:cubicBezTo>
                      <a:pt x="0" y="22"/>
                      <a:pt x="6" y="13"/>
                      <a:pt x="6" y="0"/>
                    </a:cubicBezTo>
                    <a:cubicBezTo>
                      <a:pt x="13" y="10"/>
                      <a:pt x="25" y="15"/>
                      <a:pt x="25" y="3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2" name="Freeform 103"/>
              <p:cNvSpPr>
                <a:spLocks/>
              </p:cNvSpPr>
              <p:nvPr/>
            </p:nvSpPr>
            <p:spPr bwMode="auto">
              <a:xfrm>
                <a:off x="5397500" y="2195513"/>
                <a:ext cx="677863" cy="544513"/>
              </a:xfrm>
              <a:custGeom>
                <a:avLst/>
                <a:gdLst/>
                <a:ahLst/>
                <a:cxnLst>
                  <a:cxn ang="0">
                    <a:pos x="148" y="270"/>
                  </a:cxn>
                  <a:cxn ang="0">
                    <a:pos x="174" y="340"/>
                  </a:cxn>
                  <a:cxn ang="0">
                    <a:pos x="200" y="401"/>
                  </a:cxn>
                  <a:cxn ang="0">
                    <a:pos x="216" y="401"/>
                  </a:cxn>
                  <a:cxn ang="0">
                    <a:pos x="237" y="379"/>
                  </a:cxn>
                  <a:cxn ang="0">
                    <a:pos x="243" y="341"/>
                  </a:cxn>
                  <a:cxn ang="0">
                    <a:pos x="268" y="298"/>
                  </a:cxn>
                  <a:cxn ang="0">
                    <a:pos x="326" y="240"/>
                  </a:cxn>
                  <a:cxn ang="0">
                    <a:pos x="374" y="218"/>
                  </a:cxn>
                  <a:cxn ang="0">
                    <a:pos x="409" y="259"/>
                  </a:cxn>
                  <a:cxn ang="0">
                    <a:pos x="423" y="302"/>
                  </a:cxn>
                  <a:cxn ang="0">
                    <a:pos x="457" y="300"/>
                  </a:cxn>
                  <a:cxn ang="0">
                    <a:pos x="476" y="367"/>
                  </a:cxn>
                  <a:cxn ang="0">
                    <a:pos x="489" y="358"/>
                  </a:cxn>
                  <a:cxn ang="0">
                    <a:pos x="472" y="316"/>
                  </a:cxn>
                  <a:cxn ang="0">
                    <a:pos x="473" y="288"/>
                  </a:cxn>
                  <a:cxn ang="0">
                    <a:pos x="483" y="254"/>
                  </a:cxn>
                  <a:cxn ang="0">
                    <a:pos x="487" y="213"/>
                  </a:cxn>
                  <a:cxn ang="0">
                    <a:pos x="467" y="197"/>
                  </a:cxn>
                  <a:cxn ang="0">
                    <a:pos x="445" y="125"/>
                  </a:cxn>
                  <a:cxn ang="0">
                    <a:pos x="423" y="130"/>
                  </a:cxn>
                  <a:cxn ang="0">
                    <a:pos x="373" y="144"/>
                  </a:cxn>
                  <a:cxn ang="0">
                    <a:pos x="341" y="147"/>
                  </a:cxn>
                  <a:cxn ang="0">
                    <a:pos x="295" y="136"/>
                  </a:cxn>
                  <a:cxn ang="0">
                    <a:pos x="254" y="116"/>
                  </a:cxn>
                  <a:cxn ang="0">
                    <a:pos x="226" y="89"/>
                  </a:cxn>
                  <a:cxn ang="0">
                    <a:pos x="229" y="69"/>
                  </a:cxn>
                  <a:cxn ang="0">
                    <a:pos x="213" y="43"/>
                  </a:cxn>
                  <a:cxn ang="0">
                    <a:pos x="178" y="16"/>
                  </a:cxn>
                  <a:cxn ang="0">
                    <a:pos x="131" y="0"/>
                  </a:cxn>
                  <a:cxn ang="0">
                    <a:pos x="94" y="21"/>
                  </a:cxn>
                  <a:cxn ang="0">
                    <a:pos x="65" y="13"/>
                  </a:cxn>
                  <a:cxn ang="0">
                    <a:pos x="23" y="46"/>
                  </a:cxn>
                  <a:cxn ang="0">
                    <a:pos x="0" y="64"/>
                  </a:cxn>
                  <a:cxn ang="0">
                    <a:pos x="1" y="87"/>
                  </a:cxn>
                  <a:cxn ang="0">
                    <a:pos x="4" y="120"/>
                  </a:cxn>
                  <a:cxn ang="0">
                    <a:pos x="13" y="181"/>
                  </a:cxn>
                  <a:cxn ang="0">
                    <a:pos x="34" y="185"/>
                  </a:cxn>
                  <a:cxn ang="0">
                    <a:pos x="70" y="185"/>
                  </a:cxn>
                  <a:cxn ang="0">
                    <a:pos x="118" y="219"/>
                  </a:cxn>
                  <a:cxn ang="0">
                    <a:pos x="127" y="248"/>
                  </a:cxn>
                  <a:cxn ang="0">
                    <a:pos x="145" y="233"/>
                  </a:cxn>
                  <a:cxn ang="0">
                    <a:pos x="149" y="265"/>
                  </a:cxn>
                </a:cxnLst>
                <a:rect l="0" t="0" r="r" b="b"/>
                <a:pathLst>
                  <a:path w="509" h="410">
                    <a:moveTo>
                      <a:pt x="149" y="265"/>
                    </a:moveTo>
                    <a:cubicBezTo>
                      <a:pt x="147" y="263"/>
                      <a:pt x="147" y="263"/>
                      <a:pt x="147" y="263"/>
                    </a:cubicBezTo>
                    <a:cubicBezTo>
                      <a:pt x="147" y="265"/>
                      <a:pt x="148" y="268"/>
                      <a:pt x="148" y="270"/>
                    </a:cubicBezTo>
                    <a:cubicBezTo>
                      <a:pt x="148" y="278"/>
                      <a:pt x="153" y="286"/>
                      <a:pt x="155" y="295"/>
                    </a:cubicBezTo>
                    <a:cubicBezTo>
                      <a:pt x="158" y="305"/>
                      <a:pt x="166" y="319"/>
                      <a:pt x="168" y="326"/>
                    </a:cubicBezTo>
                    <a:cubicBezTo>
                      <a:pt x="170" y="332"/>
                      <a:pt x="170" y="334"/>
                      <a:pt x="174" y="340"/>
                    </a:cubicBezTo>
                    <a:cubicBezTo>
                      <a:pt x="177" y="345"/>
                      <a:pt x="175" y="351"/>
                      <a:pt x="179" y="358"/>
                    </a:cubicBezTo>
                    <a:cubicBezTo>
                      <a:pt x="180" y="362"/>
                      <a:pt x="187" y="366"/>
                      <a:pt x="188" y="372"/>
                    </a:cubicBezTo>
                    <a:cubicBezTo>
                      <a:pt x="191" y="382"/>
                      <a:pt x="196" y="390"/>
                      <a:pt x="200" y="401"/>
                    </a:cubicBezTo>
                    <a:cubicBezTo>
                      <a:pt x="200" y="402"/>
                      <a:pt x="202" y="405"/>
                      <a:pt x="204" y="405"/>
                    </a:cubicBezTo>
                    <a:cubicBezTo>
                      <a:pt x="204" y="409"/>
                      <a:pt x="207" y="410"/>
                      <a:pt x="210" y="410"/>
                    </a:cubicBezTo>
                    <a:cubicBezTo>
                      <a:pt x="214" y="410"/>
                      <a:pt x="214" y="405"/>
                      <a:pt x="216" y="401"/>
                    </a:cubicBezTo>
                    <a:cubicBezTo>
                      <a:pt x="218" y="397"/>
                      <a:pt x="219" y="398"/>
                      <a:pt x="224" y="396"/>
                    </a:cubicBezTo>
                    <a:cubicBezTo>
                      <a:pt x="228" y="394"/>
                      <a:pt x="227" y="382"/>
                      <a:pt x="233" y="381"/>
                    </a:cubicBezTo>
                    <a:cubicBezTo>
                      <a:pt x="234" y="380"/>
                      <a:pt x="237" y="380"/>
                      <a:pt x="237" y="379"/>
                    </a:cubicBezTo>
                    <a:cubicBezTo>
                      <a:pt x="240" y="379"/>
                      <a:pt x="240" y="379"/>
                      <a:pt x="240" y="379"/>
                    </a:cubicBezTo>
                    <a:cubicBezTo>
                      <a:pt x="237" y="367"/>
                      <a:pt x="237" y="367"/>
                      <a:pt x="237" y="367"/>
                    </a:cubicBezTo>
                    <a:cubicBezTo>
                      <a:pt x="237" y="359"/>
                      <a:pt x="243" y="352"/>
                      <a:pt x="243" y="341"/>
                    </a:cubicBezTo>
                    <a:cubicBezTo>
                      <a:pt x="243" y="334"/>
                      <a:pt x="240" y="329"/>
                      <a:pt x="240" y="321"/>
                    </a:cubicBezTo>
                    <a:cubicBezTo>
                      <a:pt x="240" y="312"/>
                      <a:pt x="249" y="311"/>
                      <a:pt x="257" y="308"/>
                    </a:cubicBezTo>
                    <a:cubicBezTo>
                      <a:pt x="260" y="307"/>
                      <a:pt x="265" y="302"/>
                      <a:pt x="268" y="298"/>
                    </a:cubicBezTo>
                    <a:cubicBezTo>
                      <a:pt x="277" y="290"/>
                      <a:pt x="284" y="281"/>
                      <a:pt x="293" y="272"/>
                    </a:cubicBezTo>
                    <a:cubicBezTo>
                      <a:pt x="300" y="265"/>
                      <a:pt x="313" y="263"/>
                      <a:pt x="321" y="255"/>
                    </a:cubicBezTo>
                    <a:cubicBezTo>
                      <a:pt x="325" y="251"/>
                      <a:pt x="325" y="246"/>
                      <a:pt x="326" y="240"/>
                    </a:cubicBezTo>
                    <a:cubicBezTo>
                      <a:pt x="328" y="236"/>
                      <a:pt x="337" y="236"/>
                      <a:pt x="340" y="229"/>
                    </a:cubicBezTo>
                    <a:cubicBezTo>
                      <a:pt x="344" y="231"/>
                      <a:pt x="344" y="233"/>
                      <a:pt x="351" y="233"/>
                    </a:cubicBezTo>
                    <a:cubicBezTo>
                      <a:pt x="362" y="233"/>
                      <a:pt x="374" y="231"/>
                      <a:pt x="374" y="218"/>
                    </a:cubicBezTo>
                    <a:cubicBezTo>
                      <a:pt x="381" y="219"/>
                      <a:pt x="389" y="222"/>
                      <a:pt x="390" y="228"/>
                    </a:cubicBezTo>
                    <a:cubicBezTo>
                      <a:pt x="392" y="233"/>
                      <a:pt x="391" y="240"/>
                      <a:pt x="395" y="245"/>
                    </a:cubicBezTo>
                    <a:cubicBezTo>
                      <a:pt x="398" y="251"/>
                      <a:pt x="403" y="255"/>
                      <a:pt x="409" y="259"/>
                    </a:cubicBezTo>
                    <a:cubicBezTo>
                      <a:pt x="414" y="267"/>
                      <a:pt x="419" y="274"/>
                      <a:pt x="422" y="283"/>
                    </a:cubicBezTo>
                    <a:cubicBezTo>
                      <a:pt x="423" y="285"/>
                      <a:pt x="425" y="286"/>
                      <a:pt x="425" y="289"/>
                    </a:cubicBezTo>
                    <a:cubicBezTo>
                      <a:pt x="425" y="293"/>
                      <a:pt x="423" y="296"/>
                      <a:pt x="423" y="302"/>
                    </a:cubicBezTo>
                    <a:cubicBezTo>
                      <a:pt x="423" y="307"/>
                      <a:pt x="423" y="313"/>
                      <a:pt x="430" y="313"/>
                    </a:cubicBezTo>
                    <a:cubicBezTo>
                      <a:pt x="442" y="313"/>
                      <a:pt x="445" y="300"/>
                      <a:pt x="453" y="293"/>
                    </a:cubicBezTo>
                    <a:cubicBezTo>
                      <a:pt x="455" y="295"/>
                      <a:pt x="454" y="297"/>
                      <a:pt x="457" y="300"/>
                    </a:cubicBezTo>
                    <a:cubicBezTo>
                      <a:pt x="457" y="300"/>
                      <a:pt x="461" y="300"/>
                      <a:pt x="462" y="302"/>
                    </a:cubicBezTo>
                    <a:cubicBezTo>
                      <a:pt x="467" y="308"/>
                      <a:pt x="459" y="322"/>
                      <a:pt x="465" y="322"/>
                    </a:cubicBezTo>
                    <a:cubicBezTo>
                      <a:pt x="465" y="336"/>
                      <a:pt x="476" y="347"/>
                      <a:pt x="476" y="367"/>
                    </a:cubicBezTo>
                    <a:cubicBezTo>
                      <a:pt x="476" y="371"/>
                      <a:pt x="473" y="382"/>
                      <a:pt x="476" y="383"/>
                    </a:cubicBezTo>
                    <a:cubicBezTo>
                      <a:pt x="480" y="376"/>
                      <a:pt x="481" y="371"/>
                      <a:pt x="485" y="363"/>
                    </a:cubicBezTo>
                    <a:cubicBezTo>
                      <a:pt x="486" y="361"/>
                      <a:pt x="489" y="360"/>
                      <a:pt x="489" y="358"/>
                    </a:cubicBezTo>
                    <a:cubicBezTo>
                      <a:pt x="489" y="354"/>
                      <a:pt x="483" y="334"/>
                      <a:pt x="479" y="330"/>
                    </a:cubicBezTo>
                    <a:cubicBezTo>
                      <a:pt x="476" y="327"/>
                      <a:pt x="472" y="325"/>
                      <a:pt x="472" y="320"/>
                    </a:cubicBezTo>
                    <a:cubicBezTo>
                      <a:pt x="472" y="319"/>
                      <a:pt x="472" y="318"/>
                      <a:pt x="472" y="316"/>
                    </a:cubicBezTo>
                    <a:cubicBezTo>
                      <a:pt x="472" y="317"/>
                      <a:pt x="472" y="317"/>
                      <a:pt x="472" y="317"/>
                    </a:cubicBezTo>
                    <a:cubicBezTo>
                      <a:pt x="473" y="316"/>
                      <a:pt x="476" y="311"/>
                      <a:pt x="476" y="307"/>
                    </a:cubicBezTo>
                    <a:cubicBezTo>
                      <a:pt x="476" y="302"/>
                      <a:pt x="476" y="293"/>
                      <a:pt x="473" y="288"/>
                    </a:cubicBezTo>
                    <a:cubicBezTo>
                      <a:pt x="470" y="284"/>
                      <a:pt x="464" y="284"/>
                      <a:pt x="464" y="276"/>
                    </a:cubicBezTo>
                    <a:cubicBezTo>
                      <a:pt x="464" y="268"/>
                      <a:pt x="467" y="262"/>
                      <a:pt x="472" y="258"/>
                    </a:cubicBezTo>
                    <a:cubicBezTo>
                      <a:pt x="474" y="255"/>
                      <a:pt x="479" y="256"/>
                      <a:pt x="483" y="254"/>
                    </a:cubicBezTo>
                    <a:cubicBezTo>
                      <a:pt x="493" y="247"/>
                      <a:pt x="500" y="244"/>
                      <a:pt x="509" y="230"/>
                    </a:cubicBezTo>
                    <a:cubicBezTo>
                      <a:pt x="506" y="230"/>
                      <a:pt x="505" y="231"/>
                      <a:pt x="501" y="231"/>
                    </a:cubicBezTo>
                    <a:cubicBezTo>
                      <a:pt x="493" y="231"/>
                      <a:pt x="487" y="222"/>
                      <a:pt x="487" y="213"/>
                    </a:cubicBezTo>
                    <a:cubicBezTo>
                      <a:pt x="483" y="212"/>
                      <a:pt x="482" y="199"/>
                      <a:pt x="478" y="199"/>
                    </a:cubicBezTo>
                    <a:cubicBezTo>
                      <a:pt x="475" y="199"/>
                      <a:pt x="472" y="202"/>
                      <a:pt x="469" y="202"/>
                    </a:cubicBezTo>
                    <a:cubicBezTo>
                      <a:pt x="468" y="202"/>
                      <a:pt x="467" y="199"/>
                      <a:pt x="467" y="197"/>
                    </a:cubicBezTo>
                    <a:cubicBezTo>
                      <a:pt x="467" y="181"/>
                      <a:pt x="479" y="180"/>
                      <a:pt x="479" y="163"/>
                    </a:cubicBezTo>
                    <a:cubicBezTo>
                      <a:pt x="479" y="154"/>
                      <a:pt x="472" y="151"/>
                      <a:pt x="468" y="144"/>
                    </a:cubicBezTo>
                    <a:cubicBezTo>
                      <a:pt x="457" y="139"/>
                      <a:pt x="448" y="140"/>
                      <a:pt x="445" y="125"/>
                    </a:cubicBezTo>
                    <a:cubicBezTo>
                      <a:pt x="442" y="125"/>
                      <a:pt x="442" y="125"/>
                      <a:pt x="442" y="125"/>
                    </a:cubicBezTo>
                    <a:cubicBezTo>
                      <a:pt x="438" y="129"/>
                      <a:pt x="438" y="129"/>
                      <a:pt x="438" y="129"/>
                    </a:cubicBezTo>
                    <a:cubicBezTo>
                      <a:pt x="433" y="131"/>
                      <a:pt x="427" y="126"/>
                      <a:pt x="423" y="130"/>
                    </a:cubicBezTo>
                    <a:cubicBezTo>
                      <a:pt x="422" y="132"/>
                      <a:pt x="421" y="133"/>
                      <a:pt x="418" y="135"/>
                    </a:cubicBezTo>
                    <a:cubicBezTo>
                      <a:pt x="415" y="137"/>
                      <a:pt x="401" y="149"/>
                      <a:pt x="394" y="149"/>
                    </a:cubicBezTo>
                    <a:cubicBezTo>
                      <a:pt x="387" y="149"/>
                      <a:pt x="382" y="144"/>
                      <a:pt x="373" y="144"/>
                    </a:cubicBezTo>
                    <a:cubicBezTo>
                      <a:pt x="362" y="144"/>
                      <a:pt x="360" y="152"/>
                      <a:pt x="354" y="155"/>
                    </a:cubicBezTo>
                    <a:cubicBezTo>
                      <a:pt x="353" y="152"/>
                      <a:pt x="352" y="145"/>
                      <a:pt x="349" y="145"/>
                    </a:cubicBezTo>
                    <a:cubicBezTo>
                      <a:pt x="347" y="145"/>
                      <a:pt x="345" y="147"/>
                      <a:pt x="341" y="147"/>
                    </a:cubicBezTo>
                    <a:cubicBezTo>
                      <a:pt x="335" y="147"/>
                      <a:pt x="329" y="147"/>
                      <a:pt x="323" y="147"/>
                    </a:cubicBezTo>
                    <a:cubicBezTo>
                      <a:pt x="313" y="147"/>
                      <a:pt x="309" y="141"/>
                      <a:pt x="302" y="136"/>
                    </a:cubicBezTo>
                    <a:cubicBezTo>
                      <a:pt x="300" y="135"/>
                      <a:pt x="296" y="139"/>
                      <a:pt x="295" y="136"/>
                    </a:cubicBezTo>
                    <a:cubicBezTo>
                      <a:pt x="293" y="132"/>
                      <a:pt x="293" y="129"/>
                      <a:pt x="290" y="127"/>
                    </a:cubicBezTo>
                    <a:cubicBezTo>
                      <a:pt x="283" y="124"/>
                      <a:pt x="279" y="126"/>
                      <a:pt x="273" y="120"/>
                    </a:cubicBezTo>
                    <a:cubicBezTo>
                      <a:pt x="268" y="115"/>
                      <a:pt x="263" y="118"/>
                      <a:pt x="254" y="116"/>
                    </a:cubicBezTo>
                    <a:cubicBezTo>
                      <a:pt x="246" y="114"/>
                      <a:pt x="243" y="108"/>
                      <a:pt x="236" y="106"/>
                    </a:cubicBezTo>
                    <a:cubicBezTo>
                      <a:pt x="234" y="105"/>
                      <a:pt x="229" y="106"/>
                      <a:pt x="228" y="103"/>
                    </a:cubicBezTo>
                    <a:cubicBezTo>
                      <a:pt x="227" y="98"/>
                      <a:pt x="227" y="94"/>
                      <a:pt x="226" y="89"/>
                    </a:cubicBezTo>
                    <a:cubicBezTo>
                      <a:pt x="226" y="85"/>
                      <a:pt x="226" y="85"/>
                      <a:pt x="226" y="85"/>
                    </a:cubicBezTo>
                    <a:cubicBezTo>
                      <a:pt x="231" y="85"/>
                      <a:pt x="236" y="86"/>
                      <a:pt x="236" y="80"/>
                    </a:cubicBezTo>
                    <a:cubicBezTo>
                      <a:pt x="236" y="75"/>
                      <a:pt x="229" y="74"/>
                      <a:pt x="229" y="69"/>
                    </a:cubicBezTo>
                    <a:cubicBezTo>
                      <a:pt x="229" y="57"/>
                      <a:pt x="246" y="59"/>
                      <a:pt x="246" y="47"/>
                    </a:cubicBezTo>
                    <a:cubicBezTo>
                      <a:pt x="246" y="43"/>
                      <a:pt x="236" y="35"/>
                      <a:pt x="232" y="35"/>
                    </a:cubicBezTo>
                    <a:cubicBezTo>
                      <a:pt x="224" y="35"/>
                      <a:pt x="221" y="42"/>
                      <a:pt x="213" y="43"/>
                    </a:cubicBezTo>
                    <a:cubicBezTo>
                      <a:pt x="205" y="40"/>
                      <a:pt x="200" y="40"/>
                      <a:pt x="194" y="34"/>
                    </a:cubicBezTo>
                    <a:cubicBezTo>
                      <a:pt x="191" y="31"/>
                      <a:pt x="193" y="25"/>
                      <a:pt x="188" y="24"/>
                    </a:cubicBezTo>
                    <a:cubicBezTo>
                      <a:pt x="182" y="22"/>
                      <a:pt x="178" y="24"/>
                      <a:pt x="178" y="16"/>
                    </a:cubicBezTo>
                    <a:cubicBezTo>
                      <a:pt x="172" y="15"/>
                      <a:pt x="168" y="15"/>
                      <a:pt x="163" y="15"/>
                    </a:cubicBezTo>
                    <a:cubicBezTo>
                      <a:pt x="154" y="15"/>
                      <a:pt x="150" y="23"/>
                      <a:pt x="140" y="23"/>
                    </a:cubicBezTo>
                    <a:cubicBezTo>
                      <a:pt x="130" y="23"/>
                      <a:pt x="140" y="0"/>
                      <a:pt x="131" y="0"/>
                    </a:cubicBezTo>
                    <a:cubicBezTo>
                      <a:pt x="122" y="0"/>
                      <a:pt x="120" y="10"/>
                      <a:pt x="116" y="10"/>
                    </a:cubicBezTo>
                    <a:cubicBezTo>
                      <a:pt x="115" y="10"/>
                      <a:pt x="114" y="11"/>
                      <a:pt x="113" y="10"/>
                    </a:cubicBezTo>
                    <a:cubicBezTo>
                      <a:pt x="110" y="16"/>
                      <a:pt x="103" y="21"/>
                      <a:pt x="94" y="21"/>
                    </a:cubicBezTo>
                    <a:cubicBezTo>
                      <a:pt x="91" y="21"/>
                      <a:pt x="90" y="16"/>
                      <a:pt x="86" y="16"/>
                    </a:cubicBezTo>
                    <a:cubicBezTo>
                      <a:pt x="83" y="16"/>
                      <a:pt x="73" y="20"/>
                      <a:pt x="72" y="15"/>
                    </a:cubicBezTo>
                    <a:cubicBezTo>
                      <a:pt x="68" y="15"/>
                      <a:pt x="69" y="13"/>
                      <a:pt x="65" y="13"/>
                    </a:cubicBezTo>
                    <a:cubicBezTo>
                      <a:pt x="54" y="13"/>
                      <a:pt x="53" y="24"/>
                      <a:pt x="45" y="32"/>
                    </a:cubicBezTo>
                    <a:cubicBezTo>
                      <a:pt x="42" y="35"/>
                      <a:pt x="37" y="35"/>
                      <a:pt x="33" y="39"/>
                    </a:cubicBezTo>
                    <a:cubicBezTo>
                      <a:pt x="30" y="42"/>
                      <a:pt x="28" y="46"/>
                      <a:pt x="23" y="46"/>
                    </a:cubicBezTo>
                    <a:cubicBezTo>
                      <a:pt x="19" y="46"/>
                      <a:pt x="16" y="42"/>
                      <a:pt x="12" y="42"/>
                    </a:cubicBezTo>
                    <a:cubicBezTo>
                      <a:pt x="11" y="42"/>
                      <a:pt x="11" y="45"/>
                      <a:pt x="10" y="45"/>
                    </a:cubicBezTo>
                    <a:cubicBezTo>
                      <a:pt x="7" y="47"/>
                      <a:pt x="0" y="63"/>
                      <a:pt x="0" y="64"/>
                    </a:cubicBezTo>
                    <a:cubicBezTo>
                      <a:pt x="0" y="65"/>
                      <a:pt x="1" y="67"/>
                      <a:pt x="0" y="68"/>
                    </a:cubicBezTo>
                    <a:cubicBezTo>
                      <a:pt x="1" y="70"/>
                      <a:pt x="0" y="71"/>
                      <a:pt x="1" y="73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3" y="91"/>
                      <a:pt x="2" y="94"/>
                      <a:pt x="4" y="98"/>
                    </a:cubicBezTo>
                    <a:cubicBezTo>
                      <a:pt x="5" y="102"/>
                      <a:pt x="14" y="98"/>
                      <a:pt x="14" y="105"/>
                    </a:cubicBezTo>
                    <a:cubicBezTo>
                      <a:pt x="14" y="114"/>
                      <a:pt x="4" y="113"/>
                      <a:pt x="4" y="120"/>
                    </a:cubicBezTo>
                    <a:cubicBezTo>
                      <a:pt x="4" y="126"/>
                      <a:pt x="8" y="126"/>
                      <a:pt x="10" y="128"/>
                    </a:cubicBezTo>
                    <a:cubicBezTo>
                      <a:pt x="17" y="143"/>
                      <a:pt x="32" y="145"/>
                      <a:pt x="32" y="164"/>
                    </a:cubicBezTo>
                    <a:cubicBezTo>
                      <a:pt x="21" y="167"/>
                      <a:pt x="13" y="169"/>
                      <a:pt x="13" y="181"/>
                    </a:cubicBezTo>
                    <a:cubicBezTo>
                      <a:pt x="13" y="184"/>
                      <a:pt x="15" y="187"/>
                      <a:pt x="15" y="189"/>
                    </a:cubicBezTo>
                    <a:cubicBezTo>
                      <a:pt x="30" y="188"/>
                      <a:pt x="30" y="188"/>
                      <a:pt x="30" y="188"/>
                    </a:cubicBezTo>
                    <a:cubicBezTo>
                      <a:pt x="31" y="187"/>
                      <a:pt x="33" y="186"/>
                      <a:pt x="34" y="185"/>
                    </a:cubicBezTo>
                    <a:cubicBezTo>
                      <a:pt x="46" y="188"/>
                      <a:pt x="46" y="188"/>
                      <a:pt x="46" y="188"/>
                    </a:cubicBezTo>
                    <a:cubicBezTo>
                      <a:pt x="50" y="188"/>
                      <a:pt x="52" y="184"/>
                      <a:pt x="57" y="184"/>
                    </a:cubicBezTo>
                    <a:cubicBezTo>
                      <a:pt x="62" y="184"/>
                      <a:pt x="65" y="184"/>
                      <a:pt x="70" y="185"/>
                    </a:cubicBezTo>
                    <a:cubicBezTo>
                      <a:pt x="75" y="187"/>
                      <a:pt x="78" y="197"/>
                      <a:pt x="82" y="203"/>
                    </a:cubicBezTo>
                    <a:cubicBezTo>
                      <a:pt x="86" y="209"/>
                      <a:pt x="99" y="218"/>
                      <a:pt x="108" y="218"/>
                    </a:cubicBezTo>
                    <a:cubicBezTo>
                      <a:pt x="111" y="218"/>
                      <a:pt x="114" y="218"/>
                      <a:pt x="118" y="219"/>
                    </a:cubicBezTo>
                    <a:cubicBezTo>
                      <a:pt x="116" y="221"/>
                      <a:pt x="116" y="225"/>
                      <a:pt x="112" y="225"/>
                    </a:cubicBezTo>
                    <a:cubicBezTo>
                      <a:pt x="108" y="227"/>
                      <a:pt x="105" y="225"/>
                      <a:pt x="101" y="227"/>
                    </a:cubicBezTo>
                    <a:cubicBezTo>
                      <a:pt x="108" y="234"/>
                      <a:pt x="113" y="248"/>
                      <a:pt x="127" y="248"/>
                    </a:cubicBezTo>
                    <a:cubicBezTo>
                      <a:pt x="138" y="248"/>
                      <a:pt x="139" y="233"/>
                      <a:pt x="144" y="227"/>
                    </a:cubicBezTo>
                    <a:cubicBezTo>
                      <a:pt x="148" y="227"/>
                      <a:pt x="148" y="227"/>
                      <a:pt x="148" y="227"/>
                    </a:cubicBezTo>
                    <a:cubicBezTo>
                      <a:pt x="148" y="229"/>
                      <a:pt x="145" y="232"/>
                      <a:pt x="145" y="233"/>
                    </a:cubicBezTo>
                    <a:cubicBezTo>
                      <a:pt x="145" y="239"/>
                      <a:pt x="150" y="244"/>
                      <a:pt x="150" y="251"/>
                    </a:cubicBezTo>
                    <a:cubicBezTo>
                      <a:pt x="150" y="257"/>
                      <a:pt x="147" y="258"/>
                      <a:pt x="147" y="264"/>
                    </a:cubicBezTo>
                    <a:lnTo>
                      <a:pt x="149" y="26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3" name="Freeform 104"/>
              <p:cNvSpPr>
                <a:spLocks/>
              </p:cNvSpPr>
              <p:nvPr/>
            </p:nvSpPr>
            <p:spPr bwMode="auto">
              <a:xfrm>
                <a:off x="5975350" y="2781300"/>
                <a:ext cx="177800" cy="192088"/>
              </a:xfrm>
              <a:custGeom>
                <a:avLst/>
                <a:gdLst/>
                <a:ahLst/>
                <a:cxnLst>
                  <a:cxn ang="0">
                    <a:pos x="59" y="74"/>
                  </a:cxn>
                  <a:cxn ang="0">
                    <a:pos x="58" y="70"/>
                  </a:cxn>
                  <a:cxn ang="0">
                    <a:pos x="51" y="68"/>
                  </a:cxn>
                  <a:cxn ang="0">
                    <a:pos x="45" y="53"/>
                  </a:cxn>
                  <a:cxn ang="0">
                    <a:pos x="28" y="38"/>
                  </a:cxn>
                  <a:cxn ang="0">
                    <a:pos x="22" y="25"/>
                  </a:cxn>
                  <a:cxn ang="0">
                    <a:pos x="11" y="21"/>
                  </a:cxn>
                  <a:cxn ang="0">
                    <a:pos x="0" y="3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11" y="4"/>
                  </a:cxn>
                  <a:cxn ang="0">
                    <a:pos x="26" y="4"/>
                  </a:cxn>
                  <a:cxn ang="0">
                    <a:pos x="42" y="20"/>
                  </a:cxn>
                  <a:cxn ang="0">
                    <a:pos x="47" y="23"/>
                  </a:cxn>
                  <a:cxn ang="0">
                    <a:pos x="61" y="35"/>
                  </a:cxn>
                  <a:cxn ang="0">
                    <a:pos x="86" y="53"/>
                  </a:cxn>
                  <a:cxn ang="0">
                    <a:pos x="101" y="64"/>
                  </a:cxn>
                  <a:cxn ang="0">
                    <a:pos x="100" y="66"/>
                  </a:cxn>
                  <a:cxn ang="0">
                    <a:pos x="103" y="66"/>
                  </a:cxn>
                  <a:cxn ang="0">
                    <a:pos x="107" y="70"/>
                  </a:cxn>
                  <a:cxn ang="0">
                    <a:pos x="105" y="74"/>
                  </a:cxn>
                  <a:cxn ang="0">
                    <a:pos x="114" y="81"/>
                  </a:cxn>
                  <a:cxn ang="0">
                    <a:pos x="124" y="98"/>
                  </a:cxn>
                  <a:cxn ang="0">
                    <a:pos x="133" y="106"/>
                  </a:cxn>
                  <a:cxn ang="0">
                    <a:pos x="133" y="125"/>
                  </a:cxn>
                  <a:cxn ang="0">
                    <a:pos x="131" y="138"/>
                  </a:cxn>
                  <a:cxn ang="0">
                    <a:pos x="119" y="144"/>
                  </a:cxn>
                  <a:cxn ang="0">
                    <a:pos x="108" y="132"/>
                  </a:cxn>
                  <a:cxn ang="0">
                    <a:pos x="84" y="112"/>
                  </a:cxn>
                  <a:cxn ang="0">
                    <a:pos x="67" y="85"/>
                  </a:cxn>
                  <a:cxn ang="0">
                    <a:pos x="59" y="74"/>
                  </a:cxn>
                </a:cxnLst>
                <a:rect l="0" t="0" r="r" b="b"/>
                <a:pathLst>
                  <a:path w="133" h="144">
                    <a:moveTo>
                      <a:pt x="59" y="74"/>
                    </a:moveTo>
                    <a:cubicBezTo>
                      <a:pt x="58" y="74"/>
                      <a:pt x="59" y="72"/>
                      <a:pt x="58" y="70"/>
                    </a:cubicBezTo>
                    <a:cubicBezTo>
                      <a:pt x="57" y="69"/>
                      <a:pt x="52" y="69"/>
                      <a:pt x="51" y="68"/>
                    </a:cubicBezTo>
                    <a:cubicBezTo>
                      <a:pt x="49" y="67"/>
                      <a:pt x="45" y="56"/>
                      <a:pt x="45" y="53"/>
                    </a:cubicBezTo>
                    <a:cubicBezTo>
                      <a:pt x="41" y="43"/>
                      <a:pt x="31" y="44"/>
                      <a:pt x="28" y="38"/>
                    </a:cubicBezTo>
                    <a:cubicBezTo>
                      <a:pt x="26" y="33"/>
                      <a:pt x="24" y="30"/>
                      <a:pt x="22" y="25"/>
                    </a:cubicBezTo>
                    <a:cubicBezTo>
                      <a:pt x="20" y="21"/>
                      <a:pt x="15" y="22"/>
                      <a:pt x="11" y="21"/>
                    </a:cubicBezTo>
                    <a:cubicBezTo>
                      <a:pt x="8" y="20"/>
                      <a:pt x="1" y="8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7" y="0"/>
                      <a:pt x="8" y="2"/>
                      <a:pt x="11" y="4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35" y="7"/>
                      <a:pt x="38" y="13"/>
                      <a:pt x="42" y="20"/>
                    </a:cubicBezTo>
                    <a:cubicBezTo>
                      <a:pt x="43" y="23"/>
                      <a:pt x="45" y="22"/>
                      <a:pt x="47" y="23"/>
                    </a:cubicBezTo>
                    <a:cubicBezTo>
                      <a:pt x="53" y="25"/>
                      <a:pt x="56" y="30"/>
                      <a:pt x="61" y="35"/>
                    </a:cubicBezTo>
                    <a:cubicBezTo>
                      <a:pt x="69" y="43"/>
                      <a:pt x="74" y="49"/>
                      <a:pt x="86" y="53"/>
                    </a:cubicBezTo>
                    <a:cubicBezTo>
                      <a:pt x="93" y="55"/>
                      <a:pt x="101" y="57"/>
                      <a:pt x="101" y="64"/>
                    </a:cubicBezTo>
                    <a:cubicBezTo>
                      <a:pt x="101" y="64"/>
                      <a:pt x="100" y="65"/>
                      <a:pt x="100" y="66"/>
                    </a:cubicBezTo>
                    <a:cubicBezTo>
                      <a:pt x="101" y="66"/>
                      <a:pt x="102" y="66"/>
                      <a:pt x="103" y="66"/>
                    </a:cubicBezTo>
                    <a:cubicBezTo>
                      <a:pt x="105" y="66"/>
                      <a:pt x="106" y="68"/>
                      <a:pt x="107" y="70"/>
                    </a:cubicBezTo>
                    <a:cubicBezTo>
                      <a:pt x="105" y="74"/>
                      <a:pt x="105" y="74"/>
                      <a:pt x="105" y="74"/>
                    </a:cubicBezTo>
                    <a:cubicBezTo>
                      <a:pt x="105" y="80"/>
                      <a:pt x="109" y="81"/>
                      <a:pt x="114" y="81"/>
                    </a:cubicBezTo>
                    <a:cubicBezTo>
                      <a:pt x="114" y="91"/>
                      <a:pt x="119" y="93"/>
                      <a:pt x="124" y="98"/>
                    </a:cubicBezTo>
                    <a:cubicBezTo>
                      <a:pt x="127" y="101"/>
                      <a:pt x="133" y="102"/>
                      <a:pt x="133" y="106"/>
                    </a:cubicBezTo>
                    <a:cubicBezTo>
                      <a:pt x="133" y="112"/>
                      <a:pt x="133" y="116"/>
                      <a:pt x="133" y="125"/>
                    </a:cubicBezTo>
                    <a:cubicBezTo>
                      <a:pt x="128" y="127"/>
                      <a:pt x="131" y="133"/>
                      <a:pt x="131" y="138"/>
                    </a:cubicBezTo>
                    <a:cubicBezTo>
                      <a:pt x="131" y="143"/>
                      <a:pt x="122" y="144"/>
                      <a:pt x="119" y="144"/>
                    </a:cubicBezTo>
                    <a:cubicBezTo>
                      <a:pt x="116" y="144"/>
                      <a:pt x="109" y="132"/>
                      <a:pt x="108" y="132"/>
                    </a:cubicBezTo>
                    <a:cubicBezTo>
                      <a:pt x="100" y="124"/>
                      <a:pt x="92" y="120"/>
                      <a:pt x="84" y="112"/>
                    </a:cubicBezTo>
                    <a:cubicBezTo>
                      <a:pt x="75" y="103"/>
                      <a:pt x="71" y="95"/>
                      <a:pt x="67" y="85"/>
                    </a:cubicBezTo>
                    <a:cubicBezTo>
                      <a:pt x="66" y="83"/>
                      <a:pt x="60" y="74"/>
                      <a:pt x="59" y="7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4" name="Freeform 105"/>
              <p:cNvSpPr>
                <a:spLocks/>
              </p:cNvSpPr>
              <p:nvPr/>
            </p:nvSpPr>
            <p:spPr bwMode="auto">
              <a:xfrm>
                <a:off x="6203950" y="2757488"/>
                <a:ext cx="169863" cy="188913"/>
              </a:xfrm>
              <a:custGeom>
                <a:avLst/>
                <a:gdLst/>
                <a:ahLst/>
                <a:cxnLst>
                  <a:cxn ang="0">
                    <a:pos x="37" y="130"/>
                  </a:cxn>
                  <a:cxn ang="0">
                    <a:pos x="36" y="124"/>
                  </a:cxn>
                  <a:cxn ang="0">
                    <a:pos x="27" y="126"/>
                  </a:cxn>
                  <a:cxn ang="0">
                    <a:pos x="11" y="102"/>
                  </a:cxn>
                  <a:cxn ang="0">
                    <a:pos x="12" y="99"/>
                  </a:cxn>
                  <a:cxn ang="0">
                    <a:pos x="6" y="97"/>
                  </a:cxn>
                  <a:cxn ang="0">
                    <a:pos x="0" y="78"/>
                  </a:cxn>
                  <a:cxn ang="0">
                    <a:pos x="15" y="74"/>
                  </a:cxn>
                  <a:cxn ang="0">
                    <a:pos x="33" y="54"/>
                  </a:cxn>
                  <a:cxn ang="0">
                    <a:pos x="45" y="50"/>
                  </a:cxn>
                  <a:cxn ang="0">
                    <a:pos x="56" y="41"/>
                  </a:cxn>
                  <a:cxn ang="0">
                    <a:pos x="59" y="35"/>
                  </a:cxn>
                  <a:cxn ang="0">
                    <a:pos x="63" y="32"/>
                  </a:cxn>
                  <a:cxn ang="0">
                    <a:pos x="66" y="29"/>
                  </a:cxn>
                  <a:cxn ang="0">
                    <a:pos x="82" y="23"/>
                  </a:cxn>
                  <a:cxn ang="0">
                    <a:pos x="102" y="0"/>
                  </a:cxn>
                  <a:cxn ang="0">
                    <a:pos x="109" y="11"/>
                  </a:cxn>
                  <a:cxn ang="0">
                    <a:pos x="127" y="23"/>
                  </a:cxn>
                  <a:cxn ang="0">
                    <a:pos x="117" y="29"/>
                  </a:cxn>
                  <a:cxn ang="0">
                    <a:pos x="119" y="31"/>
                  </a:cxn>
                  <a:cxn ang="0">
                    <a:pos x="106" y="37"/>
                  </a:cxn>
                  <a:cxn ang="0">
                    <a:pos x="108" y="41"/>
                  </a:cxn>
                  <a:cxn ang="0">
                    <a:pos x="105" y="44"/>
                  </a:cxn>
                  <a:cxn ang="0">
                    <a:pos x="125" y="73"/>
                  </a:cxn>
                  <a:cxn ang="0">
                    <a:pos x="115" y="77"/>
                  </a:cxn>
                  <a:cxn ang="0">
                    <a:pos x="111" y="78"/>
                  </a:cxn>
                  <a:cxn ang="0">
                    <a:pos x="109" y="83"/>
                  </a:cxn>
                  <a:cxn ang="0">
                    <a:pos x="103" y="102"/>
                  </a:cxn>
                  <a:cxn ang="0">
                    <a:pos x="93" y="113"/>
                  </a:cxn>
                  <a:cxn ang="0">
                    <a:pos x="95" y="119"/>
                  </a:cxn>
                  <a:cxn ang="0">
                    <a:pos x="90" y="134"/>
                  </a:cxn>
                  <a:cxn ang="0">
                    <a:pos x="76" y="141"/>
                  </a:cxn>
                  <a:cxn ang="0">
                    <a:pos x="71" y="135"/>
                  </a:cxn>
                  <a:cxn ang="0">
                    <a:pos x="51" y="128"/>
                  </a:cxn>
                  <a:cxn ang="0">
                    <a:pos x="40" y="132"/>
                  </a:cxn>
                  <a:cxn ang="0">
                    <a:pos x="37" y="130"/>
                  </a:cxn>
                </a:cxnLst>
                <a:rect l="0" t="0" r="r" b="b"/>
                <a:pathLst>
                  <a:path w="127" h="141">
                    <a:moveTo>
                      <a:pt x="37" y="130"/>
                    </a:moveTo>
                    <a:cubicBezTo>
                      <a:pt x="36" y="130"/>
                      <a:pt x="36" y="125"/>
                      <a:pt x="36" y="124"/>
                    </a:cubicBezTo>
                    <a:cubicBezTo>
                      <a:pt x="32" y="123"/>
                      <a:pt x="30" y="126"/>
                      <a:pt x="27" y="126"/>
                    </a:cubicBezTo>
                    <a:cubicBezTo>
                      <a:pt x="10" y="126"/>
                      <a:pt x="17" y="110"/>
                      <a:pt x="11" y="102"/>
                    </a:cubicBezTo>
                    <a:cubicBezTo>
                      <a:pt x="11" y="101"/>
                      <a:pt x="12" y="100"/>
                      <a:pt x="12" y="99"/>
                    </a:cubicBezTo>
                    <a:cubicBezTo>
                      <a:pt x="11" y="97"/>
                      <a:pt x="8" y="97"/>
                      <a:pt x="6" y="97"/>
                    </a:cubicBezTo>
                    <a:cubicBezTo>
                      <a:pt x="4" y="96"/>
                      <a:pt x="0" y="80"/>
                      <a:pt x="0" y="78"/>
                    </a:cubicBezTo>
                    <a:cubicBezTo>
                      <a:pt x="0" y="71"/>
                      <a:pt x="9" y="74"/>
                      <a:pt x="15" y="74"/>
                    </a:cubicBezTo>
                    <a:cubicBezTo>
                      <a:pt x="29" y="74"/>
                      <a:pt x="27" y="60"/>
                      <a:pt x="33" y="54"/>
                    </a:cubicBezTo>
                    <a:cubicBezTo>
                      <a:pt x="36" y="51"/>
                      <a:pt x="41" y="51"/>
                      <a:pt x="45" y="50"/>
                    </a:cubicBezTo>
                    <a:cubicBezTo>
                      <a:pt x="52" y="49"/>
                      <a:pt x="52" y="44"/>
                      <a:pt x="56" y="41"/>
                    </a:cubicBezTo>
                    <a:cubicBezTo>
                      <a:pt x="54" y="39"/>
                      <a:pt x="59" y="35"/>
                      <a:pt x="59" y="35"/>
                    </a:cubicBezTo>
                    <a:cubicBezTo>
                      <a:pt x="61" y="34"/>
                      <a:pt x="61" y="33"/>
                      <a:pt x="63" y="32"/>
                    </a:cubicBezTo>
                    <a:cubicBezTo>
                      <a:pt x="64" y="32"/>
                      <a:pt x="65" y="30"/>
                      <a:pt x="66" y="29"/>
                    </a:cubicBezTo>
                    <a:cubicBezTo>
                      <a:pt x="70" y="25"/>
                      <a:pt x="80" y="27"/>
                      <a:pt x="82" y="23"/>
                    </a:cubicBezTo>
                    <a:cubicBezTo>
                      <a:pt x="85" y="16"/>
                      <a:pt x="95" y="0"/>
                      <a:pt x="102" y="0"/>
                    </a:cubicBezTo>
                    <a:cubicBezTo>
                      <a:pt x="109" y="0"/>
                      <a:pt x="109" y="4"/>
                      <a:pt x="109" y="11"/>
                    </a:cubicBezTo>
                    <a:cubicBezTo>
                      <a:pt x="109" y="20"/>
                      <a:pt x="127" y="15"/>
                      <a:pt x="127" y="23"/>
                    </a:cubicBezTo>
                    <a:cubicBezTo>
                      <a:pt x="127" y="27"/>
                      <a:pt x="117" y="25"/>
                      <a:pt x="117" y="29"/>
                    </a:cubicBezTo>
                    <a:cubicBezTo>
                      <a:pt x="117" y="30"/>
                      <a:pt x="118" y="31"/>
                      <a:pt x="119" y="31"/>
                    </a:cubicBezTo>
                    <a:cubicBezTo>
                      <a:pt x="118" y="32"/>
                      <a:pt x="106" y="37"/>
                      <a:pt x="106" y="37"/>
                    </a:cubicBezTo>
                    <a:cubicBezTo>
                      <a:pt x="107" y="38"/>
                      <a:pt x="108" y="40"/>
                      <a:pt x="108" y="41"/>
                    </a:cubicBezTo>
                    <a:cubicBezTo>
                      <a:pt x="107" y="42"/>
                      <a:pt x="105" y="43"/>
                      <a:pt x="105" y="44"/>
                    </a:cubicBezTo>
                    <a:cubicBezTo>
                      <a:pt x="105" y="51"/>
                      <a:pt x="117" y="73"/>
                      <a:pt x="125" y="73"/>
                    </a:cubicBezTo>
                    <a:cubicBezTo>
                      <a:pt x="124" y="79"/>
                      <a:pt x="120" y="77"/>
                      <a:pt x="115" y="77"/>
                    </a:cubicBezTo>
                    <a:cubicBezTo>
                      <a:pt x="114" y="77"/>
                      <a:pt x="112" y="78"/>
                      <a:pt x="111" y="78"/>
                    </a:cubicBezTo>
                    <a:cubicBezTo>
                      <a:pt x="109" y="83"/>
                      <a:pt x="109" y="83"/>
                      <a:pt x="109" y="83"/>
                    </a:cubicBezTo>
                    <a:cubicBezTo>
                      <a:pt x="106" y="92"/>
                      <a:pt x="103" y="95"/>
                      <a:pt x="103" y="102"/>
                    </a:cubicBezTo>
                    <a:cubicBezTo>
                      <a:pt x="98" y="103"/>
                      <a:pt x="93" y="110"/>
                      <a:pt x="93" y="113"/>
                    </a:cubicBezTo>
                    <a:cubicBezTo>
                      <a:pt x="93" y="116"/>
                      <a:pt x="95" y="117"/>
                      <a:pt x="95" y="119"/>
                    </a:cubicBezTo>
                    <a:cubicBezTo>
                      <a:pt x="95" y="122"/>
                      <a:pt x="90" y="129"/>
                      <a:pt x="90" y="134"/>
                    </a:cubicBezTo>
                    <a:cubicBezTo>
                      <a:pt x="83" y="135"/>
                      <a:pt x="82" y="141"/>
                      <a:pt x="76" y="141"/>
                    </a:cubicBezTo>
                    <a:cubicBezTo>
                      <a:pt x="72" y="141"/>
                      <a:pt x="71" y="137"/>
                      <a:pt x="71" y="135"/>
                    </a:cubicBezTo>
                    <a:cubicBezTo>
                      <a:pt x="64" y="133"/>
                      <a:pt x="59" y="128"/>
                      <a:pt x="51" y="128"/>
                    </a:cubicBezTo>
                    <a:cubicBezTo>
                      <a:pt x="48" y="128"/>
                      <a:pt x="45" y="132"/>
                      <a:pt x="40" y="132"/>
                    </a:cubicBezTo>
                    <a:cubicBezTo>
                      <a:pt x="39" y="132"/>
                      <a:pt x="38" y="130"/>
                      <a:pt x="37" y="13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5" name="Freeform 106"/>
              <p:cNvSpPr>
                <a:spLocks/>
              </p:cNvSpPr>
              <p:nvPr/>
            </p:nvSpPr>
            <p:spPr bwMode="auto">
              <a:xfrm>
                <a:off x="6367463" y="2847975"/>
                <a:ext cx="106363" cy="123825"/>
              </a:xfrm>
              <a:custGeom>
                <a:avLst/>
                <a:gdLst/>
                <a:ahLst/>
                <a:cxnLst>
                  <a:cxn ang="0">
                    <a:pos x="31" y="34"/>
                  </a:cxn>
                  <a:cxn ang="0">
                    <a:pos x="27" y="38"/>
                  </a:cxn>
                  <a:cxn ang="0">
                    <a:pos x="17" y="24"/>
                  </a:cxn>
                  <a:cxn ang="0">
                    <a:pos x="32" y="16"/>
                  </a:cxn>
                  <a:cxn ang="0">
                    <a:pos x="49" y="15"/>
                  </a:cxn>
                  <a:cxn ang="0">
                    <a:pos x="64" y="18"/>
                  </a:cxn>
                  <a:cxn ang="0">
                    <a:pos x="77" y="4"/>
                  </a:cxn>
                  <a:cxn ang="0">
                    <a:pos x="79" y="0"/>
                  </a:cxn>
                  <a:cxn ang="0">
                    <a:pos x="77" y="0"/>
                  </a:cxn>
                  <a:cxn ang="0">
                    <a:pos x="63" y="10"/>
                  </a:cxn>
                  <a:cxn ang="0">
                    <a:pos x="59" y="10"/>
                  </a:cxn>
                  <a:cxn ang="0">
                    <a:pos x="28" y="5"/>
                  </a:cxn>
                  <a:cxn ang="0">
                    <a:pos x="12" y="30"/>
                  </a:cxn>
                  <a:cxn ang="0">
                    <a:pos x="8" y="37"/>
                  </a:cxn>
                  <a:cxn ang="0">
                    <a:pos x="0" y="61"/>
                  </a:cxn>
                  <a:cxn ang="0">
                    <a:pos x="8" y="66"/>
                  </a:cxn>
                  <a:cxn ang="0">
                    <a:pos x="8" y="87"/>
                  </a:cxn>
                  <a:cxn ang="0">
                    <a:pos x="16" y="93"/>
                  </a:cxn>
                  <a:cxn ang="0">
                    <a:pos x="22" y="76"/>
                  </a:cxn>
                  <a:cxn ang="0">
                    <a:pos x="18" y="61"/>
                  </a:cxn>
                  <a:cxn ang="0">
                    <a:pos x="25" y="56"/>
                  </a:cxn>
                  <a:cxn ang="0">
                    <a:pos x="28" y="56"/>
                  </a:cxn>
                  <a:cxn ang="0">
                    <a:pos x="27" y="65"/>
                  </a:cxn>
                  <a:cxn ang="0">
                    <a:pos x="34" y="79"/>
                  </a:cxn>
                  <a:cxn ang="0">
                    <a:pos x="34" y="83"/>
                  </a:cxn>
                  <a:cxn ang="0">
                    <a:pos x="39" y="83"/>
                  </a:cxn>
                  <a:cxn ang="0">
                    <a:pos x="49" y="73"/>
                  </a:cxn>
                  <a:cxn ang="0">
                    <a:pos x="43" y="65"/>
                  </a:cxn>
                  <a:cxn ang="0">
                    <a:pos x="45" y="63"/>
                  </a:cxn>
                  <a:cxn ang="0">
                    <a:pos x="34" y="44"/>
                  </a:cxn>
                  <a:cxn ang="0">
                    <a:pos x="57" y="31"/>
                  </a:cxn>
                  <a:cxn ang="0">
                    <a:pos x="57" y="28"/>
                  </a:cxn>
                  <a:cxn ang="0">
                    <a:pos x="31" y="36"/>
                  </a:cxn>
                  <a:cxn ang="0">
                    <a:pos x="31" y="34"/>
                  </a:cxn>
                </a:cxnLst>
                <a:rect l="0" t="0" r="r" b="b"/>
                <a:pathLst>
                  <a:path w="79" h="93">
                    <a:moveTo>
                      <a:pt x="31" y="34"/>
                    </a:moveTo>
                    <a:cubicBezTo>
                      <a:pt x="30" y="36"/>
                      <a:pt x="29" y="38"/>
                      <a:pt x="27" y="38"/>
                    </a:cubicBezTo>
                    <a:cubicBezTo>
                      <a:pt x="20" y="38"/>
                      <a:pt x="17" y="30"/>
                      <a:pt x="17" y="24"/>
                    </a:cubicBezTo>
                    <a:cubicBezTo>
                      <a:pt x="17" y="15"/>
                      <a:pt x="24" y="16"/>
                      <a:pt x="32" y="16"/>
                    </a:cubicBezTo>
                    <a:cubicBezTo>
                      <a:pt x="39" y="16"/>
                      <a:pt x="42" y="15"/>
                      <a:pt x="49" y="15"/>
                    </a:cubicBezTo>
                    <a:cubicBezTo>
                      <a:pt x="54" y="15"/>
                      <a:pt x="58" y="18"/>
                      <a:pt x="64" y="18"/>
                    </a:cubicBezTo>
                    <a:cubicBezTo>
                      <a:pt x="73" y="18"/>
                      <a:pt x="76" y="10"/>
                      <a:pt x="77" y="4"/>
                    </a:cubicBezTo>
                    <a:cubicBezTo>
                      <a:pt x="79" y="4"/>
                      <a:pt x="79" y="1"/>
                      <a:pt x="79" y="0"/>
                    </a:cubicBezTo>
                    <a:cubicBezTo>
                      <a:pt x="77" y="0"/>
                      <a:pt x="77" y="0"/>
                      <a:pt x="77" y="0"/>
                    </a:cubicBezTo>
                    <a:cubicBezTo>
                      <a:pt x="72" y="4"/>
                      <a:pt x="65" y="8"/>
                      <a:pt x="63" y="10"/>
                    </a:cubicBezTo>
                    <a:cubicBezTo>
                      <a:pt x="59" y="10"/>
                      <a:pt x="59" y="10"/>
                      <a:pt x="59" y="10"/>
                    </a:cubicBezTo>
                    <a:cubicBezTo>
                      <a:pt x="28" y="5"/>
                      <a:pt x="28" y="5"/>
                      <a:pt x="28" y="5"/>
                    </a:cubicBezTo>
                    <a:cubicBezTo>
                      <a:pt x="17" y="5"/>
                      <a:pt x="12" y="20"/>
                      <a:pt x="12" y="30"/>
                    </a:cubicBezTo>
                    <a:cubicBezTo>
                      <a:pt x="12" y="33"/>
                      <a:pt x="8" y="35"/>
                      <a:pt x="8" y="37"/>
                    </a:cubicBezTo>
                    <a:cubicBezTo>
                      <a:pt x="4" y="47"/>
                      <a:pt x="0" y="51"/>
                      <a:pt x="0" y="61"/>
                    </a:cubicBezTo>
                    <a:cubicBezTo>
                      <a:pt x="0" y="66"/>
                      <a:pt x="6" y="66"/>
                      <a:pt x="8" y="66"/>
                    </a:cubicBezTo>
                    <a:cubicBezTo>
                      <a:pt x="8" y="73"/>
                      <a:pt x="8" y="83"/>
                      <a:pt x="8" y="87"/>
                    </a:cubicBezTo>
                    <a:cubicBezTo>
                      <a:pt x="8" y="90"/>
                      <a:pt x="12" y="93"/>
                      <a:pt x="16" y="93"/>
                    </a:cubicBezTo>
                    <a:cubicBezTo>
                      <a:pt x="20" y="93"/>
                      <a:pt x="22" y="78"/>
                      <a:pt x="22" y="76"/>
                    </a:cubicBezTo>
                    <a:cubicBezTo>
                      <a:pt x="22" y="70"/>
                      <a:pt x="18" y="67"/>
                      <a:pt x="18" y="61"/>
                    </a:cubicBezTo>
                    <a:cubicBezTo>
                      <a:pt x="18" y="58"/>
                      <a:pt x="22" y="56"/>
                      <a:pt x="25" y="56"/>
                    </a:cubicBezTo>
                    <a:cubicBezTo>
                      <a:pt x="26" y="56"/>
                      <a:pt x="27" y="56"/>
                      <a:pt x="28" y="56"/>
                    </a:cubicBezTo>
                    <a:cubicBezTo>
                      <a:pt x="27" y="65"/>
                      <a:pt x="27" y="65"/>
                      <a:pt x="27" y="65"/>
                    </a:cubicBezTo>
                    <a:cubicBezTo>
                      <a:pt x="27" y="71"/>
                      <a:pt x="34" y="73"/>
                      <a:pt x="34" y="79"/>
                    </a:cubicBezTo>
                    <a:cubicBezTo>
                      <a:pt x="34" y="80"/>
                      <a:pt x="34" y="81"/>
                      <a:pt x="34" y="83"/>
                    </a:cubicBezTo>
                    <a:cubicBezTo>
                      <a:pt x="39" y="83"/>
                      <a:pt x="39" y="83"/>
                      <a:pt x="39" y="83"/>
                    </a:cubicBezTo>
                    <a:cubicBezTo>
                      <a:pt x="39" y="78"/>
                      <a:pt x="49" y="78"/>
                      <a:pt x="49" y="73"/>
                    </a:cubicBezTo>
                    <a:cubicBezTo>
                      <a:pt x="47" y="73"/>
                      <a:pt x="43" y="68"/>
                      <a:pt x="43" y="65"/>
                    </a:cubicBezTo>
                    <a:cubicBezTo>
                      <a:pt x="43" y="65"/>
                      <a:pt x="44" y="64"/>
                      <a:pt x="45" y="63"/>
                    </a:cubicBezTo>
                    <a:cubicBezTo>
                      <a:pt x="42" y="61"/>
                      <a:pt x="34" y="46"/>
                      <a:pt x="34" y="44"/>
                    </a:cubicBezTo>
                    <a:cubicBezTo>
                      <a:pt x="46" y="44"/>
                      <a:pt x="47" y="35"/>
                      <a:pt x="57" y="31"/>
                    </a:cubicBezTo>
                    <a:cubicBezTo>
                      <a:pt x="57" y="28"/>
                      <a:pt x="57" y="28"/>
                      <a:pt x="57" y="28"/>
                    </a:cubicBezTo>
                    <a:cubicBezTo>
                      <a:pt x="54" y="27"/>
                      <a:pt x="31" y="35"/>
                      <a:pt x="31" y="36"/>
                    </a:cubicBezTo>
                    <a:lnTo>
                      <a:pt x="31" y="3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6" name="Freeform 107"/>
              <p:cNvSpPr>
                <a:spLocks/>
              </p:cNvSpPr>
              <p:nvPr/>
            </p:nvSpPr>
            <p:spPr bwMode="auto">
              <a:xfrm>
                <a:off x="6145213" y="2973388"/>
                <a:ext cx="171450" cy="49213"/>
              </a:xfrm>
              <a:custGeom>
                <a:avLst/>
                <a:gdLst/>
                <a:ahLst/>
                <a:cxnLst>
                  <a:cxn ang="0">
                    <a:pos x="123" y="36"/>
                  </a:cxn>
                  <a:cxn ang="0">
                    <a:pos x="114" y="33"/>
                  </a:cxn>
                  <a:cxn ang="0">
                    <a:pos x="114" y="37"/>
                  </a:cxn>
                  <a:cxn ang="0">
                    <a:pos x="67" y="31"/>
                  </a:cxn>
                  <a:cxn ang="0">
                    <a:pos x="56" y="25"/>
                  </a:cxn>
                  <a:cxn ang="0">
                    <a:pos x="32" y="22"/>
                  </a:cxn>
                  <a:cxn ang="0">
                    <a:pos x="14" y="20"/>
                  </a:cxn>
                  <a:cxn ang="0">
                    <a:pos x="0" y="10"/>
                  </a:cxn>
                  <a:cxn ang="0">
                    <a:pos x="11" y="1"/>
                  </a:cxn>
                  <a:cxn ang="0">
                    <a:pos x="14" y="3"/>
                  </a:cxn>
                  <a:cxn ang="0">
                    <a:pos x="22" y="0"/>
                  </a:cxn>
                  <a:cxn ang="0">
                    <a:pos x="55" y="14"/>
                  </a:cxn>
                  <a:cxn ang="0">
                    <a:pos x="68" y="7"/>
                  </a:cxn>
                  <a:cxn ang="0">
                    <a:pos x="88" y="15"/>
                  </a:cxn>
                  <a:cxn ang="0">
                    <a:pos x="101" y="14"/>
                  </a:cxn>
                  <a:cxn ang="0">
                    <a:pos x="105" y="14"/>
                  </a:cxn>
                  <a:cxn ang="0">
                    <a:pos x="89" y="17"/>
                  </a:cxn>
                  <a:cxn ang="0">
                    <a:pos x="107" y="22"/>
                  </a:cxn>
                  <a:cxn ang="0">
                    <a:pos x="111" y="26"/>
                  </a:cxn>
                  <a:cxn ang="0">
                    <a:pos x="121" y="27"/>
                  </a:cxn>
                  <a:cxn ang="0">
                    <a:pos x="128" y="31"/>
                  </a:cxn>
                  <a:cxn ang="0">
                    <a:pos x="123" y="36"/>
                  </a:cxn>
                </a:cxnLst>
                <a:rect l="0" t="0" r="r" b="b"/>
                <a:pathLst>
                  <a:path w="128" h="37">
                    <a:moveTo>
                      <a:pt x="123" y="36"/>
                    </a:moveTo>
                    <a:cubicBezTo>
                      <a:pt x="119" y="36"/>
                      <a:pt x="119" y="33"/>
                      <a:pt x="114" y="33"/>
                    </a:cubicBezTo>
                    <a:cubicBezTo>
                      <a:pt x="113" y="33"/>
                      <a:pt x="114" y="36"/>
                      <a:pt x="114" y="37"/>
                    </a:cubicBezTo>
                    <a:cubicBezTo>
                      <a:pt x="100" y="32"/>
                      <a:pt x="85" y="31"/>
                      <a:pt x="67" y="31"/>
                    </a:cubicBezTo>
                    <a:cubicBezTo>
                      <a:pt x="62" y="31"/>
                      <a:pt x="61" y="25"/>
                      <a:pt x="56" y="25"/>
                    </a:cubicBezTo>
                    <a:cubicBezTo>
                      <a:pt x="48" y="25"/>
                      <a:pt x="41" y="25"/>
                      <a:pt x="32" y="22"/>
                    </a:cubicBezTo>
                    <a:cubicBezTo>
                      <a:pt x="25" y="20"/>
                      <a:pt x="19" y="24"/>
                      <a:pt x="14" y="20"/>
                    </a:cubicBezTo>
                    <a:cubicBezTo>
                      <a:pt x="10" y="15"/>
                      <a:pt x="7" y="10"/>
                      <a:pt x="0" y="10"/>
                    </a:cubicBezTo>
                    <a:cubicBezTo>
                      <a:pt x="0" y="9"/>
                      <a:pt x="8" y="1"/>
                      <a:pt x="11" y="1"/>
                    </a:cubicBezTo>
                    <a:cubicBezTo>
                      <a:pt x="12" y="1"/>
                      <a:pt x="13" y="3"/>
                      <a:pt x="14" y="3"/>
                    </a:cubicBezTo>
                    <a:cubicBezTo>
                      <a:pt x="17" y="3"/>
                      <a:pt x="19" y="0"/>
                      <a:pt x="22" y="0"/>
                    </a:cubicBezTo>
                    <a:cubicBezTo>
                      <a:pt x="35" y="0"/>
                      <a:pt x="41" y="14"/>
                      <a:pt x="55" y="14"/>
                    </a:cubicBezTo>
                    <a:cubicBezTo>
                      <a:pt x="62" y="14"/>
                      <a:pt x="63" y="7"/>
                      <a:pt x="68" y="7"/>
                    </a:cubicBezTo>
                    <a:cubicBezTo>
                      <a:pt x="77" y="7"/>
                      <a:pt x="80" y="15"/>
                      <a:pt x="88" y="15"/>
                    </a:cubicBezTo>
                    <a:cubicBezTo>
                      <a:pt x="101" y="14"/>
                      <a:pt x="101" y="14"/>
                      <a:pt x="101" y="14"/>
                    </a:cubicBezTo>
                    <a:cubicBezTo>
                      <a:pt x="105" y="14"/>
                      <a:pt x="105" y="14"/>
                      <a:pt x="105" y="14"/>
                    </a:cubicBezTo>
                    <a:cubicBezTo>
                      <a:pt x="104" y="16"/>
                      <a:pt x="89" y="17"/>
                      <a:pt x="89" y="17"/>
                    </a:cubicBezTo>
                    <a:cubicBezTo>
                      <a:pt x="93" y="22"/>
                      <a:pt x="99" y="22"/>
                      <a:pt x="107" y="22"/>
                    </a:cubicBezTo>
                    <a:cubicBezTo>
                      <a:pt x="110" y="22"/>
                      <a:pt x="110" y="26"/>
                      <a:pt x="111" y="26"/>
                    </a:cubicBezTo>
                    <a:cubicBezTo>
                      <a:pt x="114" y="30"/>
                      <a:pt x="117" y="26"/>
                      <a:pt x="121" y="27"/>
                    </a:cubicBezTo>
                    <a:cubicBezTo>
                      <a:pt x="125" y="29"/>
                      <a:pt x="125" y="30"/>
                      <a:pt x="128" y="31"/>
                    </a:cubicBezTo>
                    <a:cubicBezTo>
                      <a:pt x="127" y="33"/>
                      <a:pt x="124" y="36"/>
                      <a:pt x="123" y="3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7" name="Freeform 108"/>
              <p:cNvSpPr>
                <a:spLocks/>
              </p:cNvSpPr>
              <p:nvPr/>
            </p:nvSpPr>
            <p:spPr bwMode="auto">
              <a:xfrm>
                <a:off x="6386513" y="3013075"/>
                <a:ext cx="52388" cy="12700"/>
              </a:xfrm>
              <a:custGeom>
                <a:avLst/>
                <a:gdLst/>
                <a:ahLst/>
                <a:cxnLst>
                  <a:cxn ang="0">
                    <a:pos x="26" y="9"/>
                  </a:cxn>
                  <a:cxn ang="0">
                    <a:pos x="10" y="9"/>
                  </a:cxn>
                  <a:cxn ang="0">
                    <a:pos x="0" y="4"/>
                  </a:cxn>
                  <a:cxn ang="0">
                    <a:pos x="8" y="1"/>
                  </a:cxn>
                  <a:cxn ang="0">
                    <a:pos x="26" y="4"/>
                  </a:cxn>
                  <a:cxn ang="0">
                    <a:pos x="39" y="0"/>
                  </a:cxn>
                  <a:cxn ang="0">
                    <a:pos x="26" y="9"/>
                  </a:cxn>
                </a:cxnLst>
                <a:rect l="0" t="0" r="r" b="b"/>
                <a:pathLst>
                  <a:path w="39" h="9">
                    <a:moveTo>
                      <a:pt x="26" y="9"/>
                    </a:moveTo>
                    <a:cubicBezTo>
                      <a:pt x="20" y="9"/>
                      <a:pt x="13" y="9"/>
                      <a:pt x="10" y="9"/>
                    </a:cubicBezTo>
                    <a:cubicBezTo>
                      <a:pt x="7" y="9"/>
                      <a:pt x="0" y="9"/>
                      <a:pt x="0" y="4"/>
                    </a:cubicBezTo>
                    <a:cubicBezTo>
                      <a:pt x="0" y="1"/>
                      <a:pt x="5" y="1"/>
                      <a:pt x="8" y="1"/>
                    </a:cubicBezTo>
                    <a:cubicBezTo>
                      <a:pt x="16" y="1"/>
                      <a:pt x="19" y="4"/>
                      <a:pt x="26" y="4"/>
                    </a:cubicBezTo>
                    <a:cubicBezTo>
                      <a:pt x="32" y="4"/>
                      <a:pt x="35" y="2"/>
                      <a:pt x="39" y="0"/>
                    </a:cubicBezTo>
                    <a:cubicBezTo>
                      <a:pt x="35" y="6"/>
                      <a:pt x="32" y="7"/>
                      <a:pt x="26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8" name="Freeform 109"/>
              <p:cNvSpPr>
                <a:spLocks/>
              </p:cNvSpPr>
              <p:nvPr/>
            </p:nvSpPr>
            <p:spPr bwMode="auto">
              <a:xfrm>
                <a:off x="6335713" y="3016250"/>
                <a:ext cx="36513" cy="12700"/>
              </a:xfrm>
              <a:custGeom>
                <a:avLst/>
                <a:gdLst/>
                <a:ahLst/>
                <a:cxnLst>
                  <a:cxn ang="0">
                    <a:pos x="27" y="6"/>
                  </a:cxn>
                  <a:cxn ang="0">
                    <a:pos x="23" y="6"/>
                  </a:cxn>
                  <a:cxn ang="0">
                    <a:pos x="19" y="5"/>
                  </a:cxn>
                  <a:cxn ang="0">
                    <a:pos x="9" y="9"/>
                  </a:cxn>
                  <a:cxn ang="0">
                    <a:pos x="0" y="6"/>
                  </a:cxn>
                  <a:cxn ang="0">
                    <a:pos x="7" y="1"/>
                  </a:cxn>
                  <a:cxn ang="0">
                    <a:pos x="16" y="3"/>
                  </a:cxn>
                  <a:cxn ang="0">
                    <a:pos x="16" y="0"/>
                  </a:cxn>
                  <a:cxn ang="0">
                    <a:pos x="27" y="0"/>
                  </a:cxn>
                  <a:cxn ang="0">
                    <a:pos x="27" y="6"/>
                  </a:cxn>
                </a:cxnLst>
                <a:rect l="0" t="0" r="r" b="b"/>
                <a:pathLst>
                  <a:path w="27" h="9">
                    <a:moveTo>
                      <a:pt x="27" y="6"/>
                    </a:moveTo>
                    <a:cubicBezTo>
                      <a:pt x="23" y="6"/>
                      <a:pt x="23" y="6"/>
                      <a:pt x="23" y="6"/>
                    </a:cubicBezTo>
                    <a:cubicBezTo>
                      <a:pt x="19" y="5"/>
                      <a:pt x="19" y="5"/>
                      <a:pt x="19" y="5"/>
                    </a:cubicBezTo>
                    <a:cubicBezTo>
                      <a:pt x="15" y="6"/>
                      <a:pt x="13" y="9"/>
                      <a:pt x="9" y="9"/>
                    </a:cubicBezTo>
                    <a:cubicBezTo>
                      <a:pt x="5" y="9"/>
                      <a:pt x="0" y="8"/>
                      <a:pt x="0" y="6"/>
                    </a:cubicBezTo>
                    <a:cubicBezTo>
                      <a:pt x="0" y="1"/>
                      <a:pt x="3" y="1"/>
                      <a:pt x="7" y="1"/>
                    </a:cubicBezTo>
                    <a:cubicBezTo>
                      <a:pt x="11" y="1"/>
                      <a:pt x="13" y="2"/>
                      <a:pt x="16" y="3"/>
                    </a:cubicBezTo>
                    <a:cubicBezTo>
                      <a:pt x="16" y="2"/>
                      <a:pt x="16" y="1"/>
                      <a:pt x="16" y="0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27" y="3"/>
                      <a:pt x="26" y="5"/>
                      <a:pt x="27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9" name="Freeform 110"/>
              <p:cNvSpPr>
                <a:spLocks/>
              </p:cNvSpPr>
              <p:nvPr/>
            </p:nvSpPr>
            <p:spPr bwMode="auto">
              <a:xfrm>
                <a:off x="6373813" y="3030538"/>
                <a:ext cx="26988" cy="19050"/>
              </a:xfrm>
              <a:custGeom>
                <a:avLst/>
                <a:gdLst/>
                <a:ahLst/>
                <a:cxnLst>
                  <a:cxn ang="0">
                    <a:pos x="15" y="14"/>
                  </a:cxn>
                  <a:cxn ang="0">
                    <a:pos x="12" y="9"/>
                  </a:cxn>
                  <a:cxn ang="0">
                    <a:pos x="0" y="4"/>
                  </a:cxn>
                  <a:cxn ang="0">
                    <a:pos x="9" y="1"/>
                  </a:cxn>
                  <a:cxn ang="0">
                    <a:pos x="13" y="1"/>
                  </a:cxn>
                  <a:cxn ang="0">
                    <a:pos x="20" y="11"/>
                  </a:cxn>
                  <a:cxn ang="0">
                    <a:pos x="16" y="14"/>
                  </a:cxn>
                  <a:cxn ang="0">
                    <a:pos x="15" y="14"/>
                  </a:cxn>
                </a:cxnLst>
                <a:rect l="0" t="0" r="r" b="b"/>
                <a:pathLst>
                  <a:path w="20" h="14">
                    <a:moveTo>
                      <a:pt x="15" y="14"/>
                    </a:moveTo>
                    <a:cubicBezTo>
                      <a:pt x="12" y="14"/>
                      <a:pt x="12" y="10"/>
                      <a:pt x="12" y="9"/>
                    </a:cubicBezTo>
                    <a:cubicBezTo>
                      <a:pt x="8" y="9"/>
                      <a:pt x="0" y="8"/>
                      <a:pt x="0" y="4"/>
                    </a:cubicBezTo>
                    <a:cubicBezTo>
                      <a:pt x="0" y="0"/>
                      <a:pt x="6" y="1"/>
                      <a:pt x="9" y="1"/>
                    </a:cubicBezTo>
                    <a:cubicBezTo>
                      <a:pt x="10" y="1"/>
                      <a:pt x="12" y="1"/>
                      <a:pt x="13" y="1"/>
                    </a:cubicBezTo>
                    <a:cubicBezTo>
                      <a:pt x="13" y="7"/>
                      <a:pt x="20" y="6"/>
                      <a:pt x="20" y="11"/>
                    </a:cubicBezTo>
                    <a:cubicBezTo>
                      <a:pt x="20" y="13"/>
                      <a:pt x="18" y="14"/>
                      <a:pt x="16" y="14"/>
                    </a:cubicBezTo>
                    <a:cubicBezTo>
                      <a:pt x="16" y="14"/>
                      <a:pt x="15" y="14"/>
                      <a:pt x="15" y="1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40" name="Freeform 111"/>
              <p:cNvSpPr>
                <a:spLocks/>
              </p:cNvSpPr>
              <p:nvPr/>
            </p:nvSpPr>
            <p:spPr bwMode="auto">
              <a:xfrm>
                <a:off x="6323013" y="3014663"/>
                <a:ext cx="11113" cy="111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0"/>
                  </a:cxn>
                  <a:cxn ang="0">
                    <a:pos x="8" y="3"/>
                  </a:cxn>
                  <a:cxn ang="0">
                    <a:pos x="3" y="8"/>
                  </a:cxn>
                  <a:cxn ang="0">
                    <a:pos x="0" y="5"/>
                  </a:cxn>
                  <a:cxn ang="0">
                    <a:pos x="0" y="0"/>
                  </a:cxn>
                </a:cxnLst>
                <a:rect l="0" t="0" r="r" b="b"/>
                <a:pathLst>
                  <a:path w="8" h="8">
                    <a:moveTo>
                      <a:pt x="0" y="0"/>
                    </a:moveTo>
                    <a:cubicBezTo>
                      <a:pt x="1" y="0"/>
                      <a:pt x="2" y="0"/>
                      <a:pt x="4" y="0"/>
                    </a:cubicBezTo>
                    <a:cubicBezTo>
                      <a:pt x="6" y="0"/>
                      <a:pt x="6" y="2"/>
                      <a:pt x="8" y="3"/>
                    </a:cubicBezTo>
                    <a:cubicBezTo>
                      <a:pt x="7" y="6"/>
                      <a:pt x="5" y="8"/>
                      <a:pt x="3" y="8"/>
                    </a:cubicBezTo>
                    <a:cubicBezTo>
                      <a:pt x="2" y="8"/>
                      <a:pt x="0" y="6"/>
                      <a:pt x="0" y="5"/>
                    </a:cubicBezTo>
                    <a:cubicBezTo>
                      <a:pt x="0" y="3"/>
                      <a:pt x="0" y="2"/>
                      <a:pt x="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41" name="Freeform 112"/>
              <p:cNvSpPr>
                <a:spLocks/>
              </p:cNvSpPr>
              <p:nvPr/>
            </p:nvSpPr>
            <p:spPr bwMode="auto">
              <a:xfrm>
                <a:off x="6448425" y="3016250"/>
                <a:ext cx="58738" cy="34925"/>
              </a:xfrm>
              <a:custGeom>
                <a:avLst/>
                <a:gdLst/>
                <a:ahLst/>
                <a:cxnLst>
                  <a:cxn ang="0">
                    <a:pos x="19" y="13"/>
                  </a:cxn>
                  <a:cxn ang="0">
                    <a:pos x="17" y="19"/>
                  </a:cxn>
                  <a:cxn ang="0">
                    <a:pos x="3" y="26"/>
                  </a:cxn>
                  <a:cxn ang="0">
                    <a:pos x="0" y="22"/>
                  </a:cxn>
                  <a:cxn ang="0">
                    <a:pos x="15" y="10"/>
                  </a:cxn>
                  <a:cxn ang="0">
                    <a:pos x="17" y="6"/>
                  </a:cxn>
                  <a:cxn ang="0">
                    <a:pos x="45" y="3"/>
                  </a:cxn>
                  <a:cxn ang="0">
                    <a:pos x="19" y="13"/>
                  </a:cxn>
                </a:cxnLst>
                <a:rect l="0" t="0" r="r" b="b"/>
                <a:pathLst>
                  <a:path w="45" h="26">
                    <a:moveTo>
                      <a:pt x="19" y="13"/>
                    </a:moveTo>
                    <a:cubicBezTo>
                      <a:pt x="16" y="13"/>
                      <a:pt x="19" y="17"/>
                      <a:pt x="17" y="19"/>
                    </a:cubicBezTo>
                    <a:cubicBezTo>
                      <a:pt x="15" y="21"/>
                      <a:pt x="8" y="26"/>
                      <a:pt x="3" y="26"/>
                    </a:cubicBezTo>
                    <a:cubicBezTo>
                      <a:pt x="1" y="26"/>
                      <a:pt x="0" y="24"/>
                      <a:pt x="0" y="22"/>
                    </a:cubicBezTo>
                    <a:cubicBezTo>
                      <a:pt x="0" y="12"/>
                      <a:pt x="8" y="12"/>
                      <a:pt x="15" y="10"/>
                    </a:cubicBezTo>
                    <a:cubicBezTo>
                      <a:pt x="16" y="10"/>
                      <a:pt x="16" y="7"/>
                      <a:pt x="17" y="6"/>
                    </a:cubicBezTo>
                    <a:cubicBezTo>
                      <a:pt x="21" y="2"/>
                      <a:pt x="41" y="0"/>
                      <a:pt x="45" y="3"/>
                    </a:cubicBezTo>
                    <a:cubicBezTo>
                      <a:pt x="40" y="9"/>
                      <a:pt x="26" y="13"/>
                      <a:pt x="19" y="1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42" name="Freeform 113"/>
              <p:cNvSpPr>
                <a:spLocks/>
              </p:cNvSpPr>
              <p:nvPr/>
            </p:nvSpPr>
            <p:spPr bwMode="auto">
              <a:xfrm>
                <a:off x="6489700" y="2922588"/>
                <a:ext cx="17463" cy="19050"/>
              </a:xfrm>
              <a:custGeom>
                <a:avLst/>
                <a:gdLst/>
                <a:ahLst/>
                <a:cxnLst>
                  <a:cxn ang="0">
                    <a:pos x="13" y="8"/>
                  </a:cxn>
                  <a:cxn ang="0">
                    <a:pos x="8" y="14"/>
                  </a:cxn>
                  <a:cxn ang="0">
                    <a:pos x="0" y="5"/>
                  </a:cxn>
                  <a:cxn ang="0">
                    <a:pos x="13" y="8"/>
                  </a:cxn>
                </a:cxnLst>
                <a:rect l="0" t="0" r="r" b="b"/>
                <a:pathLst>
                  <a:path w="13" h="14">
                    <a:moveTo>
                      <a:pt x="13" y="8"/>
                    </a:moveTo>
                    <a:cubicBezTo>
                      <a:pt x="13" y="9"/>
                      <a:pt x="10" y="14"/>
                      <a:pt x="8" y="14"/>
                    </a:cubicBezTo>
                    <a:cubicBezTo>
                      <a:pt x="6" y="14"/>
                      <a:pt x="0" y="9"/>
                      <a:pt x="0" y="5"/>
                    </a:cubicBezTo>
                    <a:cubicBezTo>
                      <a:pt x="0" y="0"/>
                      <a:pt x="13" y="4"/>
                      <a:pt x="13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43" name="Freeform 114"/>
              <p:cNvSpPr>
                <a:spLocks/>
              </p:cNvSpPr>
              <p:nvPr/>
            </p:nvSpPr>
            <p:spPr bwMode="auto">
              <a:xfrm>
                <a:off x="6519863" y="2924175"/>
                <a:ext cx="47625" cy="14288"/>
              </a:xfrm>
              <a:custGeom>
                <a:avLst/>
                <a:gdLst/>
                <a:ahLst/>
                <a:cxnLst>
                  <a:cxn ang="0">
                    <a:pos x="31" y="2"/>
                  </a:cxn>
                  <a:cxn ang="0">
                    <a:pos x="36" y="10"/>
                  </a:cxn>
                  <a:cxn ang="0">
                    <a:pos x="34" y="10"/>
                  </a:cxn>
                  <a:cxn ang="0">
                    <a:pos x="18" y="6"/>
                  </a:cxn>
                  <a:cxn ang="0">
                    <a:pos x="8" y="6"/>
                  </a:cxn>
                  <a:cxn ang="0">
                    <a:pos x="0" y="4"/>
                  </a:cxn>
                  <a:cxn ang="0">
                    <a:pos x="3" y="0"/>
                  </a:cxn>
                  <a:cxn ang="0">
                    <a:pos x="23" y="0"/>
                  </a:cxn>
                  <a:cxn ang="0">
                    <a:pos x="30" y="2"/>
                  </a:cxn>
                  <a:cxn ang="0">
                    <a:pos x="31" y="2"/>
                  </a:cxn>
                </a:cxnLst>
                <a:rect l="0" t="0" r="r" b="b"/>
                <a:pathLst>
                  <a:path w="36" h="10">
                    <a:moveTo>
                      <a:pt x="31" y="2"/>
                    </a:moveTo>
                    <a:cubicBezTo>
                      <a:pt x="32" y="5"/>
                      <a:pt x="36" y="6"/>
                      <a:pt x="36" y="10"/>
                    </a:cubicBezTo>
                    <a:cubicBezTo>
                      <a:pt x="36" y="10"/>
                      <a:pt x="35" y="10"/>
                      <a:pt x="34" y="10"/>
                    </a:cubicBezTo>
                    <a:cubicBezTo>
                      <a:pt x="28" y="10"/>
                      <a:pt x="25" y="6"/>
                      <a:pt x="18" y="6"/>
                    </a:cubicBezTo>
                    <a:cubicBezTo>
                      <a:pt x="14" y="6"/>
                      <a:pt x="12" y="6"/>
                      <a:pt x="8" y="6"/>
                    </a:cubicBezTo>
                    <a:cubicBezTo>
                      <a:pt x="6" y="6"/>
                      <a:pt x="0" y="4"/>
                      <a:pt x="0" y="4"/>
                    </a:cubicBezTo>
                    <a:cubicBezTo>
                      <a:pt x="0" y="2"/>
                      <a:pt x="3" y="1"/>
                      <a:pt x="3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4" y="3"/>
                      <a:pt x="27" y="2"/>
                      <a:pt x="30" y="2"/>
                    </a:cubicBezTo>
                    <a:lnTo>
                      <a:pt x="31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44" name="Freeform 115"/>
              <p:cNvSpPr>
                <a:spLocks/>
              </p:cNvSpPr>
              <p:nvPr/>
            </p:nvSpPr>
            <p:spPr bwMode="auto">
              <a:xfrm>
                <a:off x="6513513" y="2836863"/>
                <a:ext cx="19050" cy="46038"/>
              </a:xfrm>
              <a:custGeom>
                <a:avLst/>
                <a:gdLst/>
                <a:ahLst/>
                <a:cxnLst>
                  <a:cxn ang="0">
                    <a:pos x="4" y="28"/>
                  </a:cxn>
                  <a:cxn ang="0">
                    <a:pos x="4" y="25"/>
                  </a:cxn>
                  <a:cxn ang="0">
                    <a:pos x="14" y="24"/>
                  </a:cxn>
                  <a:cxn ang="0">
                    <a:pos x="11" y="17"/>
                  </a:cxn>
                  <a:cxn ang="0">
                    <a:pos x="15" y="12"/>
                  </a:cxn>
                  <a:cxn ang="0">
                    <a:pos x="4" y="0"/>
                  </a:cxn>
                  <a:cxn ang="0">
                    <a:pos x="0" y="9"/>
                  </a:cxn>
                  <a:cxn ang="0">
                    <a:pos x="3" y="21"/>
                  </a:cxn>
                  <a:cxn ang="0">
                    <a:pos x="3" y="27"/>
                  </a:cxn>
                  <a:cxn ang="0">
                    <a:pos x="9" y="35"/>
                  </a:cxn>
                  <a:cxn ang="0">
                    <a:pos x="4" y="28"/>
                  </a:cxn>
                </a:cxnLst>
                <a:rect l="0" t="0" r="r" b="b"/>
                <a:pathLst>
                  <a:path w="15" h="35">
                    <a:moveTo>
                      <a:pt x="4" y="28"/>
                    </a:moveTo>
                    <a:cubicBezTo>
                      <a:pt x="4" y="25"/>
                      <a:pt x="4" y="25"/>
                      <a:pt x="4" y="25"/>
                    </a:cubicBezTo>
                    <a:cubicBezTo>
                      <a:pt x="8" y="25"/>
                      <a:pt x="12" y="24"/>
                      <a:pt x="14" y="24"/>
                    </a:cubicBezTo>
                    <a:cubicBezTo>
                      <a:pt x="14" y="20"/>
                      <a:pt x="11" y="20"/>
                      <a:pt x="11" y="17"/>
                    </a:cubicBezTo>
                    <a:cubicBezTo>
                      <a:pt x="11" y="15"/>
                      <a:pt x="15" y="14"/>
                      <a:pt x="15" y="12"/>
                    </a:cubicBezTo>
                    <a:cubicBezTo>
                      <a:pt x="8" y="10"/>
                      <a:pt x="4" y="6"/>
                      <a:pt x="4" y="0"/>
                    </a:cubicBezTo>
                    <a:cubicBezTo>
                      <a:pt x="0" y="2"/>
                      <a:pt x="0" y="5"/>
                      <a:pt x="0" y="9"/>
                    </a:cubicBezTo>
                    <a:cubicBezTo>
                      <a:pt x="0" y="15"/>
                      <a:pt x="3" y="16"/>
                      <a:pt x="3" y="21"/>
                    </a:cubicBezTo>
                    <a:cubicBezTo>
                      <a:pt x="3" y="26"/>
                      <a:pt x="3" y="24"/>
                      <a:pt x="3" y="27"/>
                    </a:cubicBezTo>
                    <a:cubicBezTo>
                      <a:pt x="3" y="30"/>
                      <a:pt x="4" y="35"/>
                      <a:pt x="9" y="35"/>
                    </a:cubicBezTo>
                    <a:cubicBezTo>
                      <a:pt x="7" y="32"/>
                      <a:pt x="6" y="31"/>
                      <a:pt x="4" y="2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45" name="Freeform 119"/>
              <p:cNvSpPr>
                <a:spLocks/>
              </p:cNvSpPr>
              <p:nvPr/>
            </p:nvSpPr>
            <p:spPr bwMode="auto">
              <a:xfrm>
                <a:off x="6424613" y="2709863"/>
                <a:ext cx="76200" cy="71438"/>
              </a:xfrm>
              <a:custGeom>
                <a:avLst/>
                <a:gdLst/>
                <a:ahLst/>
                <a:cxnLst>
                  <a:cxn ang="0">
                    <a:pos x="48" y="38"/>
                  </a:cxn>
                  <a:cxn ang="0">
                    <a:pos x="46" y="35"/>
                  </a:cxn>
                  <a:cxn ang="0">
                    <a:pos x="42" y="40"/>
                  </a:cxn>
                  <a:cxn ang="0">
                    <a:pos x="47" y="48"/>
                  </a:cxn>
                  <a:cxn ang="0">
                    <a:pos x="42" y="53"/>
                  </a:cxn>
                  <a:cxn ang="0">
                    <a:pos x="40" y="50"/>
                  </a:cxn>
                  <a:cxn ang="0">
                    <a:pos x="36" y="51"/>
                  </a:cxn>
                  <a:cxn ang="0">
                    <a:pos x="26" y="37"/>
                  </a:cxn>
                  <a:cxn ang="0">
                    <a:pos x="28" y="32"/>
                  </a:cxn>
                  <a:cxn ang="0">
                    <a:pos x="27" y="29"/>
                  </a:cxn>
                  <a:cxn ang="0">
                    <a:pos x="21" y="28"/>
                  </a:cxn>
                  <a:cxn ang="0">
                    <a:pos x="21" y="32"/>
                  </a:cxn>
                  <a:cxn ang="0">
                    <a:pos x="17" y="30"/>
                  </a:cxn>
                  <a:cxn ang="0">
                    <a:pos x="16" y="32"/>
                  </a:cxn>
                  <a:cxn ang="0">
                    <a:pos x="12" y="28"/>
                  </a:cxn>
                  <a:cxn ang="0">
                    <a:pos x="4" y="45"/>
                  </a:cxn>
                  <a:cxn ang="0">
                    <a:pos x="4" y="36"/>
                  </a:cxn>
                  <a:cxn ang="0">
                    <a:pos x="2" y="32"/>
                  </a:cxn>
                  <a:cxn ang="0">
                    <a:pos x="5" y="22"/>
                  </a:cxn>
                  <a:cxn ang="0">
                    <a:pos x="19" y="14"/>
                  </a:cxn>
                  <a:cxn ang="0">
                    <a:pos x="26" y="20"/>
                  </a:cxn>
                  <a:cxn ang="0">
                    <a:pos x="28" y="20"/>
                  </a:cxn>
                  <a:cxn ang="0">
                    <a:pos x="32" y="15"/>
                  </a:cxn>
                  <a:cxn ang="0">
                    <a:pos x="41" y="9"/>
                  </a:cxn>
                  <a:cxn ang="0">
                    <a:pos x="42" y="0"/>
                  </a:cxn>
                  <a:cxn ang="0">
                    <a:pos x="48" y="4"/>
                  </a:cxn>
                  <a:cxn ang="0">
                    <a:pos x="58" y="33"/>
                  </a:cxn>
                  <a:cxn ang="0">
                    <a:pos x="53" y="46"/>
                  </a:cxn>
                  <a:cxn ang="0">
                    <a:pos x="48" y="36"/>
                  </a:cxn>
                  <a:cxn ang="0">
                    <a:pos x="48" y="38"/>
                  </a:cxn>
                </a:cxnLst>
                <a:rect l="0" t="0" r="r" b="b"/>
                <a:pathLst>
                  <a:path w="58" h="53">
                    <a:moveTo>
                      <a:pt x="48" y="38"/>
                    </a:moveTo>
                    <a:cubicBezTo>
                      <a:pt x="48" y="37"/>
                      <a:pt x="47" y="36"/>
                      <a:pt x="46" y="35"/>
                    </a:cubicBezTo>
                    <a:cubicBezTo>
                      <a:pt x="44" y="37"/>
                      <a:pt x="42" y="38"/>
                      <a:pt x="42" y="40"/>
                    </a:cubicBezTo>
                    <a:cubicBezTo>
                      <a:pt x="42" y="43"/>
                      <a:pt x="47" y="44"/>
                      <a:pt x="47" y="48"/>
                    </a:cubicBezTo>
                    <a:cubicBezTo>
                      <a:pt x="47" y="51"/>
                      <a:pt x="45" y="53"/>
                      <a:pt x="42" y="53"/>
                    </a:cubicBezTo>
                    <a:cubicBezTo>
                      <a:pt x="41" y="53"/>
                      <a:pt x="40" y="51"/>
                      <a:pt x="40" y="50"/>
                    </a:cubicBezTo>
                    <a:cubicBezTo>
                      <a:pt x="39" y="51"/>
                      <a:pt x="37" y="51"/>
                      <a:pt x="36" y="51"/>
                    </a:cubicBezTo>
                    <a:cubicBezTo>
                      <a:pt x="31" y="51"/>
                      <a:pt x="26" y="44"/>
                      <a:pt x="26" y="37"/>
                    </a:cubicBezTo>
                    <a:cubicBezTo>
                      <a:pt x="26" y="34"/>
                      <a:pt x="27" y="33"/>
                      <a:pt x="28" y="32"/>
                    </a:cubicBezTo>
                    <a:cubicBezTo>
                      <a:pt x="28" y="31"/>
                      <a:pt x="27" y="30"/>
                      <a:pt x="27" y="29"/>
                    </a:cubicBezTo>
                    <a:cubicBezTo>
                      <a:pt x="21" y="28"/>
                      <a:pt x="21" y="28"/>
                      <a:pt x="21" y="28"/>
                    </a:cubicBezTo>
                    <a:cubicBezTo>
                      <a:pt x="21" y="30"/>
                      <a:pt x="20" y="31"/>
                      <a:pt x="21" y="32"/>
                    </a:cubicBezTo>
                    <a:cubicBezTo>
                      <a:pt x="18" y="32"/>
                      <a:pt x="18" y="31"/>
                      <a:pt x="17" y="30"/>
                    </a:cubicBezTo>
                    <a:cubicBezTo>
                      <a:pt x="17" y="30"/>
                      <a:pt x="16" y="31"/>
                      <a:pt x="16" y="32"/>
                    </a:cubicBezTo>
                    <a:cubicBezTo>
                      <a:pt x="14" y="31"/>
                      <a:pt x="12" y="28"/>
                      <a:pt x="12" y="28"/>
                    </a:cubicBezTo>
                    <a:cubicBezTo>
                      <a:pt x="8" y="32"/>
                      <a:pt x="8" y="45"/>
                      <a:pt x="4" y="45"/>
                    </a:cubicBezTo>
                    <a:cubicBezTo>
                      <a:pt x="0" y="45"/>
                      <a:pt x="4" y="37"/>
                      <a:pt x="4" y="36"/>
                    </a:cubicBezTo>
                    <a:cubicBezTo>
                      <a:pt x="4" y="35"/>
                      <a:pt x="2" y="33"/>
                      <a:pt x="2" y="32"/>
                    </a:cubicBezTo>
                    <a:cubicBezTo>
                      <a:pt x="2" y="28"/>
                      <a:pt x="4" y="26"/>
                      <a:pt x="5" y="22"/>
                    </a:cubicBezTo>
                    <a:cubicBezTo>
                      <a:pt x="13" y="22"/>
                      <a:pt x="11" y="14"/>
                      <a:pt x="19" y="14"/>
                    </a:cubicBezTo>
                    <a:cubicBezTo>
                      <a:pt x="24" y="14"/>
                      <a:pt x="23" y="20"/>
                      <a:pt x="26" y="20"/>
                    </a:cubicBezTo>
                    <a:cubicBezTo>
                      <a:pt x="27" y="20"/>
                      <a:pt x="27" y="20"/>
                      <a:pt x="28" y="20"/>
                    </a:cubicBezTo>
                    <a:cubicBezTo>
                      <a:pt x="28" y="18"/>
                      <a:pt x="30" y="16"/>
                      <a:pt x="32" y="15"/>
                    </a:cubicBezTo>
                    <a:cubicBezTo>
                      <a:pt x="32" y="10"/>
                      <a:pt x="39" y="12"/>
                      <a:pt x="41" y="9"/>
                    </a:cubicBezTo>
                    <a:cubicBezTo>
                      <a:pt x="42" y="7"/>
                      <a:pt x="42" y="1"/>
                      <a:pt x="42" y="0"/>
                    </a:cubicBezTo>
                    <a:cubicBezTo>
                      <a:pt x="45" y="0"/>
                      <a:pt x="47" y="2"/>
                      <a:pt x="48" y="4"/>
                    </a:cubicBezTo>
                    <a:cubicBezTo>
                      <a:pt x="51" y="7"/>
                      <a:pt x="58" y="30"/>
                      <a:pt x="58" y="33"/>
                    </a:cubicBezTo>
                    <a:cubicBezTo>
                      <a:pt x="58" y="37"/>
                      <a:pt x="53" y="39"/>
                      <a:pt x="53" y="46"/>
                    </a:cubicBezTo>
                    <a:cubicBezTo>
                      <a:pt x="51" y="46"/>
                      <a:pt x="48" y="37"/>
                      <a:pt x="48" y="36"/>
                    </a:cubicBezTo>
                    <a:lnTo>
                      <a:pt x="48" y="3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46" name="Freeform 120"/>
              <p:cNvSpPr>
                <a:spLocks/>
              </p:cNvSpPr>
              <p:nvPr/>
            </p:nvSpPr>
            <p:spPr bwMode="auto">
              <a:xfrm>
                <a:off x="6354763" y="2690813"/>
                <a:ext cx="36513" cy="39688"/>
              </a:xfrm>
              <a:custGeom>
                <a:avLst/>
                <a:gdLst/>
                <a:ahLst/>
                <a:cxnLst>
                  <a:cxn ang="0">
                    <a:pos x="3" y="29"/>
                  </a:cxn>
                  <a:cxn ang="0">
                    <a:pos x="0" y="29"/>
                  </a:cxn>
                  <a:cxn ang="0">
                    <a:pos x="22" y="5"/>
                  </a:cxn>
                  <a:cxn ang="0">
                    <a:pos x="25" y="0"/>
                  </a:cxn>
                  <a:cxn ang="0">
                    <a:pos x="28" y="6"/>
                  </a:cxn>
                  <a:cxn ang="0">
                    <a:pos x="24" y="9"/>
                  </a:cxn>
                  <a:cxn ang="0">
                    <a:pos x="17" y="13"/>
                  </a:cxn>
                  <a:cxn ang="0">
                    <a:pos x="3" y="29"/>
                  </a:cxn>
                </a:cxnLst>
                <a:rect l="0" t="0" r="r" b="b"/>
                <a:pathLst>
                  <a:path w="28" h="29">
                    <a:moveTo>
                      <a:pt x="3" y="29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4" y="18"/>
                      <a:pt x="18" y="13"/>
                      <a:pt x="22" y="5"/>
                    </a:cubicBezTo>
                    <a:cubicBezTo>
                      <a:pt x="23" y="3"/>
                      <a:pt x="23" y="1"/>
                      <a:pt x="25" y="0"/>
                    </a:cubicBezTo>
                    <a:cubicBezTo>
                      <a:pt x="24" y="4"/>
                      <a:pt x="26" y="5"/>
                      <a:pt x="28" y="6"/>
                    </a:cubicBezTo>
                    <a:cubicBezTo>
                      <a:pt x="26" y="8"/>
                      <a:pt x="26" y="9"/>
                      <a:pt x="24" y="9"/>
                    </a:cubicBezTo>
                    <a:cubicBezTo>
                      <a:pt x="23" y="12"/>
                      <a:pt x="20" y="13"/>
                      <a:pt x="17" y="13"/>
                    </a:cubicBezTo>
                    <a:cubicBezTo>
                      <a:pt x="15" y="22"/>
                      <a:pt x="8" y="26"/>
                      <a:pt x="3" y="2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47" name="Freeform 121"/>
              <p:cNvSpPr>
                <a:spLocks/>
              </p:cNvSpPr>
              <p:nvPr/>
            </p:nvSpPr>
            <p:spPr bwMode="auto">
              <a:xfrm>
                <a:off x="6383338" y="2563813"/>
                <a:ext cx="71438" cy="101600"/>
              </a:xfrm>
              <a:custGeom>
                <a:avLst/>
                <a:gdLst/>
                <a:ahLst/>
                <a:cxnLst>
                  <a:cxn ang="0">
                    <a:pos x="4" y="31"/>
                  </a:cxn>
                  <a:cxn ang="0">
                    <a:pos x="6" y="20"/>
                  </a:cxn>
                  <a:cxn ang="0">
                    <a:pos x="5" y="7"/>
                  </a:cxn>
                  <a:cxn ang="0">
                    <a:pos x="9" y="0"/>
                  </a:cxn>
                  <a:cxn ang="0">
                    <a:pos x="16" y="7"/>
                  </a:cxn>
                  <a:cxn ang="0">
                    <a:pos x="21" y="3"/>
                  </a:cxn>
                  <a:cxn ang="0">
                    <a:pos x="22" y="5"/>
                  </a:cxn>
                  <a:cxn ang="0">
                    <a:pos x="23" y="8"/>
                  </a:cxn>
                  <a:cxn ang="0">
                    <a:pos x="28" y="25"/>
                  </a:cxn>
                  <a:cxn ang="0">
                    <a:pos x="20" y="42"/>
                  </a:cxn>
                  <a:cxn ang="0">
                    <a:pos x="30" y="59"/>
                  </a:cxn>
                  <a:cxn ang="0">
                    <a:pos x="30" y="58"/>
                  </a:cxn>
                  <a:cxn ang="0">
                    <a:pos x="34" y="55"/>
                  </a:cxn>
                  <a:cxn ang="0">
                    <a:pos x="43" y="64"/>
                  </a:cxn>
                  <a:cxn ang="0">
                    <a:pos x="46" y="61"/>
                  </a:cxn>
                  <a:cxn ang="0">
                    <a:pos x="49" y="62"/>
                  </a:cxn>
                  <a:cxn ang="0">
                    <a:pos x="46" y="66"/>
                  </a:cxn>
                  <a:cxn ang="0">
                    <a:pos x="49" y="66"/>
                  </a:cxn>
                  <a:cxn ang="0">
                    <a:pos x="54" y="71"/>
                  </a:cxn>
                  <a:cxn ang="0">
                    <a:pos x="54" y="74"/>
                  </a:cxn>
                  <a:cxn ang="0">
                    <a:pos x="53" y="76"/>
                  </a:cxn>
                  <a:cxn ang="0">
                    <a:pos x="51" y="73"/>
                  </a:cxn>
                  <a:cxn ang="0">
                    <a:pos x="36" y="61"/>
                  </a:cxn>
                  <a:cxn ang="0">
                    <a:pos x="37" y="69"/>
                  </a:cxn>
                  <a:cxn ang="0">
                    <a:pos x="25" y="60"/>
                  </a:cxn>
                  <a:cxn ang="0">
                    <a:pos x="19" y="62"/>
                  </a:cxn>
                  <a:cxn ang="0">
                    <a:pos x="13" y="57"/>
                  </a:cxn>
                  <a:cxn ang="0">
                    <a:pos x="15" y="53"/>
                  </a:cxn>
                  <a:cxn ang="0">
                    <a:pos x="15" y="49"/>
                  </a:cxn>
                  <a:cxn ang="0">
                    <a:pos x="13" y="49"/>
                  </a:cxn>
                  <a:cxn ang="0">
                    <a:pos x="10" y="51"/>
                  </a:cxn>
                  <a:cxn ang="0">
                    <a:pos x="1" y="44"/>
                  </a:cxn>
                  <a:cxn ang="0">
                    <a:pos x="4" y="31"/>
                  </a:cxn>
                </a:cxnLst>
                <a:rect l="0" t="0" r="r" b="b"/>
                <a:pathLst>
                  <a:path w="54" h="76">
                    <a:moveTo>
                      <a:pt x="4" y="31"/>
                    </a:moveTo>
                    <a:cubicBezTo>
                      <a:pt x="6" y="28"/>
                      <a:pt x="6" y="23"/>
                      <a:pt x="6" y="20"/>
                    </a:cubicBezTo>
                    <a:cubicBezTo>
                      <a:pt x="7" y="15"/>
                      <a:pt x="5" y="12"/>
                      <a:pt x="5" y="7"/>
                    </a:cubicBezTo>
                    <a:cubicBezTo>
                      <a:pt x="5" y="3"/>
                      <a:pt x="6" y="0"/>
                      <a:pt x="9" y="0"/>
                    </a:cubicBezTo>
                    <a:cubicBezTo>
                      <a:pt x="13" y="0"/>
                      <a:pt x="12" y="7"/>
                      <a:pt x="16" y="7"/>
                    </a:cubicBezTo>
                    <a:cubicBezTo>
                      <a:pt x="18" y="7"/>
                      <a:pt x="20" y="4"/>
                      <a:pt x="21" y="3"/>
                    </a:cubicBezTo>
                    <a:cubicBezTo>
                      <a:pt x="21" y="3"/>
                      <a:pt x="22" y="4"/>
                      <a:pt x="22" y="5"/>
                    </a:cubicBezTo>
                    <a:cubicBezTo>
                      <a:pt x="22" y="6"/>
                      <a:pt x="23" y="7"/>
                      <a:pt x="23" y="8"/>
                    </a:cubicBezTo>
                    <a:cubicBezTo>
                      <a:pt x="23" y="13"/>
                      <a:pt x="28" y="18"/>
                      <a:pt x="28" y="25"/>
                    </a:cubicBezTo>
                    <a:cubicBezTo>
                      <a:pt x="28" y="33"/>
                      <a:pt x="20" y="34"/>
                      <a:pt x="20" y="42"/>
                    </a:cubicBezTo>
                    <a:cubicBezTo>
                      <a:pt x="20" y="48"/>
                      <a:pt x="26" y="57"/>
                      <a:pt x="30" y="59"/>
                    </a:cubicBezTo>
                    <a:cubicBezTo>
                      <a:pt x="30" y="59"/>
                      <a:pt x="30" y="58"/>
                      <a:pt x="30" y="58"/>
                    </a:cubicBezTo>
                    <a:cubicBezTo>
                      <a:pt x="30" y="56"/>
                      <a:pt x="32" y="54"/>
                      <a:pt x="34" y="55"/>
                    </a:cubicBezTo>
                    <a:cubicBezTo>
                      <a:pt x="39" y="55"/>
                      <a:pt x="40" y="63"/>
                      <a:pt x="43" y="64"/>
                    </a:cubicBezTo>
                    <a:cubicBezTo>
                      <a:pt x="44" y="64"/>
                      <a:pt x="45" y="61"/>
                      <a:pt x="46" y="61"/>
                    </a:cubicBezTo>
                    <a:cubicBezTo>
                      <a:pt x="47" y="61"/>
                      <a:pt x="48" y="62"/>
                      <a:pt x="49" y="62"/>
                    </a:cubicBezTo>
                    <a:cubicBezTo>
                      <a:pt x="48" y="64"/>
                      <a:pt x="46" y="64"/>
                      <a:pt x="46" y="66"/>
                    </a:cubicBezTo>
                    <a:cubicBezTo>
                      <a:pt x="46" y="67"/>
                      <a:pt x="48" y="67"/>
                      <a:pt x="49" y="66"/>
                    </a:cubicBezTo>
                    <a:cubicBezTo>
                      <a:pt x="49" y="69"/>
                      <a:pt x="51" y="71"/>
                      <a:pt x="54" y="71"/>
                    </a:cubicBezTo>
                    <a:cubicBezTo>
                      <a:pt x="54" y="72"/>
                      <a:pt x="54" y="73"/>
                      <a:pt x="54" y="74"/>
                    </a:cubicBezTo>
                    <a:cubicBezTo>
                      <a:pt x="54" y="75"/>
                      <a:pt x="53" y="76"/>
                      <a:pt x="53" y="76"/>
                    </a:cubicBezTo>
                    <a:cubicBezTo>
                      <a:pt x="51" y="76"/>
                      <a:pt x="51" y="74"/>
                      <a:pt x="51" y="73"/>
                    </a:cubicBezTo>
                    <a:cubicBezTo>
                      <a:pt x="48" y="69"/>
                      <a:pt x="39" y="65"/>
                      <a:pt x="36" y="61"/>
                    </a:cubicBezTo>
                    <a:cubicBezTo>
                      <a:pt x="34" y="64"/>
                      <a:pt x="35" y="66"/>
                      <a:pt x="37" y="69"/>
                    </a:cubicBezTo>
                    <a:cubicBezTo>
                      <a:pt x="31" y="69"/>
                      <a:pt x="31" y="60"/>
                      <a:pt x="25" y="60"/>
                    </a:cubicBezTo>
                    <a:cubicBezTo>
                      <a:pt x="23" y="60"/>
                      <a:pt x="21" y="62"/>
                      <a:pt x="19" y="62"/>
                    </a:cubicBezTo>
                    <a:cubicBezTo>
                      <a:pt x="16" y="62"/>
                      <a:pt x="13" y="59"/>
                      <a:pt x="13" y="57"/>
                    </a:cubicBezTo>
                    <a:cubicBezTo>
                      <a:pt x="13" y="55"/>
                      <a:pt x="14" y="53"/>
                      <a:pt x="15" y="53"/>
                    </a:cubicBezTo>
                    <a:cubicBezTo>
                      <a:pt x="15" y="49"/>
                      <a:pt x="15" y="49"/>
                      <a:pt x="15" y="49"/>
                    </a:cubicBezTo>
                    <a:cubicBezTo>
                      <a:pt x="13" y="49"/>
                      <a:pt x="13" y="49"/>
                      <a:pt x="13" y="49"/>
                    </a:cubicBezTo>
                    <a:cubicBezTo>
                      <a:pt x="12" y="50"/>
                      <a:pt x="11" y="51"/>
                      <a:pt x="10" y="51"/>
                    </a:cubicBezTo>
                    <a:cubicBezTo>
                      <a:pt x="8" y="51"/>
                      <a:pt x="1" y="47"/>
                      <a:pt x="1" y="44"/>
                    </a:cubicBezTo>
                    <a:cubicBezTo>
                      <a:pt x="1" y="38"/>
                      <a:pt x="0" y="30"/>
                      <a:pt x="4" y="3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48" name="Freeform 122"/>
              <p:cNvSpPr>
                <a:spLocks/>
              </p:cNvSpPr>
              <p:nvPr/>
            </p:nvSpPr>
            <p:spPr bwMode="auto">
              <a:xfrm>
                <a:off x="6457950" y="2665413"/>
                <a:ext cx="23813" cy="41275"/>
              </a:xfrm>
              <a:custGeom>
                <a:avLst/>
                <a:gdLst/>
                <a:ahLst/>
                <a:cxnLst>
                  <a:cxn ang="0">
                    <a:pos x="16" y="20"/>
                  </a:cxn>
                  <a:cxn ang="0">
                    <a:pos x="10" y="20"/>
                  </a:cxn>
                  <a:cxn ang="0">
                    <a:pos x="14" y="28"/>
                  </a:cxn>
                  <a:cxn ang="0">
                    <a:pos x="14" y="30"/>
                  </a:cxn>
                  <a:cxn ang="0">
                    <a:pos x="10" y="30"/>
                  </a:cxn>
                  <a:cxn ang="0">
                    <a:pos x="8" y="25"/>
                  </a:cxn>
                  <a:cxn ang="0">
                    <a:pos x="8" y="23"/>
                  </a:cxn>
                  <a:cxn ang="0">
                    <a:pos x="2" y="17"/>
                  </a:cxn>
                  <a:cxn ang="0">
                    <a:pos x="2" y="15"/>
                  </a:cxn>
                  <a:cxn ang="0">
                    <a:pos x="8" y="15"/>
                  </a:cxn>
                  <a:cxn ang="0">
                    <a:pos x="10" y="13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13" y="2"/>
                  </a:cxn>
                  <a:cxn ang="0">
                    <a:pos x="13" y="6"/>
                  </a:cxn>
                  <a:cxn ang="0">
                    <a:pos x="15" y="6"/>
                  </a:cxn>
                  <a:cxn ang="0">
                    <a:pos x="15" y="12"/>
                  </a:cxn>
                  <a:cxn ang="0">
                    <a:pos x="18" y="15"/>
                  </a:cxn>
                  <a:cxn ang="0">
                    <a:pos x="16" y="20"/>
                  </a:cxn>
                </a:cxnLst>
                <a:rect l="0" t="0" r="r" b="b"/>
                <a:pathLst>
                  <a:path w="18" h="30">
                    <a:moveTo>
                      <a:pt x="16" y="20"/>
                    </a:moveTo>
                    <a:cubicBezTo>
                      <a:pt x="10" y="20"/>
                      <a:pt x="10" y="20"/>
                      <a:pt x="10" y="20"/>
                    </a:cubicBezTo>
                    <a:cubicBezTo>
                      <a:pt x="11" y="23"/>
                      <a:pt x="12" y="27"/>
                      <a:pt x="14" y="28"/>
                    </a:cubicBezTo>
                    <a:cubicBezTo>
                      <a:pt x="14" y="30"/>
                      <a:pt x="14" y="30"/>
                      <a:pt x="14" y="30"/>
                    </a:cubicBezTo>
                    <a:cubicBezTo>
                      <a:pt x="13" y="30"/>
                      <a:pt x="11" y="30"/>
                      <a:pt x="10" y="30"/>
                    </a:cubicBezTo>
                    <a:cubicBezTo>
                      <a:pt x="7" y="30"/>
                      <a:pt x="7" y="27"/>
                      <a:pt x="8" y="25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5" y="23"/>
                      <a:pt x="3" y="19"/>
                      <a:pt x="2" y="17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4" y="15"/>
                      <a:pt x="7" y="15"/>
                      <a:pt x="8" y="15"/>
                    </a:cubicBezTo>
                    <a:cubicBezTo>
                      <a:pt x="8" y="15"/>
                      <a:pt x="10" y="14"/>
                      <a:pt x="10" y="13"/>
                    </a:cubicBezTo>
                    <a:cubicBezTo>
                      <a:pt x="10" y="8"/>
                      <a:pt x="1" y="5"/>
                      <a:pt x="0" y="2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7" y="0"/>
                      <a:pt x="9" y="2"/>
                      <a:pt x="13" y="2"/>
                    </a:cubicBezTo>
                    <a:cubicBezTo>
                      <a:pt x="13" y="3"/>
                      <a:pt x="13" y="5"/>
                      <a:pt x="13" y="6"/>
                    </a:cubicBezTo>
                    <a:cubicBezTo>
                      <a:pt x="13" y="6"/>
                      <a:pt x="14" y="6"/>
                      <a:pt x="15" y="6"/>
                    </a:cubicBezTo>
                    <a:cubicBezTo>
                      <a:pt x="15" y="8"/>
                      <a:pt x="15" y="12"/>
                      <a:pt x="15" y="12"/>
                    </a:cubicBezTo>
                    <a:cubicBezTo>
                      <a:pt x="15" y="12"/>
                      <a:pt x="18" y="15"/>
                      <a:pt x="18" y="15"/>
                    </a:cubicBezTo>
                    <a:cubicBezTo>
                      <a:pt x="18" y="18"/>
                      <a:pt x="17" y="19"/>
                      <a:pt x="16" y="2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49" name="Freeform 123"/>
              <p:cNvSpPr>
                <a:spLocks/>
              </p:cNvSpPr>
              <p:nvPr/>
            </p:nvSpPr>
            <p:spPr bwMode="auto">
              <a:xfrm>
                <a:off x="6423025" y="2676525"/>
                <a:ext cx="19050" cy="25400"/>
              </a:xfrm>
              <a:custGeom>
                <a:avLst/>
                <a:gdLst/>
                <a:ahLst/>
                <a:cxnLst>
                  <a:cxn ang="0">
                    <a:pos x="3" y="1"/>
                  </a:cxn>
                  <a:cxn ang="0">
                    <a:pos x="14" y="7"/>
                  </a:cxn>
                  <a:cxn ang="0">
                    <a:pos x="1" y="19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" y="2"/>
                  </a:cxn>
                  <a:cxn ang="0">
                    <a:pos x="3" y="1"/>
                  </a:cxn>
                </a:cxnLst>
                <a:rect l="0" t="0" r="r" b="b"/>
                <a:pathLst>
                  <a:path w="14" h="19">
                    <a:moveTo>
                      <a:pt x="3" y="1"/>
                    </a:moveTo>
                    <a:cubicBezTo>
                      <a:pt x="4" y="3"/>
                      <a:pt x="14" y="4"/>
                      <a:pt x="14" y="7"/>
                    </a:cubicBezTo>
                    <a:cubicBezTo>
                      <a:pt x="14" y="14"/>
                      <a:pt x="5" y="17"/>
                      <a:pt x="1" y="19"/>
                    </a:cubicBezTo>
                    <a:cubicBezTo>
                      <a:pt x="1" y="13"/>
                      <a:pt x="0" y="6"/>
                      <a:pt x="0" y="2"/>
                    </a:cubicBezTo>
                    <a:cubicBezTo>
                      <a:pt x="0" y="1"/>
                      <a:pt x="2" y="0"/>
                      <a:pt x="2" y="0"/>
                    </a:cubicBezTo>
                    <a:cubicBezTo>
                      <a:pt x="3" y="0"/>
                      <a:pt x="4" y="2"/>
                      <a:pt x="5" y="2"/>
                    </a:cubicBezTo>
                    <a:lnTo>
                      <a:pt x="3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50" name="Freeform 124"/>
              <p:cNvSpPr>
                <a:spLocks/>
              </p:cNvSpPr>
              <p:nvPr/>
            </p:nvSpPr>
            <p:spPr bwMode="auto">
              <a:xfrm>
                <a:off x="6432550" y="2692400"/>
                <a:ext cx="19050" cy="31750"/>
              </a:xfrm>
              <a:custGeom>
                <a:avLst/>
                <a:gdLst/>
                <a:ahLst/>
                <a:cxnLst>
                  <a:cxn ang="0">
                    <a:pos x="14" y="5"/>
                  </a:cxn>
                  <a:cxn ang="0">
                    <a:pos x="9" y="17"/>
                  </a:cxn>
                  <a:cxn ang="0">
                    <a:pos x="11" y="22"/>
                  </a:cxn>
                  <a:cxn ang="0">
                    <a:pos x="9" y="24"/>
                  </a:cxn>
                  <a:cxn ang="0">
                    <a:pos x="0" y="14"/>
                  </a:cxn>
                  <a:cxn ang="0">
                    <a:pos x="4" y="12"/>
                  </a:cxn>
                  <a:cxn ang="0">
                    <a:pos x="8" y="1"/>
                  </a:cxn>
                  <a:cxn ang="0">
                    <a:pos x="14" y="5"/>
                  </a:cxn>
                </a:cxnLst>
                <a:rect l="0" t="0" r="r" b="b"/>
                <a:pathLst>
                  <a:path w="14" h="24">
                    <a:moveTo>
                      <a:pt x="14" y="5"/>
                    </a:moveTo>
                    <a:cubicBezTo>
                      <a:pt x="14" y="10"/>
                      <a:pt x="10" y="13"/>
                      <a:pt x="9" y="17"/>
                    </a:cubicBezTo>
                    <a:cubicBezTo>
                      <a:pt x="9" y="21"/>
                      <a:pt x="11" y="20"/>
                      <a:pt x="11" y="22"/>
                    </a:cubicBezTo>
                    <a:cubicBezTo>
                      <a:pt x="11" y="23"/>
                      <a:pt x="10" y="24"/>
                      <a:pt x="9" y="24"/>
                    </a:cubicBezTo>
                    <a:cubicBezTo>
                      <a:pt x="7" y="24"/>
                      <a:pt x="0" y="17"/>
                      <a:pt x="0" y="14"/>
                    </a:cubicBezTo>
                    <a:cubicBezTo>
                      <a:pt x="0" y="13"/>
                      <a:pt x="3" y="12"/>
                      <a:pt x="4" y="12"/>
                    </a:cubicBezTo>
                    <a:cubicBezTo>
                      <a:pt x="4" y="11"/>
                      <a:pt x="6" y="1"/>
                      <a:pt x="8" y="1"/>
                    </a:cubicBezTo>
                    <a:cubicBezTo>
                      <a:pt x="12" y="0"/>
                      <a:pt x="14" y="3"/>
                      <a:pt x="14" y="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51" name="Freeform 125"/>
              <p:cNvSpPr>
                <a:spLocks/>
              </p:cNvSpPr>
              <p:nvPr/>
            </p:nvSpPr>
            <p:spPr bwMode="auto">
              <a:xfrm>
                <a:off x="6450013" y="2693988"/>
                <a:ext cx="7938" cy="2063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4" y="0"/>
                  </a:cxn>
                  <a:cxn ang="0">
                    <a:pos x="7" y="0"/>
                  </a:cxn>
                </a:cxnLst>
                <a:rect l="0" t="0" r="r" b="b"/>
                <a:pathLst>
                  <a:path w="7" h="15">
                    <a:moveTo>
                      <a:pt x="7" y="0"/>
                    </a:moveTo>
                    <a:cubicBezTo>
                      <a:pt x="7" y="7"/>
                      <a:pt x="2" y="9"/>
                      <a:pt x="2" y="15"/>
                    </a:cubicBezTo>
                    <a:cubicBezTo>
                      <a:pt x="2" y="15"/>
                      <a:pt x="0" y="15"/>
                      <a:pt x="0" y="15"/>
                    </a:cubicBezTo>
                    <a:cubicBezTo>
                      <a:pt x="1" y="10"/>
                      <a:pt x="4" y="7"/>
                      <a:pt x="4" y="0"/>
                    </a:cubicBezTo>
                    <a:cubicBezTo>
                      <a:pt x="5" y="0"/>
                      <a:pt x="6" y="0"/>
                      <a:pt x="7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52" name="Freeform 126"/>
              <p:cNvSpPr>
                <a:spLocks/>
              </p:cNvSpPr>
              <p:nvPr/>
            </p:nvSpPr>
            <p:spPr bwMode="auto">
              <a:xfrm>
                <a:off x="6454775" y="2706688"/>
                <a:ext cx="11113" cy="11113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2" y="8"/>
                  </a:cxn>
                  <a:cxn ang="0">
                    <a:pos x="0" y="6"/>
                  </a:cxn>
                  <a:cxn ang="0">
                    <a:pos x="3" y="0"/>
                  </a:cxn>
                  <a:cxn ang="0">
                    <a:pos x="8" y="0"/>
                  </a:cxn>
                </a:cxnLst>
                <a:rect l="0" t="0" r="r" b="b"/>
                <a:pathLst>
                  <a:path w="8" h="8">
                    <a:moveTo>
                      <a:pt x="8" y="0"/>
                    </a:moveTo>
                    <a:cubicBezTo>
                      <a:pt x="8" y="4"/>
                      <a:pt x="6" y="8"/>
                      <a:pt x="2" y="8"/>
                    </a:cubicBezTo>
                    <a:cubicBezTo>
                      <a:pt x="1" y="8"/>
                      <a:pt x="0" y="6"/>
                      <a:pt x="0" y="6"/>
                    </a:cubicBezTo>
                    <a:cubicBezTo>
                      <a:pt x="0" y="3"/>
                      <a:pt x="2" y="2"/>
                      <a:pt x="3" y="0"/>
                    </a:cubicBezTo>
                    <a:cubicBezTo>
                      <a:pt x="5" y="1"/>
                      <a:pt x="7" y="1"/>
                      <a:pt x="8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53" name="Freeform 127"/>
              <p:cNvSpPr>
                <a:spLocks/>
              </p:cNvSpPr>
              <p:nvPr/>
            </p:nvSpPr>
            <p:spPr bwMode="auto">
              <a:xfrm>
                <a:off x="6442075" y="2665413"/>
                <a:ext cx="12700" cy="17463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0" y="10"/>
                  </a:cxn>
                  <a:cxn ang="0">
                    <a:pos x="6" y="6"/>
                  </a:cxn>
                  <a:cxn ang="0">
                    <a:pos x="0" y="6"/>
                  </a:cxn>
                </a:cxnLst>
                <a:rect l="0" t="0" r="r" b="b"/>
                <a:pathLst>
                  <a:path w="10" h="12">
                    <a:moveTo>
                      <a:pt x="0" y="6"/>
                    </a:moveTo>
                    <a:cubicBezTo>
                      <a:pt x="0" y="3"/>
                      <a:pt x="0" y="2"/>
                      <a:pt x="0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4"/>
                      <a:pt x="10" y="5"/>
                      <a:pt x="10" y="10"/>
                    </a:cubicBezTo>
                    <a:cubicBezTo>
                      <a:pt x="10" y="12"/>
                      <a:pt x="6" y="8"/>
                      <a:pt x="6" y="6"/>
                    </a:cubicBezTo>
                    <a:cubicBezTo>
                      <a:pt x="4" y="5"/>
                      <a:pt x="2" y="6"/>
                      <a:pt x="0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54" name="Freeform 128"/>
              <p:cNvSpPr>
                <a:spLocks/>
              </p:cNvSpPr>
              <p:nvPr/>
            </p:nvSpPr>
            <p:spPr bwMode="auto">
              <a:xfrm>
                <a:off x="6397625" y="2649538"/>
                <a:ext cx="19050" cy="20638"/>
              </a:xfrm>
              <a:custGeom>
                <a:avLst/>
                <a:gdLst/>
                <a:ahLst/>
                <a:cxnLst>
                  <a:cxn ang="0">
                    <a:pos x="11" y="15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4" y="7"/>
                  </a:cxn>
                  <a:cxn ang="0">
                    <a:pos x="11" y="15"/>
                  </a:cxn>
                </a:cxnLst>
                <a:rect l="0" t="0" r="r" b="b"/>
                <a:pathLst>
                  <a:path w="15" h="15">
                    <a:moveTo>
                      <a:pt x="11" y="15"/>
                    </a:moveTo>
                    <a:cubicBezTo>
                      <a:pt x="9" y="15"/>
                      <a:pt x="0" y="0"/>
                      <a:pt x="0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8" y="3"/>
                      <a:pt x="13" y="2"/>
                      <a:pt x="14" y="7"/>
                    </a:cubicBezTo>
                    <a:cubicBezTo>
                      <a:pt x="15" y="10"/>
                      <a:pt x="13" y="15"/>
                      <a:pt x="11" y="1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55" name="Freeform 129"/>
              <p:cNvSpPr>
                <a:spLocks/>
              </p:cNvSpPr>
              <p:nvPr/>
            </p:nvSpPr>
            <p:spPr bwMode="auto">
              <a:xfrm>
                <a:off x="6416675" y="2652713"/>
                <a:ext cx="6350" cy="158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1"/>
                  </a:cxn>
                  <a:cxn ang="0">
                    <a:pos x="0" y="0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1" y="1"/>
                      <a:pt x="3" y="1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56" name="Freeform 130"/>
              <p:cNvSpPr>
                <a:spLocks/>
              </p:cNvSpPr>
              <p:nvPr/>
            </p:nvSpPr>
            <p:spPr bwMode="auto">
              <a:xfrm>
                <a:off x="6388100" y="2441575"/>
                <a:ext cx="36513" cy="50800"/>
              </a:xfrm>
              <a:custGeom>
                <a:avLst/>
                <a:gdLst/>
                <a:ahLst/>
                <a:cxnLst>
                  <a:cxn ang="0">
                    <a:pos x="8" y="39"/>
                  </a:cxn>
                  <a:cxn ang="0">
                    <a:pos x="1" y="26"/>
                  </a:cxn>
                  <a:cxn ang="0">
                    <a:pos x="16" y="0"/>
                  </a:cxn>
                  <a:cxn ang="0">
                    <a:pos x="8" y="39"/>
                  </a:cxn>
                </a:cxnLst>
                <a:rect l="0" t="0" r="r" b="b"/>
                <a:pathLst>
                  <a:path w="27" h="39">
                    <a:moveTo>
                      <a:pt x="8" y="39"/>
                    </a:moveTo>
                    <a:cubicBezTo>
                      <a:pt x="0" y="39"/>
                      <a:pt x="1" y="33"/>
                      <a:pt x="1" y="26"/>
                    </a:cubicBezTo>
                    <a:cubicBezTo>
                      <a:pt x="1" y="17"/>
                      <a:pt x="10" y="0"/>
                      <a:pt x="16" y="0"/>
                    </a:cubicBezTo>
                    <a:cubicBezTo>
                      <a:pt x="27" y="0"/>
                      <a:pt x="18" y="39"/>
                      <a:pt x="8" y="3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57" name="Freeform 131"/>
              <p:cNvSpPr>
                <a:spLocks/>
              </p:cNvSpPr>
              <p:nvPr/>
            </p:nvSpPr>
            <p:spPr bwMode="auto">
              <a:xfrm>
                <a:off x="6194425" y="2532063"/>
                <a:ext cx="41275" cy="34925"/>
              </a:xfrm>
              <a:custGeom>
                <a:avLst/>
                <a:gdLst/>
                <a:ahLst/>
                <a:cxnLst>
                  <a:cxn ang="0">
                    <a:pos x="2" y="11"/>
                  </a:cxn>
                  <a:cxn ang="0">
                    <a:pos x="26" y="0"/>
                  </a:cxn>
                  <a:cxn ang="0">
                    <a:pos x="31" y="7"/>
                  </a:cxn>
                  <a:cxn ang="0">
                    <a:pos x="11" y="27"/>
                  </a:cxn>
                  <a:cxn ang="0">
                    <a:pos x="2" y="18"/>
                  </a:cxn>
                  <a:cxn ang="0">
                    <a:pos x="2" y="11"/>
                  </a:cxn>
                </a:cxnLst>
                <a:rect l="0" t="0" r="r" b="b"/>
                <a:pathLst>
                  <a:path w="31" h="27">
                    <a:moveTo>
                      <a:pt x="2" y="11"/>
                    </a:moveTo>
                    <a:cubicBezTo>
                      <a:pt x="5" y="11"/>
                      <a:pt x="20" y="0"/>
                      <a:pt x="26" y="0"/>
                    </a:cubicBezTo>
                    <a:cubicBezTo>
                      <a:pt x="28" y="0"/>
                      <a:pt x="31" y="4"/>
                      <a:pt x="31" y="7"/>
                    </a:cubicBezTo>
                    <a:cubicBezTo>
                      <a:pt x="31" y="13"/>
                      <a:pt x="18" y="27"/>
                      <a:pt x="11" y="27"/>
                    </a:cubicBezTo>
                    <a:cubicBezTo>
                      <a:pt x="5" y="27"/>
                      <a:pt x="2" y="24"/>
                      <a:pt x="2" y="18"/>
                    </a:cubicBezTo>
                    <a:cubicBezTo>
                      <a:pt x="2" y="15"/>
                      <a:pt x="0" y="11"/>
                      <a:pt x="2" y="1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58" name="Freeform 132"/>
              <p:cNvSpPr>
                <a:spLocks/>
              </p:cNvSpPr>
              <p:nvPr/>
            </p:nvSpPr>
            <p:spPr bwMode="auto">
              <a:xfrm>
                <a:off x="6015038" y="2476500"/>
                <a:ext cx="195263" cy="374650"/>
              </a:xfrm>
              <a:custGeom>
                <a:avLst/>
                <a:gdLst/>
                <a:ahLst/>
                <a:cxnLst>
                  <a:cxn ang="0">
                    <a:pos x="12" y="172"/>
                  </a:cxn>
                  <a:cxn ang="0">
                    <a:pos x="21" y="152"/>
                  </a:cxn>
                  <a:cxn ang="0">
                    <a:pos x="25" y="147"/>
                  </a:cxn>
                  <a:cxn ang="0">
                    <a:pos x="15" y="119"/>
                  </a:cxn>
                  <a:cxn ang="0">
                    <a:pos x="8" y="109"/>
                  </a:cxn>
                  <a:cxn ang="0">
                    <a:pos x="8" y="105"/>
                  </a:cxn>
                  <a:cxn ang="0">
                    <a:pos x="8" y="106"/>
                  </a:cxn>
                  <a:cxn ang="0">
                    <a:pos x="12" y="96"/>
                  </a:cxn>
                  <a:cxn ang="0">
                    <a:pos x="9" y="77"/>
                  </a:cxn>
                  <a:cxn ang="0">
                    <a:pos x="0" y="65"/>
                  </a:cxn>
                  <a:cxn ang="0">
                    <a:pos x="8" y="47"/>
                  </a:cxn>
                  <a:cxn ang="0">
                    <a:pos x="19" y="43"/>
                  </a:cxn>
                  <a:cxn ang="0">
                    <a:pos x="45" y="19"/>
                  </a:cxn>
                  <a:cxn ang="0">
                    <a:pos x="47" y="19"/>
                  </a:cxn>
                  <a:cxn ang="0">
                    <a:pos x="50" y="24"/>
                  </a:cxn>
                  <a:cxn ang="0">
                    <a:pos x="52" y="20"/>
                  </a:cxn>
                  <a:cxn ang="0">
                    <a:pos x="52" y="9"/>
                  </a:cxn>
                  <a:cxn ang="0">
                    <a:pos x="64" y="6"/>
                  </a:cxn>
                  <a:cxn ang="0">
                    <a:pos x="78" y="6"/>
                  </a:cxn>
                  <a:cxn ang="0">
                    <a:pos x="96" y="0"/>
                  </a:cxn>
                  <a:cxn ang="0">
                    <a:pos x="115" y="5"/>
                  </a:cxn>
                  <a:cxn ang="0">
                    <a:pos x="130" y="22"/>
                  </a:cxn>
                  <a:cxn ang="0">
                    <a:pos x="100" y="58"/>
                  </a:cxn>
                  <a:cxn ang="0">
                    <a:pos x="104" y="64"/>
                  </a:cxn>
                  <a:cxn ang="0">
                    <a:pos x="129" y="93"/>
                  </a:cxn>
                  <a:cxn ang="0">
                    <a:pos x="147" y="134"/>
                  </a:cxn>
                  <a:cxn ang="0">
                    <a:pos x="142" y="156"/>
                  </a:cxn>
                  <a:cxn ang="0">
                    <a:pos x="115" y="170"/>
                  </a:cxn>
                  <a:cxn ang="0">
                    <a:pos x="105" y="180"/>
                  </a:cxn>
                  <a:cxn ang="0">
                    <a:pos x="104" y="176"/>
                  </a:cxn>
                  <a:cxn ang="0">
                    <a:pos x="104" y="181"/>
                  </a:cxn>
                  <a:cxn ang="0">
                    <a:pos x="93" y="192"/>
                  </a:cxn>
                  <a:cxn ang="0">
                    <a:pos x="90" y="183"/>
                  </a:cxn>
                  <a:cxn ang="0">
                    <a:pos x="91" y="177"/>
                  </a:cxn>
                  <a:cxn ang="0">
                    <a:pos x="88" y="170"/>
                  </a:cxn>
                  <a:cxn ang="0">
                    <a:pos x="73" y="161"/>
                  </a:cxn>
                  <a:cxn ang="0">
                    <a:pos x="63" y="149"/>
                  </a:cxn>
                  <a:cxn ang="0">
                    <a:pos x="43" y="141"/>
                  </a:cxn>
                  <a:cxn ang="0">
                    <a:pos x="41" y="135"/>
                  </a:cxn>
                  <a:cxn ang="0">
                    <a:pos x="30" y="129"/>
                  </a:cxn>
                  <a:cxn ang="0">
                    <a:pos x="27" y="134"/>
                  </a:cxn>
                  <a:cxn ang="0">
                    <a:pos x="29" y="142"/>
                  </a:cxn>
                  <a:cxn ang="0">
                    <a:pos x="16" y="171"/>
                  </a:cxn>
                  <a:cxn ang="0">
                    <a:pos x="31" y="192"/>
                  </a:cxn>
                  <a:cxn ang="0">
                    <a:pos x="30" y="192"/>
                  </a:cxn>
                  <a:cxn ang="0">
                    <a:pos x="35" y="206"/>
                  </a:cxn>
                  <a:cxn ang="0">
                    <a:pos x="73" y="243"/>
                  </a:cxn>
                  <a:cxn ang="0">
                    <a:pos x="71" y="251"/>
                  </a:cxn>
                  <a:cxn ang="0">
                    <a:pos x="80" y="267"/>
                  </a:cxn>
                  <a:cxn ang="0">
                    <a:pos x="84" y="280"/>
                  </a:cxn>
                  <a:cxn ang="0">
                    <a:pos x="78" y="280"/>
                  </a:cxn>
                  <a:cxn ang="0">
                    <a:pos x="75" y="282"/>
                  </a:cxn>
                  <a:cxn ang="0">
                    <a:pos x="68" y="278"/>
                  </a:cxn>
                  <a:cxn ang="0">
                    <a:pos x="37" y="246"/>
                  </a:cxn>
                  <a:cxn ang="0">
                    <a:pos x="27" y="214"/>
                  </a:cxn>
                  <a:cxn ang="0">
                    <a:pos x="14" y="192"/>
                  </a:cxn>
                  <a:cxn ang="0">
                    <a:pos x="8" y="192"/>
                  </a:cxn>
                  <a:cxn ang="0">
                    <a:pos x="8" y="189"/>
                  </a:cxn>
                  <a:cxn ang="0">
                    <a:pos x="10" y="172"/>
                  </a:cxn>
                  <a:cxn ang="0">
                    <a:pos x="11" y="172"/>
                  </a:cxn>
                  <a:cxn ang="0">
                    <a:pos x="12" y="172"/>
                  </a:cxn>
                </a:cxnLst>
                <a:rect l="0" t="0" r="r" b="b"/>
                <a:pathLst>
                  <a:path w="147" h="282">
                    <a:moveTo>
                      <a:pt x="12" y="172"/>
                    </a:moveTo>
                    <a:cubicBezTo>
                      <a:pt x="16" y="165"/>
                      <a:pt x="17" y="160"/>
                      <a:pt x="21" y="152"/>
                    </a:cubicBezTo>
                    <a:cubicBezTo>
                      <a:pt x="22" y="150"/>
                      <a:pt x="25" y="149"/>
                      <a:pt x="25" y="147"/>
                    </a:cubicBezTo>
                    <a:cubicBezTo>
                      <a:pt x="25" y="143"/>
                      <a:pt x="19" y="123"/>
                      <a:pt x="15" y="119"/>
                    </a:cubicBezTo>
                    <a:cubicBezTo>
                      <a:pt x="12" y="116"/>
                      <a:pt x="8" y="114"/>
                      <a:pt x="8" y="109"/>
                    </a:cubicBezTo>
                    <a:cubicBezTo>
                      <a:pt x="8" y="108"/>
                      <a:pt x="8" y="107"/>
                      <a:pt x="8" y="105"/>
                    </a:cubicBezTo>
                    <a:cubicBezTo>
                      <a:pt x="8" y="106"/>
                      <a:pt x="8" y="106"/>
                      <a:pt x="8" y="106"/>
                    </a:cubicBezTo>
                    <a:cubicBezTo>
                      <a:pt x="9" y="105"/>
                      <a:pt x="12" y="100"/>
                      <a:pt x="12" y="96"/>
                    </a:cubicBezTo>
                    <a:cubicBezTo>
                      <a:pt x="12" y="91"/>
                      <a:pt x="12" y="82"/>
                      <a:pt x="9" y="77"/>
                    </a:cubicBezTo>
                    <a:cubicBezTo>
                      <a:pt x="6" y="73"/>
                      <a:pt x="0" y="73"/>
                      <a:pt x="0" y="65"/>
                    </a:cubicBezTo>
                    <a:cubicBezTo>
                      <a:pt x="0" y="57"/>
                      <a:pt x="3" y="51"/>
                      <a:pt x="8" y="47"/>
                    </a:cubicBezTo>
                    <a:cubicBezTo>
                      <a:pt x="10" y="44"/>
                      <a:pt x="15" y="45"/>
                      <a:pt x="19" y="43"/>
                    </a:cubicBezTo>
                    <a:cubicBezTo>
                      <a:pt x="29" y="36"/>
                      <a:pt x="36" y="33"/>
                      <a:pt x="45" y="19"/>
                    </a:cubicBezTo>
                    <a:cubicBezTo>
                      <a:pt x="47" y="19"/>
                      <a:pt x="47" y="19"/>
                      <a:pt x="47" y="19"/>
                    </a:cubicBezTo>
                    <a:cubicBezTo>
                      <a:pt x="47" y="23"/>
                      <a:pt x="49" y="24"/>
                      <a:pt x="50" y="24"/>
                    </a:cubicBezTo>
                    <a:cubicBezTo>
                      <a:pt x="51" y="24"/>
                      <a:pt x="52" y="22"/>
                      <a:pt x="52" y="20"/>
                    </a:cubicBezTo>
                    <a:cubicBezTo>
                      <a:pt x="52" y="16"/>
                      <a:pt x="52" y="13"/>
                      <a:pt x="52" y="9"/>
                    </a:cubicBezTo>
                    <a:cubicBezTo>
                      <a:pt x="52" y="9"/>
                      <a:pt x="62" y="6"/>
                      <a:pt x="64" y="6"/>
                    </a:cubicBezTo>
                    <a:cubicBezTo>
                      <a:pt x="78" y="6"/>
                      <a:pt x="78" y="6"/>
                      <a:pt x="78" y="6"/>
                    </a:cubicBezTo>
                    <a:cubicBezTo>
                      <a:pt x="84" y="9"/>
                      <a:pt x="89" y="0"/>
                      <a:pt x="96" y="0"/>
                    </a:cubicBezTo>
                    <a:cubicBezTo>
                      <a:pt x="103" y="0"/>
                      <a:pt x="107" y="5"/>
                      <a:pt x="115" y="5"/>
                    </a:cubicBezTo>
                    <a:cubicBezTo>
                      <a:pt x="115" y="16"/>
                      <a:pt x="123" y="20"/>
                      <a:pt x="130" y="22"/>
                    </a:cubicBezTo>
                    <a:cubicBezTo>
                      <a:pt x="121" y="36"/>
                      <a:pt x="100" y="39"/>
                      <a:pt x="100" y="58"/>
                    </a:cubicBezTo>
                    <a:cubicBezTo>
                      <a:pt x="100" y="62"/>
                      <a:pt x="102" y="63"/>
                      <a:pt x="104" y="64"/>
                    </a:cubicBezTo>
                    <a:cubicBezTo>
                      <a:pt x="114" y="74"/>
                      <a:pt x="118" y="86"/>
                      <a:pt x="129" y="93"/>
                    </a:cubicBezTo>
                    <a:cubicBezTo>
                      <a:pt x="140" y="100"/>
                      <a:pt x="147" y="119"/>
                      <a:pt x="147" y="134"/>
                    </a:cubicBezTo>
                    <a:cubicBezTo>
                      <a:pt x="147" y="144"/>
                      <a:pt x="142" y="148"/>
                      <a:pt x="142" y="156"/>
                    </a:cubicBezTo>
                    <a:cubicBezTo>
                      <a:pt x="127" y="160"/>
                      <a:pt x="126" y="164"/>
                      <a:pt x="115" y="170"/>
                    </a:cubicBezTo>
                    <a:cubicBezTo>
                      <a:pt x="109" y="173"/>
                      <a:pt x="110" y="180"/>
                      <a:pt x="105" y="180"/>
                    </a:cubicBezTo>
                    <a:cubicBezTo>
                      <a:pt x="104" y="180"/>
                      <a:pt x="104" y="177"/>
                      <a:pt x="104" y="176"/>
                    </a:cubicBezTo>
                    <a:cubicBezTo>
                      <a:pt x="104" y="179"/>
                      <a:pt x="104" y="180"/>
                      <a:pt x="104" y="181"/>
                    </a:cubicBezTo>
                    <a:cubicBezTo>
                      <a:pt x="104" y="185"/>
                      <a:pt x="95" y="192"/>
                      <a:pt x="93" y="192"/>
                    </a:cubicBezTo>
                    <a:cubicBezTo>
                      <a:pt x="91" y="192"/>
                      <a:pt x="90" y="186"/>
                      <a:pt x="90" y="183"/>
                    </a:cubicBezTo>
                    <a:cubicBezTo>
                      <a:pt x="90" y="179"/>
                      <a:pt x="90" y="178"/>
                      <a:pt x="91" y="177"/>
                    </a:cubicBezTo>
                    <a:cubicBezTo>
                      <a:pt x="90" y="176"/>
                      <a:pt x="89" y="172"/>
                      <a:pt x="88" y="170"/>
                    </a:cubicBezTo>
                    <a:cubicBezTo>
                      <a:pt x="82" y="170"/>
                      <a:pt x="73" y="168"/>
                      <a:pt x="73" y="161"/>
                    </a:cubicBezTo>
                    <a:cubicBezTo>
                      <a:pt x="63" y="161"/>
                      <a:pt x="68" y="155"/>
                      <a:pt x="63" y="149"/>
                    </a:cubicBezTo>
                    <a:cubicBezTo>
                      <a:pt x="56" y="143"/>
                      <a:pt x="50" y="143"/>
                      <a:pt x="43" y="141"/>
                    </a:cubicBezTo>
                    <a:cubicBezTo>
                      <a:pt x="42" y="141"/>
                      <a:pt x="41" y="135"/>
                      <a:pt x="41" y="135"/>
                    </a:cubicBezTo>
                    <a:cubicBezTo>
                      <a:pt x="40" y="130"/>
                      <a:pt x="34" y="129"/>
                      <a:pt x="30" y="129"/>
                    </a:cubicBezTo>
                    <a:cubicBezTo>
                      <a:pt x="26" y="129"/>
                      <a:pt x="27" y="132"/>
                      <a:pt x="27" y="134"/>
                    </a:cubicBezTo>
                    <a:cubicBezTo>
                      <a:pt x="27" y="138"/>
                      <a:pt x="29" y="139"/>
                      <a:pt x="29" y="142"/>
                    </a:cubicBezTo>
                    <a:cubicBezTo>
                      <a:pt x="29" y="156"/>
                      <a:pt x="16" y="159"/>
                      <a:pt x="16" y="171"/>
                    </a:cubicBezTo>
                    <a:cubicBezTo>
                      <a:pt x="16" y="185"/>
                      <a:pt x="31" y="179"/>
                      <a:pt x="31" y="192"/>
                    </a:cubicBezTo>
                    <a:cubicBezTo>
                      <a:pt x="30" y="192"/>
                      <a:pt x="30" y="192"/>
                      <a:pt x="30" y="192"/>
                    </a:cubicBezTo>
                    <a:cubicBezTo>
                      <a:pt x="32" y="195"/>
                      <a:pt x="32" y="203"/>
                      <a:pt x="35" y="206"/>
                    </a:cubicBezTo>
                    <a:cubicBezTo>
                      <a:pt x="47" y="218"/>
                      <a:pt x="73" y="221"/>
                      <a:pt x="73" y="243"/>
                    </a:cubicBezTo>
                    <a:cubicBezTo>
                      <a:pt x="73" y="247"/>
                      <a:pt x="71" y="247"/>
                      <a:pt x="71" y="251"/>
                    </a:cubicBezTo>
                    <a:cubicBezTo>
                      <a:pt x="71" y="259"/>
                      <a:pt x="78" y="262"/>
                      <a:pt x="80" y="267"/>
                    </a:cubicBezTo>
                    <a:cubicBezTo>
                      <a:pt x="82" y="273"/>
                      <a:pt x="82" y="275"/>
                      <a:pt x="84" y="280"/>
                    </a:cubicBezTo>
                    <a:cubicBezTo>
                      <a:pt x="80" y="280"/>
                      <a:pt x="80" y="280"/>
                      <a:pt x="78" y="280"/>
                    </a:cubicBezTo>
                    <a:cubicBezTo>
                      <a:pt x="77" y="280"/>
                      <a:pt x="76" y="282"/>
                      <a:pt x="75" y="282"/>
                    </a:cubicBezTo>
                    <a:cubicBezTo>
                      <a:pt x="71" y="282"/>
                      <a:pt x="70" y="279"/>
                      <a:pt x="68" y="278"/>
                    </a:cubicBezTo>
                    <a:cubicBezTo>
                      <a:pt x="54" y="274"/>
                      <a:pt x="41" y="261"/>
                      <a:pt x="37" y="246"/>
                    </a:cubicBezTo>
                    <a:cubicBezTo>
                      <a:pt x="33" y="233"/>
                      <a:pt x="32" y="224"/>
                      <a:pt x="27" y="214"/>
                    </a:cubicBezTo>
                    <a:cubicBezTo>
                      <a:pt x="24" y="208"/>
                      <a:pt x="21" y="192"/>
                      <a:pt x="14" y="192"/>
                    </a:cubicBezTo>
                    <a:cubicBezTo>
                      <a:pt x="9" y="192"/>
                      <a:pt x="12" y="194"/>
                      <a:pt x="8" y="192"/>
                    </a:cubicBezTo>
                    <a:cubicBezTo>
                      <a:pt x="7" y="192"/>
                      <a:pt x="8" y="190"/>
                      <a:pt x="8" y="189"/>
                    </a:cubicBezTo>
                    <a:cubicBezTo>
                      <a:pt x="8" y="183"/>
                      <a:pt x="9" y="179"/>
                      <a:pt x="10" y="172"/>
                    </a:cubicBezTo>
                    <a:cubicBezTo>
                      <a:pt x="11" y="172"/>
                      <a:pt x="11" y="172"/>
                      <a:pt x="11" y="172"/>
                    </a:cubicBezTo>
                    <a:lnTo>
                      <a:pt x="12" y="17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59" name="Freeform 133"/>
              <p:cNvSpPr>
                <a:spLocks/>
              </p:cNvSpPr>
              <p:nvPr/>
            </p:nvSpPr>
            <p:spPr bwMode="auto">
              <a:xfrm>
                <a:off x="6142038" y="2898775"/>
                <a:ext cx="26988" cy="25400"/>
              </a:xfrm>
              <a:custGeom>
                <a:avLst/>
                <a:gdLst/>
                <a:ahLst/>
                <a:cxnLst>
                  <a:cxn ang="0">
                    <a:pos x="12" y="17"/>
                  </a:cxn>
                  <a:cxn ang="0">
                    <a:pos x="9" y="11"/>
                  </a:cxn>
                  <a:cxn ang="0">
                    <a:pos x="0" y="6"/>
                  </a:cxn>
                  <a:cxn ang="0">
                    <a:pos x="9" y="0"/>
                  </a:cxn>
                  <a:cxn ang="0">
                    <a:pos x="20" y="15"/>
                  </a:cxn>
                  <a:cxn ang="0">
                    <a:pos x="21" y="19"/>
                  </a:cxn>
                  <a:cxn ang="0">
                    <a:pos x="17" y="19"/>
                  </a:cxn>
                  <a:cxn ang="0">
                    <a:pos x="12" y="17"/>
                  </a:cxn>
                </a:cxnLst>
                <a:rect l="0" t="0" r="r" b="b"/>
                <a:pathLst>
                  <a:path w="21" h="19">
                    <a:moveTo>
                      <a:pt x="12" y="17"/>
                    </a:moveTo>
                    <a:cubicBezTo>
                      <a:pt x="11" y="17"/>
                      <a:pt x="9" y="12"/>
                      <a:pt x="9" y="11"/>
                    </a:cubicBezTo>
                    <a:cubicBezTo>
                      <a:pt x="7" y="7"/>
                      <a:pt x="0" y="9"/>
                      <a:pt x="0" y="6"/>
                    </a:cubicBezTo>
                    <a:cubicBezTo>
                      <a:pt x="0" y="3"/>
                      <a:pt x="6" y="0"/>
                      <a:pt x="9" y="0"/>
                    </a:cubicBezTo>
                    <a:cubicBezTo>
                      <a:pt x="11" y="7"/>
                      <a:pt x="14" y="15"/>
                      <a:pt x="20" y="15"/>
                    </a:cubicBezTo>
                    <a:cubicBezTo>
                      <a:pt x="20" y="16"/>
                      <a:pt x="20" y="18"/>
                      <a:pt x="21" y="19"/>
                    </a:cubicBezTo>
                    <a:cubicBezTo>
                      <a:pt x="20" y="19"/>
                      <a:pt x="18" y="19"/>
                      <a:pt x="17" y="19"/>
                    </a:cubicBezTo>
                    <a:cubicBezTo>
                      <a:pt x="15" y="19"/>
                      <a:pt x="14" y="17"/>
                      <a:pt x="12" y="1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60" name="Freeform 134"/>
              <p:cNvSpPr>
                <a:spLocks/>
              </p:cNvSpPr>
              <p:nvPr/>
            </p:nvSpPr>
            <p:spPr bwMode="auto">
              <a:xfrm>
                <a:off x="6183313" y="2917825"/>
                <a:ext cx="11113" cy="11113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5" y="0"/>
                  </a:cxn>
                  <a:cxn ang="0">
                    <a:pos x="9" y="3"/>
                  </a:cxn>
                  <a:cxn ang="0">
                    <a:pos x="4" y="8"/>
                  </a:cxn>
                  <a:cxn ang="0">
                    <a:pos x="1" y="3"/>
                  </a:cxn>
                  <a:cxn ang="0">
                    <a:pos x="1" y="0"/>
                  </a:cxn>
                </a:cxnLst>
                <a:rect l="0" t="0" r="r" b="b"/>
                <a:pathLst>
                  <a:path w="9" h="8">
                    <a:moveTo>
                      <a:pt x="1" y="0"/>
                    </a:moveTo>
                    <a:cubicBezTo>
                      <a:pt x="2" y="0"/>
                      <a:pt x="4" y="0"/>
                      <a:pt x="5" y="0"/>
                    </a:cubicBezTo>
                    <a:cubicBezTo>
                      <a:pt x="6" y="0"/>
                      <a:pt x="8" y="2"/>
                      <a:pt x="9" y="3"/>
                    </a:cubicBezTo>
                    <a:cubicBezTo>
                      <a:pt x="9" y="5"/>
                      <a:pt x="7" y="8"/>
                      <a:pt x="4" y="8"/>
                    </a:cubicBezTo>
                    <a:cubicBezTo>
                      <a:pt x="1" y="8"/>
                      <a:pt x="1" y="5"/>
                      <a:pt x="1" y="3"/>
                    </a:cubicBezTo>
                    <a:cubicBezTo>
                      <a:pt x="1" y="2"/>
                      <a:pt x="0" y="0"/>
                      <a:pt x="1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61" name="Freeform 135"/>
              <p:cNvSpPr>
                <a:spLocks/>
              </p:cNvSpPr>
              <p:nvPr/>
            </p:nvSpPr>
            <p:spPr bwMode="auto">
              <a:xfrm>
                <a:off x="6035675" y="2892425"/>
                <a:ext cx="9525" cy="15875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8" y="1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3" y="2"/>
                  </a:cxn>
                  <a:cxn ang="0">
                    <a:pos x="1" y="0"/>
                  </a:cxn>
                </a:cxnLst>
                <a:rect l="0" t="0" r="r" b="b"/>
                <a:pathLst>
                  <a:path w="8" h="12">
                    <a:moveTo>
                      <a:pt x="1" y="0"/>
                    </a:moveTo>
                    <a:cubicBezTo>
                      <a:pt x="5" y="4"/>
                      <a:pt x="8" y="7"/>
                      <a:pt x="8" y="12"/>
                    </a:cubicBezTo>
                    <a:cubicBezTo>
                      <a:pt x="5" y="12"/>
                      <a:pt x="0" y="5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3" y="2"/>
                      <a:pt x="3" y="2"/>
                    </a:cubicBezTo>
                    <a:lnTo>
                      <a:pt x="1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62" name="Freeform 136"/>
              <p:cNvSpPr>
                <a:spLocks/>
              </p:cNvSpPr>
              <p:nvPr/>
            </p:nvSpPr>
            <p:spPr bwMode="auto">
              <a:xfrm>
                <a:off x="6013450" y="2855913"/>
                <a:ext cx="15875" cy="15875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8" y="1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2" y="0"/>
                  </a:cxn>
                </a:cxnLst>
                <a:rect l="0" t="0" r="r" b="b"/>
                <a:pathLst>
                  <a:path w="12" h="11">
                    <a:moveTo>
                      <a:pt x="2" y="0"/>
                    </a:moveTo>
                    <a:cubicBezTo>
                      <a:pt x="5" y="2"/>
                      <a:pt x="12" y="11"/>
                      <a:pt x="8" y="11"/>
                    </a:cubicBezTo>
                    <a:cubicBezTo>
                      <a:pt x="6" y="11"/>
                      <a:pt x="1" y="4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63" name="Freeform 137"/>
              <p:cNvSpPr>
                <a:spLocks/>
              </p:cNvSpPr>
              <p:nvPr/>
            </p:nvSpPr>
            <p:spPr bwMode="auto">
              <a:xfrm>
                <a:off x="6548438" y="2284413"/>
                <a:ext cx="41275" cy="49213"/>
              </a:xfrm>
              <a:custGeom>
                <a:avLst/>
                <a:gdLst/>
                <a:ahLst/>
                <a:cxnLst>
                  <a:cxn ang="0">
                    <a:pos x="12" y="22"/>
                  </a:cxn>
                  <a:cxn ang="0">
                    <a:pos x="14" y="16"/>
                  </a:cxn>
                  <a:cxn ang="0">
                    <a:pos x="10" y="10"/>
                  </a:cxn>
                  <a:cxn ang="0">
                    <a:pos x="10" y="14"/>
                  </a:cxn>
                  <a:cxn ang="0">
                    <a:pos x="5" y="16"/>
                  </a:cxn>
                  <a:cxn ang="0">
                    <a:pos x="0" y="11"/>
                  </a:cxn>
                  <a:cxn ang="0">
                    <a:pos x="14" y="0"/>
                  </a:cxn>
                  <a:cxn ang="0">
                    <a:pos x="26" y="3"/>
                  </a:cxn>
                  <a:cxn ang="0">
                    <a:pos x="26" y="8"/>
                  </a:cxn>
                  <a:cxn ang="0">
                    <a:pos x="30" y="11"/>
                  </a:cxn>
                  <a:cxn ang="0">
                    <a:pos x="30" y="16"/>
                  </a:cxn>
                  <a:cxn ang="0">
                    <a:pos x="26" y="16"/>
                  </a:cxn>
                  <a:cxn ang="0">
                    <a:pos x="15" y="37"/>
                  </a:cxn>
                  <a:cxn ang="0">
                    <a:pos x="14" y="33"/>
                  </a:cxn>
                  <a:cxn ang="0">
                    <a:pos x="14" y="36"/>
                  </a:cxn>
                  <a:cxn ang="0">
                    <a:pos x="7" y="29"/>
                  </a:cxn>
                  <a:cxn ang="0">
                    <a:pos x="12" y="22"/>
                  </a:cxn>
                </a:cxnLst>
                <a:rect l="0" t="0" r="r" b="b"/>
                <a:pathLst>
                  <a:path w="30" h="37">
                    <a:moveTo>
                      <a:pt x="12" y="22"/>
                    </a:moveTo>
                    <a:cubicBezTo>
                      <a:pt x="14" y="16"/>
                      <a:pt x="14" y="16"/>
                      <a:pt x="14" y="16"/>
                    </a:cubicBezTo>
                    <a:cubicBezTo>
                      <a:pt x="11" y="15"/>
                      <a:pt x="11" y="12"/>
                      <a:pt x="10" y="10"/>
                    </a:cubicBezTo>
                    <a:cubicBezTo>
                      <a:pt x="10" y="11"/>
                      <a:pt x="9" y="13"/>
                      <a:pt x="10" y="14"/>
                    </a:cubicBezTo>
                    <a:cubicBezTo>
                      <a:pt x="8" y="14"/>
                      <a:pt x="6" y="16"/>
                      <a:pt x="5" y="16"/>
                    </a:cubicBezTo>
                    <a:cubicBezTo>
                      <a:pt x="3" y="16"/>
                      <a:pt x="0" y="13"/>
                      <a:pt x="0" y="11"/>
                    </a:cubicBezTo>
                    <a:cubicBezTo>
                      <a:pt x="0" y="8"/>
                      <a:pt x="13" y="0"/>
                      <a:pt x="14" y="0"/>
                    </a:cubicBezTo>
                    <a:cubicBezTo>
                      <a:pt x="18" y="0"/>
                      <a:pt x="20" y="3"/>
                      <a:pt x="26" y="3"/>
                    </a:cubicBezTo>
                    <a:cubicBezTo>
                      <a:pt x="26" y="5"/>
                      <a:pt x="25" y="8"/>
                      <a:pt x="26" y="8"/>
                    </a:cubicBezTo>
                    <a:cubicBezTo>
                      <a:pt x="30" y="11"/>
                      <a:pt x="30" y="11"/>
                      <a:pt x="30" y="11"/>
                    </a:cubicBezTo>
                    <a:cubicBezTo>
                      <a:pt x="30" y="13"/>
                      <a:pt x="29" y="14"/>
                      <a:pt x="30" y="16"/>
                    </a:cubicBezTo>
                    <a:cubicBezTo>
                      <a:pt x="29" y="16"/>
                      <a:pt x="27" y="16"/>
                      <a:pt x="26" y="16"/>
                    </a:cubicBezTo>
                    <a:cubicBezTo>
                      <a:pt x="25" y="24"/>
                      <a:pt x="21" y="37"/>
                      <a:pt x="15" y="37"/>
                    </a:cubicBezTo>
                    <a:cubicBezTo>
                      <a:pt x="14" y="37"/>
                      <a:pt x="14" y="35"/>
                      <a:pt x="14" y="33"/>
                    </a:cubicBezTo>
                    <a:cubicBezTo>
                      <a:pt x="14" y="36"/>
                      <a:pt x="14" y="36"/>
                      <a:pt x="14" y="36"/>
                    </a:cubicBezTo>
                    <a:cubicBezTo>
                      <a:pt x="10" y="36"/>
                      <a:pt x="7" y="31"/>
                      <a:pt x="7" y="29"/>
                    </a:cubicBezTo>
                    <a:cubicBezTo>
                      <a:pt x="7" y="28"/>
                      <a:pt x="12" y="22"/>
                      <a:pt x="12" y="2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64" name="Freeform 138"/>
              <p:cNvSpPr>
                <a:spLocks/>
              </p:cNvSpPr>
              <p:nvPr/>
            </p:nvSpPr>
            <p:spPr bwMode="auto">
              <a:xfrm>
                <a:off x="6596063" y="2271713"/>
                <a:ext cx="42863" cy="30163"/>
              </a:xfrm>
              <a:custGeom>
                <a:avLst/>
                <a:gdLst/>
                <a:ahLst/>
                <a:cxnLst>
                  <a:cxn ang="0">
                    <a:pos x="23" y="15"/>
                  </a:cxn>
                  <a:cxn ang="0">
                    <a:pos x="17" y="12"/>
                  </a:cxn>
                  <a:cxn ang="0">
                    <a:pos x="6" y="23"/>
                  </a:cxn>
                  <a:cxn ang="0">
                    <a:pos x="3" y="17"/>
                  </a:cxn>
                  <a:cxn ang="0">
                    <a:pos x="0" y="12"/>
                  </a:cxn>
                  <a:cxn ang="0">
                    <a:pos x="8" y="5"/>
                  </a:cxn>
                  <a:cxn ang="0">
                    <a:pos x="23" y="0"/>
                  </a:cxn>
                  <a:cxn ang="0">
                    <a:pos x="23" y="15"/>
                  </a:cxn>
                </a:cxnLst>
                <a:rect l="0" t="0" r="r" b="b"/>
                <a:pathLst>
                  <a:path w="33" h="23">
                    <a:moveTo>
                      <a:pt x="23" y="15"/>
                    </a:moveTo>
                    <a:cubicBezTo>
                      <a:pt x="20" y="15"/>
                      <a:pt x="18" y="13"/>
                      <a:pt x="17" y="12"/>
                    </a:cubicBezTo>
                    <a:cubicBezTo>
                      <a:pt x="13" y="16"/>
                      <a:pt x="12" y="23"/>
                      <a:pt x="6" y="23"/>
                    </a:cubicBezTo>
                    <a:cubicBezTo>
                      <a:pt x="4" y="23"/>
                      <a:pt x="3" y="19"/>
                      <a:pt x="3" y="17"/>
                    </a:cubicBezTo>
                    <a:cubicBezTo>
                      <a:pt x="1" y="15"/>
                      <a:pt x="0" y="14"/>
                      <a:pt x="0" y="12"/>
                    </a:cubicBezTo>
                    <a:cubicBezTo>
                      <a:pt x="0" y="12"/>
                      <a:pt x="8" y="6"/>
                      <a:pt x="8" y="5"/>
                    </a:cubicBezTo>
                    <a:cubicBezTo>
                      <a:pt x="16" y="7"/>
                      <a:pt x="17" y="0"/>
                      <a:pt x="23" y="0"/>
                    </a:cubicBezTo>
                    <a:cubicBezTo>
                      <a:pt x="33" y="0"/>
                      <a:pt x="28" y="15"/>
                      <a:pt x="23" y="1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65" name="Freeform 139"/>
              <p:cNvSpPr>
                <a:spLocks/>
              </p:cNvSpPr>
              <p:nvPr/>
            </p:nvSpPr>
            <p:spPr bwMode="auto">
              <a:xfrm>
                <a:off x="6572250" y="2136775"/>
                <a:ext cx="185738" cy="153988"/>
              </a:xfrm>
              <a:custGeom>
                <a:avLst/>
                <a:gdLst/>
                <a:ahLst/>
                <a:cxnLst>
                  <a:cxn ang="0">
                    <a:pos x="55" y="110"/>
                  </a:cxn>
                  <a:cxn ang="0">
                    <a:pos x="55" y="107"/>
                  </a:cxn>
                  <a:cxn ang="0">
                    <a:pos x="56" y="99"/>
                  </a:cxn>
                  <a:cxn ang="0">
                    <a:pos x="43" y="95"/>
                  </a:cxn>
                  <a:cxn ang="0">
                    <a:pos x="39" y="99"/>
                  </a:cxn>
                  <a:cxn ang="0">
                    <a:pos x="29" y="100"/>
                  </a:cxn>
                  <a:cxn ang="0">
                    <a:pos x="6" y="106"/>
                  </a:cxn>
                  <a:cxn ang="0">
                    <a:pos x="0" y="104"/>
                  </a:cxn>
                  <a:cxn ang="0">
                    <a:pos x="5" y="101"/>
                  </a:cxn>
                  <a:cxn ang="0">
                    <a:pos x="30" y="84"/>
                  </a:cxn>
                  <a:cxn ang="0">
                    <a:pos x="57" y="84"/>
                  </a:cxn>
                  <a:cxn ang="0">
                    <a:pos x="72" y="70"/>
                  </a:cxn>
                  <a:cxn ang="0">
                    <a:pos x="79" y="59"/>
                  </a:cxn>
                  <a:cxn ang="0">
                    <a:pos x="77" y="64"/>
                  </a:cxn>
                  <a:cxn ang="0">
                    <a:pos x="79" y="66"/>
                  </a:cxn>
                  <a:cxn ang="0">
                    <a:pos x="92" y="60"/>
                  </a:cxn>
                  <a:cxn ang="0">
                    <a:pos x="116" y="25"/>
                  </a:cxn>
                  <a:cxn ang="0">
                    <a:pos x="114" y="19"/>
                  </a:cxn>
                  <a:cxn ang="0">
                    <a:pos x="125" y="3"/>
                  </a:cxn>
                  <a:cxn ang="0">
                    <a:pos x="130" y="4"/>
                  </a:cxn>
                  <a:cxn ang="0">
                    <a:pos x="129" y="4"/>
                  </a:cxn>
                  <a:cxn ang="0">
                    <a:pos x="128" y="0"/>
                  </a:cxn>
                  <a:cxn ang="0">
                    <a:pos x="133" y="2"/>
                  </a:cxn>
                  <a:cxn ang="0">
                    <a:pos x="134" y="11"/>
                  </a:cxn>
                  <a:cxn ang="0">
                    <a:pos x="140" y="26"/>
                  </a:cxn>
                  <a:cxn ang="0">
                    <a:pos x="134" y="40"/>
                  </a:cxn>
                  <a:cxn ang="0">
                    <a:pos x="134" y="43"/>
                  </a:cxn>
                  <a:cxn ang="0">
                    <a:pos x="130" y="44"/>
                  </a:cxn>
                  <a:cxn ang="0">
                    <a:pos x="127" y="63"/>
                  </a:cxn>
                  <a:cxn ang="0">
                    <a:pos x="122" y="76"/>
                  </a:cxn>
                  <a:cxn ang="0">
                    <a:pos x="125" y="84"/>
                  </a:cxn>
                  <a:cxn ang="0">
                    <a:pos x="114" y="93"/>
                  </a:cxn>
                  <a:cxn ang="0">
                    <a:pos x="114" y="86"/>
                  </a:cxn>
                  <a:cxn ang="0">
                    <a:pos x="102" y="96"/>
                  </a:cxn>
                  <a:cxn ang="0">
                    <a:pos x="100" y="94"/>
                  </a:cxn>
                  <a:cxn ang="0">
                    <a:pos x="96" y="94"/>
                  </a:cxn>
                  <a:cxn ang="0">
                    <a:pos x="87" y="100"/>
                  </a:cxn>
                  <a:cxn ang="0">
                    <a:pos x="74" y="92"/>
                  </a:cxn>
                  <a:cxn ang="0">
                    <a:pos x="72" y="96"/>
                  </a:cxn>
                  <a:cxn ang="0">
                    <a:pos x="76" y="103"/>
                  </a:cxn>
                  <a:cxn ang="0">
                    <a:pos x="72" y="103"/>
                  </a:cxn>
                  <a:cxn ang="0">
                    <a:pos x="61" y="115"/>
                  </a:cxn>
                  <a:cxn ang="0">
                    <a:pos x="55" y="110"/>
                  </a:cxn>
                </a:cxnLst>
                <a:rect l="0" t="0" r="r" b="b"/>
                <a:pathLst>
                  <a:path w="140" h="115">
                    <a:moveTo>
                      <a:pt x="55" y="110"/>
                    </a:moveTo>
                    <a:cubicBezTo>
                      <a:pt x="53" y="110"/>
                      <a:pt x="55" y="108"/>
                      <a:pt x="55" y="107"/>
                    </a:cubicBezTo>
                    <a:cubicBezTo>
                      <a:pt x="55" y="104"/>
                      <a:pt x="56" y="101"/>
                      <a:pt x="56" y="99"/>
                    </a:cubicBezTo>
                    <a:cubicBezTo>
                      <a:pt x="51" y="98"/>
                      <a:pt x="48" y="95"/>
                      <a:pt x="43" y="95"/>
                    </a:cubicBezTo>
                    <a:cubicBezTo>
                      <a:pt x="40" y="95"/>
                      <a:pt x="40" y="98"/>
                      <a:pt x="39" y="99"/>
                    </a:cubicBezTo>
                    <a:cubicBezTo>
                      <a:pt x="35" y="100"/>
                      <a:pt x="32" y="98"/>
                      <a:pt x="29" y="100"/>
                    </a:cubicBezTo>
                    <a:cubicBezTo>
                      <a:pt x="23" y="103"/>
                      <a:pt x="15" y="106"/>
                      <a:pt x="6" y="106"/>
                    </a:cubicBezTo>
                    <a:cubicBezTo>
                      <a:pt x="3" y="106"/>
                      <a:pt x="0" y="106"/>
                      <a:pt x="0" y="104"/>
                    </a:cubicBezTo>
                    <a:cubicBezTo>
                      <a:pt x="0" y="103"/>
                      <a:pt x="4" y="102"/>
                      <a:pt x="5" y="101"/>
                    </a:cubicBezTo>
                    <a:cubicBezTo>
                      <a:pt x="15" y="95"/>
                      <a:pt x="19" y="84"/>
                      <a:pt x="30" y="84"/>
                    </a:cubicBezTo>
                    <a:cubicBezTo>
                      <a:pt x="43" y="84"/>
                      <a:pt x="47" y="84"/>
                      <a:pt x="57" y="84"/>
                    </a:cubicBezTo>
                    <a:cubicBezTo>
                      <a:pt x="65" y="84"/>
                      <a:pt x="68" y="70"/>
                      <a:pt x="72" y="70"/>
                    </a:cubicBezTo>
                    <a:cubicBezTo>
                      <a:pt x="72" y="70"/>
                      <a:pt x="78" y="60"/>
                      <a:pt x="79" y="59"/>
                    </a:cubicBezTo>
                    <a:cubicBezTo>
                      <a:pt x="78" y="61"/>
                      <a:pt x="77" y="62"/>
                      <a:pt x="77" y="64"/>
                    </a:cubicBezTo>
                    <a:cubicBezTo>
                      <a:pt x="77" y="65"/>
                      <a:pt x="78" y="66"/>
                      <a:pt x="79" y="66"/>
                    </a:cubicBezTo>
                    <a:cubicBezTo>
                      <a:pt x="86" y="66"/>
                      <a:pt x="87" y="62"/>
                      <a:pt x="92" y="60"/>
                    </a:cubicBezTo>
                    <a:cubicBezTo>
                      <a:pt x="101" y="57"/>
                      <a:pt x="116" y="39"/>
                      <a:pt x="116" y="25"/>
                    </a:cubicBezTo>
                    <a:cubicBezTo>
                      <a:pt x="116" y="22"/>
                      <a:pt x="114" y="22"/>
                      <a:pt x="114" y="19"/>
                    </a:cubicBezTo>
                    <a:cubicBezTo>
                      <a:pt x="114" y="14"/>
                      <a:pt x="119" y="3"/>
                      <a:pt x="125" y="3"/>
                    </a:cubicBezTo>
                    <a:cubicBezTo>
                      <a:pt x="125" y="3"/>
                      <a:pt x="125" y="9"/>
                      <a:pt x="130" y="4"/>
                    </a:cubicBezTo>
                    <a:cubicBezTo>
                      <a:pt x="130" y="4"/>
                      <a:pt x="129" y="4"/>
                      <a:pt x="129" y="4"/>
                    </a:cubicBezTo>
                    <a:cubicBezTo>
                      <a:pt x="128" y="4"/>
                      <a:pt x="127" y="0"/>
                      <a:pt x="128" y="0"/>
                    </a:cubicBezTo>
                    <a:cubicBezTo>
                      <a:pt x="131" y="0"/>
                      <a:pt x="133" y="1"/>
                      <a:pt x="133" y="2"/>
                    </a:cubicBezTo>
                    <a:cubicBezTo>
                      <a:pt x="135" y="5"/>
                      <a:pt x="134" y="8"/>
                      <a:pt x="134" y="11"/>
                    </a:cubicBezTo>
                    <a:cubicBezTo>
                      <a:pt x="134" y="17"/>
                      <a:pt x="140" y="20"/>
                      <a:pt x="140" y="26"/>
                    </a:cubicBezTo>
                    <a:cubicBezTo>
                      <a:pt x="140" y="33"/>
                      <a:pt x="134" y="34"/>
                      <a:pt x="134" y="40"/>
                    </a:cubicBezTo>
                    <a:cubicBezTo>
                      <a:pt x="134" y="41"/>
                      <a:pt x="134" y="42"/>
                      <a:pt x="134" y="43"/>
                    </a:cubicBezTo>
                    <a:cubicBezTo>
                      <a:pt x="133" y="44"/>
                      <a:pt x="132" y="43"/>
                      <a:pt x="130" y="44"/>
                    </a:cubicBezTo>
                    <a:cubicBezTo>
                      <a:pt x="126" y="45"/>
                      <a:pt x="127" y="59"/>
                      <a:pt x="127" y="63"/>
                    </a:cubicBezTo>
                    <a:cubicBezTo>
                      <a:pt x="127" y="67"/>
                      <a:pt x="122" y="70"/>
                      <a:pt x="122" y="76"/>
                    </a:cubicBezTo>
                    <a:cubicBezTo>
                      <a:pt x="122" y="80"/>
                      <a:pt x="124" y="81"/>
                      <a:pt x="125" y="84"/>
                    </a:cubicBezTo>
                    <a:cubicBezTo>
                      <a:pt x="119" y="87"/>
                      <a:pt x="119" y="91"/>
                      <a:pt x="114" y="93"/>
                    </a:cubicBezTo>
                    <a:cubicBezTo>
                      <a:pt x="112" y="89"/>
                      <a:pt x="114" y="89"/>
                      <a:pt x="114" y="86"/>
                    </a:cubicBezTo>
                    <a:cubicBezTo>
                      <a:pt x="108" y="90"/>
                      <a:pt x="104" y="90"/>
                      <a:pt x="102" y="96"/>
                    </a:cubicBezTo>
                    <a:cubicBezTo>
                      <a:pt x="102" y="96"/>
                      <a:pt x="100" y="95"/>
                      <a:pt x="100" y="94"/>
                    </a:cubicBezTo>
                    <a:cubicBezTo>
                      <a:pt x="96" y="94"/>
                      <a:pt x="96" y="94"/>
                      <a:pt x="96" y="94"/>
                    </a:cubicBezTo>
                    <a:cubicBezTo>
                      <a:pt x="93" y="97"/>
                      <a:pt x="91" y="100"/>
                      <a:pt x="87" y="100"/>
                    </a:cubicBezTo>
                    <a:cubicBezTo>
                      <a:pt x="78" y="100"/>
                      <a:pt x="78" y="92"/>
                      <a:pt x="74" y="92"/>
                    </a:cubicBezTo>
                    <a:cubicBezTo>
                      <a:pt x="73" y="92"/>
                      <a:pt x="72" y="94"/>
                      <a:pt x="72" y="96"/>
                    </a:cubicBezTo>
                    <a:cubicBezTo>
                      <a:pt x="72" y="97"/>
                      <a:pt x="76" y="103"/>
                      <a:pt x="76" y="103"/>
                    </a:cubicBezTo>
                    <a:cubicBezTo>
                      <a:pt x="75" y="103"/>
                      <a:pt x="73" y="103"/>
                      <a:pt x="72" y="103"/>
                    </a:cubicBezTo>
                    <a:cubicBezTo>
                      <a:pt x="68" y="103"/>
                      <a:pt x="63" y="110"/>
                      <a:pt x="61" y="115"/>
                    </a:cubicBezTo>
                    <a:cubicBezTo>
                      <a:pt x="57" y="114"/>
                      <a:pt x="58" y="110"/>
                      <a:pt x="55" y="1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66" name="Freeform 140"/>
              <p:cNvSpPr>
                <a:spLocks/>
              </p:cNvSpPr>
              <p:nvPr/>
            </p:nvSpPr>
            <p:spPr bwMode="auto">
              <a:xfrm>
                <a:off x="6721475" y="2054225"/>
                <a:ext cx="96838" cy="80963"/>
              </a:xfrm>
              <a:custGeom>
                <a:avLst/>
                <a:gdLst/>
                <a:ahLst/>
                <a:cxnLst>
                  <a:cxn ang="0">
                    <a:pos x="11" y="33"/>
                  </a:cxn>
                  <a:cxn ang="0">
                    <a:pos x="15" y="33"/>
                  </a:cxn>
                  <a:cxn ang="0">
                    <a:pos x="26" y="10"/>
                  </a:cxn>
                  <a:cxn ang="0">
                    <a:pos x="23" y="6"/>
                  </a:cxn>
                  <a:cxn ang="0">
                    <a:pos x="26" y="0"/>
                  </a:cxn>
                  <a:cxn ang="0">
                    <a:pos x="60" y="22"/>
                  </a:cxn>
                  <a:cxn ang="0">
                    <a:pos x="70" y="21"/>
                  </a:cxn>
                  <a:cxn ang="0">
                    <a:pos x="67" y="26"/>
                  </a:cxn>
                  <a:cxn ang="0">
                    <a:pos x="72" y="32"/>
                  </a:cxn>
                  <a:cxn ang="0">
                    <a:pos x="59" y="36"/>
                  </a:cxn>
                  <a:cxn ang="0">
                    <a:pos x="43" y="51"/>
                  </a:cxn>
                  <a:cxn ang="0">
                    <a:pos x="24" y="41"/>
                  </a:cxn>
                  <a:cxn ang="0">
                    <a:pos x="21" y="45"/>
                  </a:cxn>
                  <a:cxn ang="0">
                    <a:pos x="8" y="48"/>
                  </a:cxn>
                  <a:cxn ang="0">
                    <a:pos x="16" y="54"/>
                  </a:cxn>
                  <a:cxn ang="0">
                    <a:pos x="5" y="61"/>
                  </a:cxn>
                  <a:cxn ang="0">
                    <a:pos x="3" y="61"/>
                  </a:cxn>
                  <a:cxn ang="0">
                    <a:pos x="3" y="51"/>
                  </a:cxn>
                  <a:cxn ang="0">
                    <a:pos x="0" y="46"/>
                  </a:cxn>
                  <a:cxn ang="0">
                    <a:pos x="8" y="35"/>
                  </a:cxn>
                  <a:cxn ang="0">
                    <a:pos x="8" y="32"/>
                  </a:cxn>
                  <a:cxn ang="0">
                    <a:pos x="12" y="34"/>
                  </a:cxn>
                  <a:cxn ang="0">
                    <a:pos x="11" y="33"/>
                  </a:cxn>
                </a:cxnLst>
                <a:rect l="0" t="0" r="r" b="b"/>
                <a:pathLst>
                  <a:path w="72" h="61">
                    <a:moveTo>
                      <a:pt x="11" y="33"/>
                    </a:moveTo>
                    <a:cubicBezTo>
                      <a:pt x="12" y="33"/>
                      <a:pt x="14" y="33"/>
                      <a:pt x="15" y="33"/>
                    </a:cubicBezTo>
                    <a:cubicBezTo>
                      <a:pt x="23" y="33"/>
                      <a:pt x="26" y="16"/>
                      <a:pt x="26" y="10"/>
                    </a:cubicBezTo>
                    <a:cubicBezTo>
                      <a:pt x="26" y="8"/>
                      <a:pt x="23" y="7"/>
                      <a:pt x="23" y="6"/>
                    </a:cubicBezTo>
                    <a:cubicBezTo>
                      <a:pt x="23" y="2"/>
                      <a:pt x="25" y="1"/>
                      <a:pt x="26" y="0"/>
                    </a:cubicBezTo>
                    <a:cubicBezTo>
                      <a:pt x="38" y="8"/>
                      <a:pt x="43" y="22"/>
                      <a:pt x="60" y="22"/>
                    </a:cubicBezTo>
                    <a:cubicBezTo>
                      <a:pt x="64" y="22"/>
                      <a:pt x="67" y="19"/>
                      <a:pt x="70" y="21"/>
                    </a:cubicBezTo>
                    <a:cubicBezTo>
                      <a:pt x="69" y="23"/>
                      <a:pt x="67" y="24"/>
                      <a:pt x="67" y="26"/>
                    </a:cubicBezTo>
                    <a:cubicBezTo>
                      <a:pt x="67" y="29"/>
                      <a:pt x="71" y="32"/>
                      <a:pt x="72" y="32"/>
                    </a:cubicBezTo>
                    <a:cubicBezTo>
                      <a:pt x="68" y="35"/>
                      <a:pt x="65" y="36"/>
                      <a:pt x="59" y="36"/>
                    </a:cubicBezTo>
                    <a:cubicBezTo>
                      <a:pt x="49" y="36"/>
                      <a:pt x="46" y="46"/>
                      <a:pt x="43" y="51"/>
                    </a:cubicBezTo>
                    <a:cubicBezTo>
                      <a:pt x="36" y="47"/>
                      <a:pt x="31" y="46"/>
                      <a:pt x="24" y="41"/>
                    </a:cubicBezTo>
                    <a:cubicBezTo>
                      <a:pt x="23" y="42"/>
                      <a:pt x="21" y="43"/>
                      <a:pt x="21" y="45"/>
                    </a:cubicBezTo>
                    <a:cubicBezTo>
                      <a:pt x="15" y="45"/>
                      <a:pt x="8" y="40"/>
                      <a:pt x="8" y="48"/>
                    </a:cubicBezTo>
                    <a:cubicBezTo>
                      <a:pt x="8" y="52"/>
                      <a:pt x="14" y="52"/>
                      <a:pt x="16" y="54"/>
                    </a:cubicBezTo>
                    <a:cubicBezTo>
                      <a:pt x="12" y="59"/>
                      <a:pt x="9" y="57"/>
                      <a:pt x="5" y="61"/>
                    </a:cubicBezTo>
                    <a:cubicBezTo>
                      <a:pt x="3" y="61"/>
                      <a:pt x="3" y="61"/>
                      <a:pt x="3" y="61"/>
                    </a:cubicBezTo>
                    <a:cubicBezTo>
                      <a:pt x="3" y="58"/>
                      <a:pt x="3" y="51"/>
                      <a:pt x="3" y="51"/>
                    </a:cubicBezTo>
                    <a:cubicBezTo>
                      <a:pt x="3" y="49"/>
                      <a:pt x="0" y="48"/>
                      <a:pt x="0" y="46"/>
                    </a:cubicBezTo>
                    <a:cubicBezTo>
                      <a:pt x="0" y="41"/>
                      <a:pt x="8" y="38"/>
                      <a:pt x="8" y="35"/>
                    </a:cubicBezTo>
                    <a:cubicBezTo>
                      <a:pt x="8" y="32"/>
                      <a:pt x="8" y="32"/>
                      <a:pt x="8" y="32"/>
                    </a:cubicBezTo>
                    <a:cubicBezTo>
                      <a:pt x="9" y="32"/>
                      <a:pt x="10" y="33"/>
                      <a:pt x="12" y="34"/>
                    </a:cubicBezTo>
                    <a:lnTo>
                      <a:pt x="11" y="3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67" name="Freeform 141"/>
              <p:cNvSpPr>
                <a:spLocks/>
              </p:cNvSpPr>
              <p:nvPr/>
            </p:nvSpPr>
            <p:spPr bwMode="auto">
              <a:xfrm>
                <a:off x="6816725" y="2073275"/>
                <a:ext cx="15875" cy="14288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12" y="2"/>
                  </a:cxn>
                  <a:cxn ang="0">
                    <a:pos x="1" y="11"/>
                  </a:cxn>
                  <a:cxn ang="0">
                    <a:pos x="1" y="7"/>
                  </a:cxn>
                  <a:cxn ang="0">
                    <a:pos x="11" y="0"/>
                  </a:cxn>
                  <a:cxn ang="0">
                    <a:pos x="10" y="0"/>
                  </a:cxn>
                </a:cxnLst>
                <a:rect l="0" t="0" r="r" b="b"/>
                <a:pathLst>
                  <a:path w="12" h="11">
                    <a:moveTo>
                      <a:pt x="10" y="0"/>
                    </a:moveTo>
                    <a:cubicBezTo>
                      <a:pt x="12" y="2"/>
                      <a:pt x="12" y="2"/>
                      <a:pt x="12" y="2"/>
                    </a:cubicBezTo>
                    <a:cubicBezTo>
                      <a:pt x="10" y="4"/>
                      <a:pt x="5" y="11"/>
                      <a:pt x="1" y="11"/>
                    </a:cubicBezTo>
                    <a:cubicBezTo>
                      <a:pt x="0" y="11"/>
                      <a:pt x="0" y="8"/>
                      <a:pt x="1" y="7"/>
                    </a:cubicBezTo>
                    <a:cubicBezTo>
                      <a:pt x="3" y="4"/>
                      <a:pt x="8" y="0"/>
                      <a:pt x="11" y="0"/>
                    </a:cubicBezTo>
                    <a:lnTo>
                      <a:pt x="1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68" name="Freeform 142"/>
              <p:cNvSpPr>
                <a:spLocks/>
              </p:cNvSpPr>
              <p:nvPr/>
            </p:nvSpPr>
            <p:spPr bwMode="auto">
              <a:xfrm>
                <a:off x="6848475" y="2052638"/>
                <a:ext cx="22225" cy="15875"/>
              </a:xfrm>
              <a:custGeom>
                <a:avLst/>
                <a:gdLst/>
                <a:ahLst/>
                <a:cxnLst>
                  <a:cxn ang="0">
                    <a:pos x="17" y="3"/>
                  </a:cxn>
                  <a:cxn ang="0">
                    <a:pos x="1" y="12"/>
                  </a:cxn>
                  <a:cxn ang="0">
                    <a:pos x="1" y="10"/>
                  </a:cxn>
                  <a:cxn ang="0">
                    <a:pos x="10" y="0"/>
                  </a:cxn>
                  <a:cxn ang="0">
                    <a:pos x="17" y="0"/>
                  </a:cxn>
                  <a:cxn ang="0">
                    <a:pos x="17" y="3"/>
                  </a:cxn>
                </a:cxnLst>
                <a:rect l="0" t="0" r="r" b="b"/>
                <a:pathLst>
                  <a:path w="17" h="12">
                    <a:moveTo>
                      <a:pt x="17" y="3"/>
                    </a:moveTo>
                    <a:cubicBezTo>
                      <a:pt x="7" y="3"/>
                      <a:pt x="7" y="12"/>
                      <a:pt x="1" y="12"/>
                    </a:cubicBezTo>
                    <a:cubicBezTo>
                      <a:pt x="0" y="12"/>
                      <a:pt x="1" y="10"/>
                      <a:pt x="1" y="10"/>
                    </a:cubicBezTo>
                    <a:cubicBezTo>
                      <a:pt x="1" y="10"/>
                      <a:pt x="5" y="0"/>
                      <a:pt x="10" y="0"/>
                    </a:cubicBezTo>
                    <a:cubicBezTo>
                      <a:pt x="13" y="0"/>
                      <a:pt x="15" y="0"/>
                      <a:pt x="17" y="0"/>
                    </a:cubicBezTo>
                    <a:lnTo>
                      <a:pt x="17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69" name="Freeform 143"/>
              <p:cNvSpPr>
                <a:spLocks/>
              </p:cNvSpPr>
              <p:nvPr/>
            </p:nvSpPr>
            <p:spPr bwMode="auto">
              <a:xfrm>
                <a:off x="6888163" y="2035175"/>
                <a:ext cx="12700" cy="11113"/>
              </a:xfrm>
              <a:custGeom>
                <a:avLst/>
                <a:gdLst/>
                <a:ahLst/>
                <a:cxnLst>
                  <a:cxn ang="0">
                    <a:pos x="1" y="6"/>
                  </a:cxn>
                  <a:cxn ang="0">
                    <a:pos x="2" y="3"/>
                  </a:cxn>
                  <a:cxn ang="0">
                    <a:pos x="9" y="0"/>
                  </a:cxn>
                  <a:cxn ang="0">
                    <a:pos x="1" y="9"/>
                  </a:cxn>
                  <a:cxn ang="0">
                    <a:pos x="1" y="6"/>
                  </a:cxn>
                </a:cxnLst>
                <a:rect l="0" t="0" r="r" b="b"/>
                <a:pathLst>
                  <a:path w="9" h="9">
                    <a:moveTo>
                      <a:pt x="1" y="6"/>
                    </a:moveTo>
                    <a:cubicBezTo>
                      <a:pt x="3" y="6"/>
                      <a:pt x="1" y="4"/>
                      <a:pt x="2" y="3"/>
                    </a:cubicBezTo>
                    <a:cubicBezTo>
                      <a:pt x="3" y="0"/>
                      <a:pt x="8" y="0"/>
                      <a:pt x="9" y="0"/>
                    </a:cubicBezTo>
                    <a:cubicBezTo>
                      <a:pt x="8" y="3"/>
                      <a:pt x="5" y="9"/>
                      <a:pt x="1" y="9"/>
                    </a:cubicBezTo>
                    <a:cubicBezTo>
                      <a:pt x="0" y="9"/>
                      <a:pt x="0" y="6"/>
                      <a:pt x="1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70" name="Freeform 144"/>
              <p:cNvSpPr>
                <a:spLocks/>
              </p:cNvSpPr>
              <p:nvPr/>
            </p:nvSpPr>
            <p:spPr bwMode="auto">
              <a:xfrm>
                <a:off x="6753225" y="1855788"/>
                <a:ext cx="47625" cy="184150"/>
              </a:xfrm>
              <a:custGeom>
                <a:avLst/>
                <a:gdLst/>
                <a:ahLst/>
                <a:cxnLst>
                  <a:cxn ang="0">
                    <a:pos x="26" y="84"/>
                  </a:cxn>
                  <a:cxn ang="0">
                    <a:pos x="13" y="109"/>
                  </a:cxn>
                  <a:cxn ang="0">
                    <a:pos x="26" y="132"/>
                  </a:cxn>
                  <a:cxn ang="0">
                    <a:pos x="25" y="132"/>
                  </a:cxn>
                  <a:cxn ang="0">
                    <a:pos x="20" y="128"/>
                  </a:cxn>
                  <a:cxn ang="0">
                    <a:pos x="16" y="128"/>
                  </a:cxn>
                  <a:cxn ang="0">
                    <a:pos x="5" y="138"/>
                  </a:cxn>
                  <a:cxn ang="0">
                    <a:pos x="5" y="125"/>
                  </a:cxn>
                  <a:cxn ang="0">
                    <a:pos x="7" y="105"/>
                  </a:cxn>
                  <a:cxn ang="0">
                    <a:pos x="4" y="93"/>
                  </a:cxn>
                  <a:cxn ang="0">
                    <a:pos x="7" y="79"/>
                  </a:cxn>
                  <a:cxn ang="0">
                    <a:pos x="7" y="53"/>
                  </a:cxn>
                  <a:cxn ang="0">
                    <a:pos x="0" y="37"/>
                  </a:cxn>
                  <a:cxn ang="0">
                    <a:pos x="9" y="15"/>
                  </a:cxn>
                  <a:cxn ang="0">
                    <a:pos x="11" y="9"/>
                  </a:cxn>
                  <a:cxn ang="0">
                    <a:pos x="11" y="0"/>
                  </a:cxn>
                  <a:cxn ang="0">
                    <a:pos x="14" y="0"/>
                  </a:cxn>
                  <a:cxn ang="0">
                    <a:pos x="19" y="20"/>
                  </a:cxn>
                  <a:cxn ang="0">
                    <a:pos x="21" y="37"/>
                  </a:cxn>
                  <a:cxn ang="0">
                    <a:pos x="21" y="47"/>
                  </a:cxn>
                  <a:cxn ang="0">
                    <a:pos x="24" y="59"/>
                  </a:cxn>
                  <a:cxn ang="0">
                    <a:pos x="36" y="90"/>
                  </a:cxn>
                  <a:cxn ang="0">
                    <a:pos x="26" y="84"/>
                  </a:cxn>
                </a:cxnLst>
                <a:rect l="0" t="0" r="r" b="b"/>
                <a:pathLst>
                  <a:path w="36" h="138">
                    <a:moveTo>
                      <a:pt x="26" y="84"/>
                    </a:moveTo>
                    <a:cubicBezTo>
                      <a:pt x="15" y="84"/>
                      <a:pt x="13" y="98"/>
                      <a:pt x="13" y="109"/>
                    </a:cubicBezTo>
                    <a:cubicBezTo>
                      <a:pt x="13" y="120"/>
                      <a:pt x="22" y="124"/>
                      <a:pt x="26" y="132"/>
                    </a:cubicBezTo>
                    <a:cubicBezTo>
                      <a:pt x="26" y="132"/>
                      <a:pt x="25" y="132"/>
                      <a:pt x="25" y="132"/>
                    </a:cubicBezTo>
                    <a:cubicBezTo>
                      <a:pt x="23" y="133"/>
                      <a:pt x="21" y="130"/>
                      <a:pt x="20" y="128"/>
                    </a:cubicBezTo>
                    <a:cubicBezTo>
                      <a:pt x="19" y="128"/>
                      <a:pt x="17" y="128"/>
                      <a:pt x="16" y="128"/>
                    </a:cubicBezTo>
                    <a:cubicBezTo>
                      <a:pt x="11" y="128"/>
                      <a:pt x="11" y="138"/>
                      <a:pt x="5" y="138"/>
                    </a:cubicBezTo>
                    <a:cubicBezTo>
                      <a:pt x="4" y="138"/>
                      <a:pt x="5" y="127"/>
                      <a:pt x="5" y="125"/>
                    </a:cubicBezTo>
                    <a:cubicBezTo>
                      <a:pt x="5" y="117"/>
                      <a:pt x="7" y="112"/>
                      <a:pt x="7" y="105"/>
                    </a:cubicBezTo>
                    <a:cubicBezTo>
                      <a:pt x="7" y="99"/>
                      <a:pt x="4" y="98"/>
                      <a:pt x="4" y="93"/>
                    </a:cubicBezTo>
                    <a:cubicBezTo>
                      <a:pt x="4" y="86"/>
                      <a:pt x="7" y="84"/>
                      <a:pt x="7" y="79"/>
                    </a:cubicBezTo>
                    <a:cubicBezTo>
                      <a:pt x="7" y="68"/>
                      <a:pt x="7" y="64"/>
                      <a:pt x="7" y="53"/>
                    </a:cubicBezTo>
                    <a:cubicBezTo>
                      <a:pt x="7" y="46"/>
                      <a:pt x="0" y="44"/>
                      <a:pt x="0" y="37"/>
                    </a:cubicBezTo>
                    <a:cubicBezTo>
                      <a:pt x="0" y="28"/>
                      <a:pt x="3" y="16"/>
                      <a:pt x="9" y="15"/>
                    </a:cubicBezTo>
                    <a:cubicBezTo>
                      <a:pt x="9" y="12"/>
                      <a:pt x="11" y="11"/>
                      <a:pt x="11" y="9"/>
                    </a:cubicBezTo>
                    <a:cubicBezTo>
                      <a:pt x="11" y="4"/>
                      <a:pt x="11" y="3"/>
                      <a:pt x="11" y="0"/>
                    </a:cubicBezTo>
                    <a:cubicBezTo>
                      <a:pt x="12" y="0"/>
                      <a:pt x="13" y="0"/>
                      <a:pt x="14" y="0"/>
                    </a:cubicBezTo>
                    <a:cubicBezTo>
                      <a:pt x="14" y="8"/>
                      <a:pt x="18" y="14"/>
                      <a:pt x="19" y="20"/>
                    </a:cubicBezTo>
                    <a:cubicBezTo>
                      <a:pt x="21" y="26"/>
                      <a:pt x="18" y="30"/>
                      <a:pt x="21" y="37"/>
                    </a:cubicBezTo>
                    <a:cubicBezTo>
                      <a:pt x="21" y="47"/>
                      <a:pt x="21" y="47"/>
                      <a:pt x="21" y="47"/>
                    </a:cubicBezTo>
                    <a:cubicBezTo>
                      <a:pt x="20" y="52"/>
                      <a:pt x="23" y="57"/>
                      <a:pt x="24" y="59"/>
                    </a:cubicBezTo>
                    <a:cubicBezTo>
                      <a:pt x="27" y="70"/>
                      <a:pt x="33" y="79"/>
                      <a:pt x="36" y="90"/>
                    </a:cubicBezTo>
                    <a:cubicBezTo>
                      <a:pt x="34" y="86"/>
                      <a:pt x="30" y="84"/>
                      <a:pt x="26" y="8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71" name="Freeform 145"/>
              <p:cNvSpPr>
                <a:spLocks/>
              </p:cNvSpPr>
              <p:nvPr/>
            </p:nvSpPr>
            <p:spPr bwMode="auto">
              <a:xfrm>
                <a:off x="5241925" y="1219200"/>
                <a:ext cx="292100" cy="214313"/>
              </a:xfrm>
              <a:custGeom>
                <a:avLst/>
                <a:gdLst/>
                <a:ahLst/>
                <a:cxnLst>
                  <a:cxn ang="0">
                    <a:pos x="76" y="161"/>
                  </a:cxn>
                  <a:cxn ang="0">
                    <a:pos x="50" y="131"/>
                  </a:cxn>
                  <a:cxn ang="0">
                    <a:pos x="103" y="67"/>
                  </a:cxn>
                  <a:cxn ang="0">
                    <a:pos x="125" y="55"/>
                  </a:cxn>
                  <a:cxn ang="0">
                    <a:pos x="134" y="45"/>
                  </a:cxn>
                  <a:cxn ang="0">
                    <a:pos x="175" y="34"/>
                  </a:cxn>
                  <a:cxn ang="0">
                    <a:pos x="220" y="11"/>
                  </a:cxn>
                  <a:cxn ang="0">
                    <a:pos x="203" y="0"/>
                  </a:cxn>
                  <a:cxn ang="0">
                    <a:pos x="136" y="25"/>
                  </a:cxn>
                  <a:cxn ang="0">
                    <a:pos x="123" y="19"/>
                  </a:cxn>
                  <a:cxn ang="0">
                    <a:pos x="109" y="25"/>
                  </a:cxn>
                  <a:cxn ang="0">
                    <a:pos x="69" y="46"/>
                  </a:cxn>
                  <a:cxn ang="0">
                    <a:pos x="52" y="49"/>
                  </a:cxn>
                  <a:cxn ang="0">
                    <a:pos x="47" y="53"/>
                  </a:cxn>
                  <a:cxn ang="0">
                    <a:pos x="50" y="61"/>
                  </a:cxn>
                  <a:cxn ang="0">
                    <a:pos x="27" y="88"/>
                  </a:cxn>
                  <a:cxn ang="0">
                    <a:pos x="34" y="98"/>
                  </a:cxn>
                  <a:cxn ang="0">
                    <a:pos x="13" y="110"/>
                  </a:cxn>
                  <a:cxn ang="0">
                    <a:pos x="13" y="117"/>
                  </a:cxn>
                  <a:cxn ang="0">
                    <a:pos x="0" y="134"/>
                  </a:cxn>
                  <a:cxn ang="0">
                    <a:pos x="8" y="143"/>
                  </a:cxn>
                  <a:cxn ang="0">
                    <a:pos x="21" y="143"/>
                  </a:cxn>
                  <a:cxn ang="0">
                    <a:pos x="27" y="158"/>
                  </a:cxn>
                  <a:cxn ang="0">
                    <a:pos x="39" y="158"/>
                  </a:cxn>
                  <a:cxn ang="0">
                    <a:pos x="42" y="161"/>
                  </a:cxn>
                  <a:cxn ang="0">
                    <a:pos x="76" y="161"/>
                  </a:cxn>
                  <a:cxn ang="0">
                    <a:pos x="72" y="156"/>
                  </a:cxn>
                  <a:cxn ang="0">
                    <a:pos x="76" y="161"/>
                  </a:cxn>
                </a:cxnLst>
                <a:rect l="0" t="0" r="r" b="b"/>
                <a:pathLst>
                  <a:path w="220" h="161">
                    <a:moveTo>
                      <a:pt x="76" y="161"/>
                    </a:moveTo>
                    <a:cubicBezTo>
                      <a:pt x="66" y="151"/>
                      <a:pt x="50" y="147"/>
                      <a:pt x="50" y="131"/>
                    </a:cubicBezTo>
                    <a:cubicBezTo>
                      <a:pt x="50" y="102"/>
                      <a:pt x="81" y="73"/>
                      <a:pt x="103" y="67"/>
                    </a:cubicBezTo>
                    <a:cubicBezTo>
                      <a:pt x="111" y="64"/>
                      <a:pt x="113" y="55"/>
                      <a:pt x="125" y="55"/>
                    </a:cubicBezTo>
                    <a:cubicBezTo>
                      <a:pt x="130" y="55"/>
                      <a:pt x="132" y="46"/>
                      <a:pt x="134" y="45"/>
                    </a:cubicBezTo>
                    <a:cubicBezTo>
                      <a:pt x="149" y="38"/>
                      <a:pt x="160" y="41"/>
                      <a:pt x="175" y="34"/>
                    </a:cubicBezTo>
                    <a:cubicBezTo>
                      <a:pt x="186" y="28"/>
                      <a:pt x="220" y="26"/>
                      <a:pt x="220" y="11"/>
                    </a:cubicBezTo>
                    <a:cubicBezTo>
                      <a:pt x="220" y="6"/>
                      <a:pt x="208" y="0"/>
                      <a:pt x="203" y="0"/>
                    </a:cubicBezTo>
                    <a:cubicBezTo>
                      <a:pt x="181" y="0"/>
                      <a:pt x="160" y="25"/>
                      <a:pt x="136" y="25"/>
                    </a:cubicBezTo>
                    <a:cubicBezTo>
                      <a:pt x="131" y="25"/>
                      <a:pt x="128" y="19"/>
                      <a:pt x="123" y="19"/>
                    </a:cubicBezTo>
                    <a:cubicBezTo>
                      <a:pt x="115" y="19"/>
                      <a:pt x="115" y="25"/>
                      <a:pt x="109" y="25"/>
                    </a:cubicBezTo>
                    <a:cubicBezTo>
                      <a:pt x="93" y="25"/>
                      <a:pt x="80" y="46"/>
                      <a:pt x="69" y="46"/>
                    </a:cubicBezTo>
                    <a:cubicBezTo>
                      <a:pt x="63" y="46"/>
                      <a:pt x="58" y="49"/>
                      <a:pt x="52" y="49"/>
                    </a:cubicBezTo>
                    <a:cubicBezTo>
                      <a:pt x="49" y="49"/>
                      <a:pt x="47" y="52"/>
                      <a:pt x="47" y="53"/>
                    </a:cubicBezTo>
                    <a:cubicBezTo>
                      <a:pt x="47" y="56"/>
                      <a:pt x="50" y="58"/>
                      <a:pt x="50" y="61"/>
                    </a:cubicBezTo>
                    <a:cubicBezTo>
                      <a:pt x="50" y="74"/>
                      <a:pt x="27" y="80"/>
                      <a:pt x="27" y="88"/>
                    </a:cubicBezTo>
                    <a:cubicBezTo>
                      <a:pt x="27" y="91"/>
                      <a:pt x="34" y="92"/>
                      <a:pt x="34" y="98"/>
                    </a:cubicBezTo>
                    <a:cubicBezTo>
                      <a:pt x="27" y="99"/>
                      <a:pt x="13" y="102"/>
                      <a:pt x="13" y="110"/>
                    </a:cubicBezTo>
                    <a:cubicBezTo>
                      <a:pt x="13" y="115"/>
                      <a:pt x="13" y="117"/>
                      <a:pt x="13" y="117"/>
                    </a:cubicBezTo>
                    <a:cubicBezTo>
                      <a:pt x="13" y="124"/>
                      <a:pt x="0" y="124"/>
                      <a:pt x="0" y="134"/>
                    </a:cubicBezTo>
                    <a:cubicBezTo>
                      <a:pt x="0" y="139"/>
                      <a:pt x="8" y="143"/>
                      <a:pt x="8" y="143"/>
                    </a:cubicBezTo>
                    <a:cubicBezTo>
                      <a:pt x="8" y="143"/>
                      <a:pt x="20" y="143"/>
                      <a:pt x="21" y="143"/>
                    </a:cubicBezTo>
                    <a:cubicBezTo>
                      <a:pt x="28" y="145"/>
                      <a:pt x="24" y="152"/>
                      <a:pt x="27" y="158"/>
                    </a:cubicBezTo>
                    <a:cubicBezTo>
                      <a:pt x="28" y="161"/>
                      <a:pt x="35" y="158"/>
                      <a:pt x="39" y="158"/>
                    </a:cubicBezTo>
                    <a:cubicBezTo>
                      <a:pt x="40" y="158"/>
                      <a:pt x="41" y="161"/>
                      <a:pt x="42" y="161"/>
                    </a:cubicBezTo>
                    <a:cubicBezTo>
                      <a:pt x="76" y="161"/>
                      <a:pt x="76" y="161"/>
                      <a:pt x="76" y="161"/>
                    </a:cubicBezTo>
                    <a:cubicBezTo>
                      <a:pt x="75" y="159"/>
                      <a:pt x="73" y="157"/>
                      <a:pt x="72" y="156"/>
                    </a:cubicBezTo>
                    <a:lnTo>
                      <a:pt x="76" y="16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72" name="Freeform 146"/>
              <p:cNvSpPr>
                <a:spLocks/>
              </p:cNvSpPr>
              <p:nvPr/>
            </p:nvSpPr>
            <p:spPr bwMode="auto">
              <a:xfrm>
                <a:off x="4713288" y="1196975"/>
                <a:ext cx="2847975" cy="1058863"/>
              </a:xfrm>
              <a:custGeom>
                <a:avLst/>
                <a:gdLst/>
                <a:ahLst/>
                <a:cxnLst>
                  <a:cxn ang="0">
                    <a:pos x="1515" y="585"/>
                  </a:cxn>
                  <a:cxn ang="0">
                    <a:pos x="1460" y="485"/>
                  </a:cxn>
                  <a:cxn ang="0">
                    <a:pos x="1665" y="408"/>
                  </a:cxn>
                  <a:cxn ang="0">
                    <a:pos x="1804" y="346"/>
                  </a:cxn>
                  <a:cxn ang="0">
                    <a:pos x="1709" y="465"/>
                  </a:cxn>
                  <a:cxn ang="0">
                    <a:pos x="1793" y="452"/>
                  </a:cxn>
                  <a:cxn ang="0">
                    <a:pos x="1989" y="313"/>
                  </a:cxn>
                  <a:cxn ang="0">
                    <a:pos x="2112" y="287"/>
                  </a:cxn>
                  <a:cxn ang="0">
                    <a:pos x="1892" y="194"/>
                  </a:cxn>
                  <a:cxn ang="0">
                    <a:pos x="1660" y="159"/>
                  </a:cxn>
                  <a:cxn ang="0">
                    <a:pos x="1435" y="157"/>
                  </a:cxn>
                  <a:cxn ang="0">
                    <a:pos x="1314" y="97"/>
                  </a:cxn>
                  <a:cxn ang="0">
                    <a:pos x="1102" y="104"/>
                  </a:cxn>
                  <a:cxn ang="0">
                    <a:pos x="1016" y="27"/>
                  </a:cxn>
                  <a:cxn ang="0">
                    <a:pos x="758" y="117"/>
                  </a:cxn>
                  <a:cxn ang="0">
                    <a:pos x="668" y="148"/>
                  </a:cxn>
                  <a:cxn ang="0">
                    <a:pos x="644" y="121"/>
                  </a:cxn>
                  <a:cxn ang="0">
                    <a:pos x="511" y="207"/>
                  </a:cxn>
                  <a:cxn ang="0">
                    <a:pos x="322" y="247"/>
                  </a:cxn>
                  <a:cxn ang="0">
                    <a:pos x="214" y="296"/>
                  </a:cxn>
                  <a:cxn ang="0">
                    <a:pos x="229" y="227"/>
                  </a:cxn>
                  <a:cxn ang="0">
                    <a:pos x="127" y="236"/>
                  </a:cxn>
                  <a:cxn ang="0">
                    <a:pos x="136" y="312"/>
                  </a:cxn>
                  <a:cxn ang="0">
                    <a:pos x="117" y="395"/>
                  </a:cxn>
                  <a:cxn ang="0">
                    <a:pos x="50" y="446"/>
                  </a:cxn>
                  <a:cxn ang="0">
                    <a:pos x="16" y="495"/>
                  </a:cxn>
                  <a:cxn ang="0">
                    <a:pos x="54" y="558"/>
                  </a:cxn>
                  <a:cxn ang="0">
                    <a:pos x="88" y="597"/>
                  </a:cxn>
                  <a:cxn ang="0">
                    <a:pos x="112" y="644"/>
                  </a:cxn>
                  <a:cxn ang="0">
                    <a:pos x="208" y="647"/>
                  </a:cxn>
                  <a:cxn ang="0">
                    <a:pos x="225" y="626"/>
                  </a:cxn>
                  <a:cxn ang="0">
                    <a:pos x="284" y="701"/>
                  </a:cxn>
                  <a:cxn ang="0">
                    <a:pos x="350" y="732"/>
                  </a:cxn>
                  <a:cxn ang="0">
                    <a:pos x="366" y="742"/>
                  </a:cxn>
                  <a:cxn ang="0">
                    <a:pos x="349" y="634"/>
                  </a:cxn>
                  <a:cxn ang="0">
                    <a:pos x="412" y="645"/>
                  </a:cxn>
                  <a:cxn ang="0">
                    <a:pos x="427" y="700"/>
                  </a:cxn>
                  <a:cxn ang="0">
                    <a:pos x="428" y="746"/>
                  </a:cxn>
                  <a:cxn ang="0">
                    <a:pos x="447" y="755"/>
                  </a:cxn>
                  <a:cxn ang="0">
                    <a:pos x="522" y="777"/>
                  </a:cxn>
                  <a:cxn ang="0">
                    <a:pos x="559" y="781"/>
                  </a:cxn>
                  <a:cxn ang="0">
                    <a:pos x="608" y="770"/>
                  </a:cxn>
                  <a:cxn ang="0">
                    <a:pos x="654" y="772"/>
                  </a:cxn>
                  <a:cxn ang="0">
                    <a:pos x="677" y="748"/>
                  </a:cxn>
                  <a:cxn ang="0">
                    <a:pos x="829" y="593"/>
                  </a:cxn>
                  <a:cxn ang="0">
                    <a:pos x="994" y="534"/>
                  </a:cxn>
                  <a:cxn ang="0">
                    <a:pos x="1224" y="569"/>
                  </a:cxn>
                  <a:cxn ang="0">
                    <a:pos x="1411" y="607"/>
                  </a:cxn>
                  <a:cxn ang="0">
                    <a:pos x="1400" y="655"/>
                  </a:cxn>
                </a:cxnLst>
                <a:rect l="0" t="0" r="r" b="b"/>
                <a:pathLst>
                  <a:path w="2139" h="795">
                    <a:moveTo>
                      <a:pt x="1398" y="684"/>
                    </a:moveTo>
                    <a:cubicBezTo>
                      <a:pt x="1398" y="684"/>
                      <a:pt x="1415" y="688"/>
                      <a:pt x="1429" y="688"/>
                    </a:cubicBezTo>
                    <a:cubicBezTo>
                      <a:pt x="1454" y="688"/>
                      <a:pt x="1478" y="635"/>
                      <a:pt x="1495" y="618"/>
                    </a:cubicBezTo>
                    <a:cubicBezTo>
                      <a:pt x="1502" y="610"/>
                      <a:pt x="1512" y="596"/>
                      <a:pt x="1515" y="585"/>
                    </a:cubicBezTo>
                    <a:cubicBezTo>
                      <a:pt x="1518" y="572"/>
                      <a:pt x="1513" y="564"/>
                      <a:pt x="1520" y="551"/>
                    </a:cubicBezTo>
                    <a:cubicBezTo>
                      <a:pt x="1522" y="547"/>
                      <a:pt x="1527" y="537"/>
                      <a:pt x="1527" y="527"/>
                    </a:cubicBezTo>
                    <a:cubicBezTo>
                      <a:pt x="1527" y="515"/>
                      <a:pt x="1508" y="492"/>
                      <a:pt x="1499" y="499"/>
                    </a:cubicBezTo>
                    <a:cubicBezTo>
                      <a:pt x="1473" y="518"/>
                      <a:pt x="1460" y="488"/>
                      <a:pt x="1460" y="485"/>
                    </a:cubicBezTo>
                    <a:cubicBezTo>
                      <a:pt x="1460" y="473"/>
                      <a:pt x="1483" y="459"/>
                      <a:pt x="1493" y="450"/>
                    </a:cubicBezTo>
                    <a:cubicBezTo>
                      <a:pt x="1506" y="436"/>
                      <a:pt x="1524" y="413"/>
                      <a:pt x="1543" y="408"/>
                    </a:cubicBezTo>
                    <a:cubicBezTo>
                      <a:pt x="1560" y="404"/>
                      <a:pt x="1613" y="399"/>
                      <a:pt x="1627" y="399"/>
                    </a:cubicBezTo>
                    <a:cubicBezTo>
                      <a:pt x="1645" y="399"/>
                      <a:pt x="1654" y="408"/>
                      <a:pt x="1665" y="408"/>
                    </a:cubicBezTo>
                    <a:cubicBezTo>
                      <a:pt x="1671" y="408"/>
                      <a:pt x="1675" y="408"/>
                      <a:pt x="1689" y="408"/>
                    </a:cubicBezTo>
                    <a:cubicBezTo>
                      <a:pt x="1696" y="379"/>
                      <a:pt x="1709" y="362"/>
                      <a:pt x="1740" y="362"/>
                    </a:cubicBezTo>
                    <a:cubicBezTo>
                      <a:pt x="1748" y="362"/>
                      <a:pt x="1751" y="360"/>
                      <a:pt x="1766" y="362"/>
                    </a:cubicBezTo>
                    <a:cubicBezTo>
                      <a:pt x="1759" y="368"/>
                      <a:pt x="1756" y="406"/>
                      <a:pt x="1804" y="346"/>
                    </a:cubicBezTo>
                    <a:cubicBezTo>
                      <a:pt x="1809" y="346"/>
                      <a:pt x="1832" y="355"/>
                      <a:pt x="1797" y="377"/>
                    </a:cubicBezTo>
                    <a:cubicBezTo>
                      <a:pt x="1785" y="385"/>
                      <a:pt x="1774" y="381"/>
                      <a:pt x="1766" y="393"/>
                    </a:cubicBezTo>
                    <a:cubicBezTo>
                      <a:pt x="1757" y="406"/>
                      <a:pt x="1749" y="423"/>
                      <a:pt x="1735" y="430"/>
                    </a:cubicBezTo>
                    <a:cubicBezTo>
                      <a:pt x="1724" y="436"/>
                      <a:pt x="1709" y="447"/>
                      <a:pt x="1709" y="465"/>
                    </a:cubicBezTo>
                    <a:cubicBezTo>
                      <a:pt x="1709" y="482"/>
                      <a:pt x="1714" y="535"/>
                      <a:pt x="1726" y="545"/>
                    </a:cubicBezTo>
                    <a:cubicBezTo>
                      <a:pt x="1735" y="532"/>
                      <a:pt x="1741" y="507"/>
                      <a:pt x="1760" y="503"/>
                    </a:cubicBezTo>
                    <a:cubicBezTo>
                      <a:pt x="1757" y="491"/>
                      <a:pt x="1777" y="488"/>
                      <a:pt x="1777" y="479"/>
                    </a:cubicBezTo>
                    <a:cubicBezTo>
                      <a:pt x="1777" y="464"/>
                      <a:pt x="1793" y="460"/>
                      <a:pt x="1793" y="452"/>
                    </a:cubicBezTo>
                    <a:cubicBezTo>
                      <a:pt x="1793" y="447"/>
                      <a:pt x="1788" y="442"/>
                      <a:pt x="1793" y="432"/>
                    </a:cubicBezTo>
                    <a:cubicBezTo>
                      <a:pt x="1828" y="356"/>
                      <a:pt x="1861" y="397"/>
                      <a:pt x="1874" y="397"/>
                    </a:cubicBezTo>
                    <a:cubicBezTo>
                      <a:pt x="1914" y="397"/>
                      <a:pt x="1941" y="347"/>
                      <a:pt x="1976" y="346"/>
                    </a:cubicBezTo>
                    <a:cubicBezTo>
                      <a:pt x="2041" y="345"/>
                      <a:pt x="1989" y="320"/>
                      <a:pt x="1989" y="313"/>
                    </a:cubicBezTo>
                    <a:cubicBezTo>
                      <a:pt x="1989" y="294"/>
                      <a:pt x="2015" y="297"/>
                      <a:pt x="2020" y="287"/>
                    </a:cubicBezTo>
                    <a:cubicBezTo>
                      <a:pt x="2022" y="282"/>
                      <a:pt x="2018" y="271"/>
                      <a:pt x="2026" y="271"/>
                    </a:cubicBezTo>
                    <a:cubicBezTo>
                      <a:pt x="2054" y="271"/>
                      <a:pt x="2077" y="309"/>
                      <a:pt x="2097" y="309"/>
                    </a:cubicBezTo>
                    <a:cubicBezTo>
                      <a:pt x="2106" y="309"/>
                      <a:pt x="2108" y="293"/>
                      <a:pt x="2112" y="287"/>
                    </a:cubicBezTo>
                    <a:cubicBezTo>
                      <a:pt x="2120" y="278"/>
                      <a:pt x="2127" y="279"/>
                      <a:pt x="2139" y="275"/>
                    </a:cubicBezTo>
                    <a:cubicBezTo>
                      <a:pt x="2123" y="254"/>
                      <a:pt x="2071" y="242"/>
                      <a:pt x="2046" y="227"/>
                    </a:cubicBezTo>
                    <a:cubicBezTo>
                      <a:pt x="2011" y="207"/>
                      <a:pt x="1965" y="185"/>
                      <a:pt x="1914" y="185"/>
                    </a:cubicBezTo>
                    <a:cubicBezTo>
                      <a:pt x="1900" y="185"/>
                      <a:pt x="1890" y="188"/>
                      <a:pt x="1892" y="194"/>
                    </a:cubicBezTo>
                    <a:cubicBezTo>
                      <a:pt x="1906" y="237"/>
                      <a:pt x="1872" y="194"/>
                      <a:pt x="1863" y="194"/>
                    </a:cubicBezTo>
                    <a:cubicBezTo>
                      <a:pt x="1762" y="192"/>
                      <a:pt x="1762" y="192"/>
                      <a:pt x="1762" y="192"/>
                    </a:cubicBezTo>
                    <a:cubicBezTo>
                      <a:pt x="1756" y="169"/>
                      <a:pt x="1741" y="161"/>
                      <a:pt x="1711" y="161"/>
                    </a:cubicBezTo>
                    <a:cubicBezTo>
                      <a:pt x="1695" y="161"/>
                      <a:pt x="1670" y="167"/>
                      <a:pt x="1660" y="159"/>
                    </a:cubicBezTo>
                    <a:cubicBezTo>
                      <a:pt x="1652" y="151"/>
                      <a:pt x="1651" y="141"/>
                      <a:pt x="1638" y="137"/>
                    </a:cubicBezTo>
                    <a:cubicBezTo>
                      <a:pt x="1611" y="128"/>
                      <a:pt x="1582" y="121"/>
                      <a:pt x="1548" y="121"/>
                    </a:cubicBezTo>
                    <a:cubicBezTo>
                      <a:pt x="1513" y="121"/>
                      <a:pt x="1509" y="140"/>
                      <a:pt x="1506" y="157"/>
                    </a:cubicBezTo>
                    <a:cubicBezTo>
                      <a:pt x="1473" y="157"/>
                      <a:pt x="1457" y="157"/>
                      <a:pt x="1435" y="157"/>
                    </a:cubicBezTo>
                    <a:cubicBezTo>
                      <a:pt x="1423" y="157"/>
                      <a:pt x="1421" y="147"/>
                      <a:pt x="1407" y="146"/>
                    </a:cubicBezTo>
                    <a:cubicBezTo>
                      <a:pt x="1405" y="152"/>
                      <a:pt x="1403" y="166"/>
                      <a:pt x="1396" y="166"/>
                    </a:cubicBezTo>
                    <a:cubicBezTo>
                      <a:pt x="1377" y="166"/>
                      <a:pt x="1369" y="143"/>
                      <a:pt x="1369" y="130"/>
                    </a:cubicBezTo>
                    <a:cubicBezTo>
                      <a:pt x="1369" y="127"/>
                      <a:pt x="1405" y="105"/>
                      <a:pt x="1314" y="97"/>
                    </a:cubicBezTo>
                    <a:cubicBezTo>
                      <a:pt x="1303" y="96"/>
                      <a:pt x="1296" y="101"/>
                      <a:pt x="1296" y="115"/>
                    </a:cubicBezTo>
                    <a:cubicBezTo>
                      <a:pt x="1248" y="115"/>
                      <a:pt x="1248" y="115"/>
                      <a:pt x="1248" y="115"/>
                    </a:cubicBezTo>
                    <a:cubicBezTo>
                      <a:pt x="1233" y="111"/>
                      <a:pt x="1157" y="102"/>
                      <a:pt x="1147" y="86"/>
                    </a:cubicBezTo>
                    <a:cubicBezTo>
                      <a:pt x="1089" y="133"/>
                      <a:pt x="1102" y="104"/>
                      <a:pt x="1102" y="104"/>
                    </a:cubicBezTo>
                    <a:cubicBezTo>
                      <a:pt x="1116" y="87"/>
                      <a:pt x="1249" y="51"/>
                      <a:pt x="1140" y="24"/>
                    </a:cubicBezTo>
                    <a:cubicBezTo>
                      <a:pt x="1094" y="24"/>
                      <a:pt x="1094" y="24"/>
                      <a:pt x="1094" y="24"/>
                    </a:cubicBezTo>
                    <a:cubicBezTo>
                      <a:pt x="1089" y="12"/>
                      <a:pt x="1079" y="0"/>
                      <a:pt x="1060" y="0"/>
                    </a:cubicBezTo>
                    <a:cubicBezTo>
                      <a:pt x="1038" y="0"/>
                      <a:pt x="1028" y="17"/>
                      <a:pt x="1016" y="27"/>
                    </a:cubicBezTo>
                    <a:cubicBezTo>
                      <a:pt x="1008" y="33"/>
                      <a:pt x="951" y="56"/>
                      <a:pt x="956" y="35"/>
                    </a:cubicBezTo>
                    <a:cubicBezTo>
                      <a:pt x="941" y="40"/>
                      <a:pt x="879" y="44"/>
                      <a:pt x="847" y="73"/>
                    </a:cubicBezTo>
                    <a:cubicBezTo>
                      <a:pt x="840" y="79"/>
                      <a:pt x="838" y="97"/>
                      <a:pt x="828" y="97"/>
                    </a:cubicBezTo>
                    <a:cubicBezTo>
                      <a:pt x="813" y="97"/>
                      <a:pt x="758" y="92"/>
                      <a:pt x="758" y="117"/>
                    </a:cubicBezTo>
                    <a:cubicBezTo>
                      <a:pt x="758" y="122"/>
                      <a:pt x="763" y="128"/>
                      <a:pt x="765" y="135"/>
                    </a:cubicBezTo>
                    <a:cubicBezTo>
                      <a:pt x="755" y="141"/>
                      <a:pt x="752" y="135"/>
                      <a:pt x="721" y="135"/>
                    </a:cubicBezTo>
                    <a:cubicBezTo>
                      <a:pt x="695" y="170"/>
                      <a:pt x="697" y="129"/>
                      <a:pt x="691" y="121"/>
                    </a:cubicBezTo>
                    <a:cubicBezTo>
                      <a:pt x="689" y="136"/>
                      <a:pt x="679" y="142"/>
                      <a:pt x="668" y="148"/>
                    </a:cubicBezTo>
                    <a:cubicBezTo>
                      <a:pt x="671" y="160"/>
                      <a:pt x="690" y="173"/>
                      <a:pt x="677" y="188"/>
                    </a:cubicBezTo>
                    <a:cubicBezTo>
                      <a:pt x="667" y="198"/>
                      <a:pt x="695" y="230"/>
                      <a:pt x="680" y="230"/>
                    </a:cubicBezTo>
                    <a:cubicBezTo>
                      <a:pt x="662" y="230"/>
                      <a:pt x="657" y="164"/>
                      <a:pt x="657" y="150"/>
                    </a:cubicBezTo>
                    <a:cubicBezTo>
                      <a:pt x="657" y="135"/>
                      <a:pt x="681" y="129"/>
                      <a:pt x="644" y="121"/>
                    </a:cubicBezTo>
                    <a:cubicBezTo>
                      <a:pt x="625" y="118"/>
                      <a:pt x="589" y="149"/>
                      <a:pt x="589" y="166"/>
                    </a:cubicBezTo>
                    <a:cubicBezTo>
                      <a:pt x="589" y="186"/>
                      <a:pt x="598" y="199"/>
                      <a:pt x="608" y="210"/>
                    </a:cubicBezTo>
                    <a:cubicBezTo>
                      <a:pt x="633" y="248"/>
                      <a:pt x="574" y="205"/>
                      <a:pt x="552" y="200"/>
                    </a:cubicBezTo>
                    <a:cubicBezTo>
                      <a:pt x="492" y="184"/>
                      <a:pt x="512" y="204"/>
                      <a:pt x="511" y="207"/>
                    </a:cubicBezTo>
                    <a:cubicBezTo>
                      <a:pt x="509" y="241"/>
                      <a:pt x="495" y="214"/>
                      <a:pt x="487" y="214"/>
                    </a:cubicBezTo>
                    <a:cubicBezTo>
                      <a:pt x="473" y="214"/>
                      <a:pt x="445" y="233"/>
                      <a:pt x="425" y="223"/>
                    </a:cubicBezTo>
                    <a:cubicBezTo>
                      <a:pt x="415" y="197"/>
                      <a:pt x="349" y="256"/>
                      <a:pt x="333" y="256"/>
                    </a:cubicBezTo>
                    <a:cubicBezTo>
                      <a:pt x="327" y="256"/>
                      <a:pt x="320" y="252"/>
                      <a:pt x="322" y="247"/>
                    </a:cubicBezTo>
                    <a:cubicBezTo>
                      <a:pt x="329" y="229"/>
                      <a:pt x="319" y="191"/>
                      <a:pt x="300" y="249"/>
                    </a:cubicBezTo>
                    <a:cubicBezTo>
                      <a:pt x="298" y="253"/>
                      <a:pt x="306" y="255"/>
                      <a:pt x="306" y="263"/>
                    </a:cubicBezTo>
                    <a:cubicBezTo>
                      <a:pt x="306" y="278"/>
                      <a:pt x="283" y="267"/>
                      <a:pt x="271" y="271"/>
                    </a:cubicBezTo>
                    <a:cubicBezTo>
                      <a:pt x="259" y="275"/>
                      <a:pt x="265" y="318"/>
                      <a:pt x="214" y="296"/>
                    </a:cubicBezTo>
                    <a:cubicBezTo>
                      <a:pt x="214" y="313"/>
                      <a:pt x="214" y="313"/>
                      <a:pt x="214" y="313"/>
                    </a:cubicBezTo>
                    <a:cubicBezTo>
                      <a:pt x="189" y="311"/>
                      <a:pt x="192" y="284"/>
                      <a:pt x="183" y="271"/>
                    </a:cubicBezTo>
                    <a:cubicBezTo>
                      <a:pt x="202" y="271"/>
                      <a:pt x="212" y="271"/>
                      <a:pt x="230" y="276"/>
                    </a:cubicBezTo>
                    <a:cubicBezTo>
                      <a:pt x="255" y="282"/>
                      <a:pt x="304" y="251"/>
                      <a:pt x="229" y="227"/>
                    </a:cubicBezTo>
                    <a:cubicBezTo>
                      <a:pt x="208" y="220"/>
                      <a:pt x="160" y="196"/>
                      <a:pt x="145" y="196"/>
                    </a:cubicBezTo>
                    <a:cubicBezTo>
                      <a:pt x="144" y="196"/>
                      <a:pt x="144" y="195"/>
                      <a:pt x="133" y="196"/>
                    </a:cubicBezTo>
                    <a:cubicBezTo>
                      <a:pt x="127" y="200"/>
                      <a:pt x="111" y="208"/>
                      <a:pt x="111" y="219"/>
                    </a:cubicBezTo>
                    <a:cubicBezTo>
                      <a:pt x="111" y="227"/>
                      <a:pt x="127" y="226"/>
                      <a:pt x="127" y="236"/>
                    </a:cubicBezTo>
                    <a:cubicBezTo>
                      <a:pt x="127" y="244"/>
                      <a:pt x="119" y="247"/>
                      <a:pt x="119" y="255"/>
                    </a:cubicBezTo>
                    <a:cubicBezTo>
                      <a:pt x="119" y="263"/>
                      <a:pt x="128" y="268"/>
                      <a:pt x="128" y="277"/>
                    </a:cubicBezTo>
                    <a:cubicBezTo>
                      <a:pt x="128" y="282"/>
                      <a:pt x="123" y="285"/>
                      <a:pt x="123" y="290"/>
                    </a:cubicBezTo>
                    <a:cubicBezTo>
                      <a:pt x="123" y="300"/>
                      <a:pt x="136" y="302"/>
                      <a:pt x="136" y="312"/>
                    </a:cubicBezTo>
                    <a:cubicBezTo>
                      <a:pt x="136" y="315"/>
                      <a:pt x="132" y="317"/>
                      <a:pt x="131" y="318"/>
                    </a:cubicBezTo>
                    <a:cubicBezTo>
                      <a:pt x="135" y="325"/>
                      <a:pt x="145" y="327"/>
                      <a:pt x="145" y="336"/>
                    </a:cubicBezTo>
                    <a:cubicBezTo>
                      <a:pt x="145" y="351"/>
                      <a:pt x="115" y="367"/>
                      <a:pt x="106" y="379"/>
                    </a:cubicBezTo>
                    <a:cubicBezTo>
                      <a:pt x="109" y="384"/>
                      <a:pt x="114" y="387"/>
                      <a:pt x="117" y="395"/>
                    </a:cubicBezTo>
                    <a:cubicBezTo>
                      <a:pt x="111" y="398"/>
                      <a:pt x="98" y="405"/>
                      <a:pt x="92" y="405"/>
                    </a:cubicBezTo>
                    <a:cubicBezTo>
                      <a:pt x="85" y="405"/>
                      <a:pt x="80" y="402"/>
                      <a:pt x="70" y="402"/>
                    </a:cubicBezTo>
                    <a:cubicBezTo>
                      <a:pt x="61" y="402"/>
                      <a:pt x="38" y="410"/>
                      <a:pt x="45" y="417"/>
                    </a:cubicBezTo>
                    <a:cubicBezTo>
                      <a:pt x="67" y="438"/>
                      <a:pt x="56" y="446"/>
                      <a:pt x="50" y="446"/>
                    </a:cubicBezTo>
                    <a:cubicBezTo>
                      <a:pt x="42" y="446"/>
                      <a:pt x="40" y="435"/>
                      <a:pt x="33" y="435"/>
                    </a:cubicBezTo>
                    <a:cubicBezTo>
                      <a:pt x="25" y="435"/>
                      <a:pt x="15" y="455"/>
                      <a:pt x="15" y="465"/>
                    </a:cubicBezTo>
                    <a:cubicBezTo>
                      <a:pt x="15" y="483"/>
                      <a:pt x="1" y="480"/>
                      <a:pt x="0" y="496"/>
                    </a:cubicBezTo>
                    <a:cubicBezTo>
                      <a:pt x="6" y="495"/>
                      <a:pt x="11" y="495"/>
                      <a:pt x="16" y="495"/>
                    </a:cubicBezTo>
                    <a:cubicBezTo>
                      <a:pt x="24" y="495"/>
                      <a:pt x="30" y="494"/>
                      <a:pt x="39" y="494"/>
                    </a:cubicBezTo>
                    <a:cubicBezTo>
                      <a:pt x="48" y="494"/>
                      <a:pt x="52" y="510"/>
                      <a:pt x="52" y="520"/>
                    </a:cubicBezTo>
                    <a:cubicBezTo>
                      <a:pt x="52" y="526"/>
                      <a:pt x="46" y="529"/>
                      <a:pt x="46" y="535"/>
                    </a:cubicBezTo>
                    <a:cubicBezTo>
                      <a:pt x="46" y="544"/>
                      <a:pt x="54" y="550"/>
                      <a:pt x="54" y="558"/>
                    </a:cubicBezTo>
                    <a:cubicBezTo>
                      <a:pt x="54" y="563"/>
                      <a:pt x="46" y="565"/>
                      <a:pt x="44" y="568"/>
                    </a:cubicBezTo>
                    <a:cubicBezTo>
                      <a:pt x="39" y="576"/>
                      <a:pt x="37" y="583"/>
                      <a:pt x="37" y="593"/>
                    </a:cubicBezTo>
                    <a:cubicBezTo>
                      <a:pt x="37" y="606"/>
                      <a:pt x="46" y="603"/>
                      <a:pt x="56" y="603"/>
                    </a:cubicBezTo>
                    <a:cubicBezTo>
                      <a:pt x="70" y="603"/>
                      <a:pt x="77" y="597"/>
                      <a:pt x="88" y="597"/>
                    </a:cubicBezTo>
                    <a:cubicBezTo>
                      <a:pt x="99" y="597"/>
                      <a:pt x="97" y="620"/>
                      <a:pt x="108" y="620"/>
                    </a:cubicBezTo>
                    <a:cubicBezTo>
                      <a:pt x="108" y="638"/>
                      <a:pt x="108" y="638"/>
                      <a:pt x="108" y="638"/>
                    </a:cubicBezTo>
                    <a:cubicBezTo>
                      <a:pt x="108" y="640"/>
                      <a:pt x="109" y="641"/>
                      <a:pt x="110" y="641"/>
                    </a:cubicBezTo>
                    <a:cubicBezTo>
                      <a:pt x="112" y="644"/>
                      <a:pt x="112" y="644"/>
                      <a:pt x="112" y="644"/>
                    </a:cubicBezTo>
                    <a:cubicBezTo>
                      <a:pt x="114" y="644"/>
                      <a:pt x="120" y="642"/>
                      <a:pt x="123" y="641"/>
                    </a:cubicBezTo>
                    <a:cubicBezTo>
                      <a:pt x="132" y="639"/>
                      <a:pt x="133" y="627"/>
                      <a:pt x="143" y="627"/>
                    </a:cubicBezTo>
                    <a:cubicBezTo>
                      <a:pt x="151" y="627"/>
                      <a:pt x="171" y="660"/>
                      <a:pt x="177" y="660"/>
                    </a:cubicBezTo>
                    <a:cubicBezTo>
                      <a:pt x="184" y="660"/>
                      <a:pt x="205" y="651"/>
                      <a:pt x="208" y="647"/>
                    </a:cubicBezTo>
                    <a:cubicBezTo>
                      <a:pt x="207" y="647"/>
                      <a:pt x="196" y="645"/>
                      <a:pt x="196" y="645"/>
                    </a:cubicBezTo>
                    <a:cubicBezTo>
                      <a:pt x="194" y="645"/>
                      <a:pt x="189" y="644"/>
                      <a:pt x="189" y="638"/>
                    </a:cubicBezTo>
                    <a:cubicBezTo>
                      <a:pt x="189" y="635"/>
                      <a:pt x="221" y="623"/>
                      <a:pt x="233" y="619"/>
                    </a:cubicBezTo>
                    <a:cubicBezTo>
                      <a:pt x="233" y="619"/>
                      <a:pt x="227" y="625"/>
                      <a:pt x="225" y="626"/>
                    </a:cubicBezTo>
                    <a:cubicBezTo>
                      <a:pt x="226" y="629"/>
                      <a:pt x="237" y="641"/>
                      <a:pt x="211" y="647"/>
                    </a:cubicBezTo>
                    <a:cubicBezTo>
                      <a:pt x="223" y="673"/>
                      <a:pt x="273" y="669"/>
                      <a:pt x="273" y="704"/>
                    </a:cubicBezTo>
                    <a:cubicBezTo>
                      <a:pt x="275" y="703"/>
                      <a:pt x="275" y="703"/>
                      <a:pt x="275" y="703"/>
                    </a:cubicBezTo>
                    <a:cubicBezTo>
                      <a:pt x="278" y="702"/>
                      <a:pt x="280" y="701"/>
                      <a:pt x="284" y="701"/>
                    </a:cubicBezTo>
                    <a:cubicBezTo>
                      <a:pt x="298" y="701"/>
                      <a:pt x="297" y="710"/>
                      <a:pt x="302" y="719"/>
                    </a:cubicBezTo>
                    <a:cubicBezTo>
                      <a:pt x="303" y="721"/>
                      <a:pt x="312" y="726"/>
                      <a:pt x="312" y="726"/>
                    </a:cubicBezTo>
                    <a:cubicBezTo>
                      <a:pt x="320" y="729"/>
                      <a:pt x="322" y="742"/>
                      <a:pt x="335" y="742"/>
                    </a:cubicBezTo>
                    <a:cubicBezTo>
                      <a:pt x="344" y="742"/>
                      <a:pt x="344" y="734"/>
                      <a:pt x="350" y="732"/>
                    </a:cubicBezTo>
                    <a:cubicBezTo>
                      <a:pt x="354" y="731"/>
                      <a:pt x="353" y="731"/>
                      <a:pt x="357" y="731"/>
                    </a:cubicBezTo>
                    <a:cubicBezTo>
                      <a:pt x="358" y="733"/>
                      <a:pt x="358" y="737"/>
                      <a:pt x="360" y="739"/>
                    </a:cubicBezTo>
                    <a:cubicBezTo>
                      <a:pt x="359" y="739"/>
                      <a:pt x="360" y="740"/>
                      <a:pt x="360" y="741"/>
                    </a:cubicBezTo>
                    <a:cubicBezTo>
                      <a:pt x="366" y="742"/>
                      <a:pt x="366" y="742"/>
                      <a:pt x="366" y="742"/>
                    </a:cubicBezTo>
                    <a:cubicBezTo>
                      <a:pt x="371" y="735"/>
                      <a:pt x="371" y="724"/>
                      <a:pt x="378" y="721"/>
                    </a:cubicBezTo>
                    <a:cubicBezTo>
                      <a:pt x="366" y="714"/>
                      <a:pt x="348" y="688"/>
                      <a:pt x="348" y="673"/>
                    </a:cubicBezTo>
                    <a:cubicBezTo>
                      <a:pt x="348" y="668"/>
                      <a:pt x="338" y="662"/>
                      <a:pt x="338" y="655"/>
                    </a:cubicBezTo>
                    <a:cubicBezTo>
                      <a:pt x="338" y="653"/>
                      <a:pt x="347" y="637"/>
                      <a:pt x="349" y="634"/>
                    </a:cubicBezTo>
                    <a:cubicBezTo>
                      <a:pt x="351" y="635"/>
                      <a:pt x="365" y="628"/>
                      <a:pt x="366" y="627"/>
                    </a:cubicBezTo>
                    <a:cubicBezTo>
                      <a:pt x="377" y="623"/>
                      <a:pt x="384" y="620"/>
                      <a:pt x="399" y="620"/>
                    </a:cubicBezTo>
                    <a:cubicBezTo>
                      <a:pt x="423" y="620"/>
                      <a:pt x="427" y="631"/>
                      <a:pt x="436" y="645"/>
                    </a:cubicBezTo>
                    <a:cubicBezTo>
                      <a:pt x="429" y="650"/>
                      <a:pt x="420" y="645"/>
                      <a:pt x="412" y="645"/>
                    </a:cubicBezTo>
                    <a:cubicBezTo>
                      <a:pt x="400" y="645"/>
                      <a:pt x="383" y="656"/>
                      <a:pt x="381" y="656"/>
                    </a:cubicBezTo>
                    <a:cubicBezTo>
                      <a:pt x="382" y="665"/>
                      <a:pt x="389" y="664"/>
                      <a:pt x="391" y="669"/>
                    </a:cubicBezTo>
                    <a:cubicBezTo>
                      <a:pt x="400" y="684"/>
                      <a:pt x="412" y="690"/>
                      <a:pt x="412" y="707"/>
                    </a:cubicBezTo>
                    <a:cubicBezTo>
                      <a:pt x="415" y="705"/>
                      <a:pt x="424" y="701"/>
                      <a:pt x="427" y="700"/>
                    </a:cubicBezTo>
                    <a:cubicBezTo>
                      <a:pt x="427" y="707"/>
                      <a:pt x="434" y="710"/>
                      <a:pt x="434" y="717"/>
                    </a:cubicBezTo>
                    <a:cubicBezTo>
                      <a:pt x="421" y="717"/>
                      <a:pt x="421" y="717"/>
                      <a:pt x="421" y="717"/>
                    </a:cubicBezTo>
                    <a:cubicBezTo>
                      <a:pt x="417" y="717"/>
                      <a:pt x="413" y="721"/>
                      <a:pt x="412" y="728"/>
                    </a:cubicBezTo>
                    <a:cubicBezTo>
                      <a:pt x="421" y="729"/>
                      <a:pt x="428" y="738"/>
                      <a:pt x="428" y="746"/>
                    </a:cubicBezTo>
                    <a:cubicBezTo>
                      <a:pt x="428" y="751"/>
                      <a:pt x="424" y="753"/>
                      <a:pt x="424" y="757"/>
                    </a:cubicBezTo>
                    <a:cubicBezTo>
                      <a:pt x="424" y="761"/>
                      <a:pt x="428" y="765"/>
                      <a:pt x="429" y="766"/>
                    </a:cubicBezTo>
                    <a:cubicBezTo>
                      <a:pt x="429" y="762"/>
                      <a:pt x="434" y="762"/>
                      <a:pt x="438" y="761"/>
                    </a:cubicBezTo>
                    <a:cubicBezTo>
                      <a:pt x="443" y="759"/>
                      <a:pt x="442" y="757"/>
                      <a:pt x="447" y="755"/>
                    </a:cubicBezTo>
                    <a:cubicBezTo>
                      <a:pt x="455" y="752"/>
                      <a:pt x="460" y="754"/>
                      <a:pt x="466" y="749"/>
                    </a:cubicBezTo>
                    <a:cubicBezTo>
                      <a:pt x="476" y="755"/>
                      <a:pt x="482" y="755"/>
                      <a:pt x="491" y="758"/>
                    </a:cubicBezTo>
                    <a:cubicBezTo>
                      <a:pt x="502" y="762"/>
                      <a:pt x="505" y="772"/>
                      <a:pt x="518" y="772"/>
                    </a:cubicBezTo>
                    <a:cubicBezTo>
                      <a:pt x="518" y="774"/>
                      <a:pt x="521" y="775"/>
                      <a:pt x="522" y="777"/>
                    </a:cubicBezTo>
                    <a:cubicBezTo>
                      <a:pt x="523" y="781"/>
                      <a:pt x="522" y="787"/>
                      <a:pt x="524" y="793"/>
                    </a:cubicBezTo>
                    <a:cubicBezTo>
                      <a:pt x="529" y="787"/>
                      <a:pt x="533" y="795"/>
                      <a:pt x="537" y="795"/>
                    </a:cubicBezTo>
                    <a:cubicBezTo>
                      <a:pt x="542" y="795"/>
                      <a:pt x="544" y="791"/>
                      <a:pt x="547" y="788"/>
                    </a:cubicBezTo>
                    <a:cubicBezTo>
                      <a:pt x="551" y="784"/>
                      <a:pt x="556" y="784"/>
                      <a:pt x="559" y="781"/>
                    </a:cubicBezTo>
                    <a:cubicBezTo>
                      <a:pt x="567" y="773"/>
                      <a:pt x="568" y="762"/>
                      <a:pt x="579" y="762"/>
                    </a:cubicBezTo>
                    <a:cubicBezTo>
                      <a:pt x="583" y="762"/>
                      <a:pt x="582" y="764"/>
                      <a:pt x="586" y="764"/>
                    </a:cubicBezTo>
                    <a:cubicBezTo>
                      <a:pt x="587" y="769"/>
                      <a:pt x="597" y="765"/>
                      <a:pt x="600" y="765"/>
                    </a:cubicBezTo>
                    <a:cubicBezTo>
                      <a:pt x="604" y="765"/>
                      <a:pt x="605" y="770"/>
                      <a:pt x="608" y="770"/>
                    </a:cubicBezTo>
                    <a:cubicBezTo>
                      <a:pt x="617" y="770"/>
                      <a:pt x="624" y="765"/>
                      <a:pt x="627" y="759"/>
                    </a:cubicBezTo>
                    <a:cubicBezTo>
                      <a:pt x="628" y="760"/>
                      <a:pt x="629" y="759"/>
                      <a:pt x="630" y="759"/>
                    </a:cubicBezTo>
                    <a:cubicBezTo>
                      <a:pt x="634" y="759"/>
                      <a:pt x="636" y="749"/>
                      <a:pt x="645" y="749"/>
                    </a:cubicBezTo>
                    <a:cubicBezTo>
                      <a:pt x="654" y="749"/>
                      <a:pt x="644" y="772"/>
                      <a:pt x="654" y="772"/>
                    </a:cubicBezTo>
                    <a:cubicBezTo>
                      <a:pt x="664" y="772"/>
                      <a:pt x="668" y="764"/>
                      <a:pt x="677" y="764"/>
                    </a:cubicBezTo>
                    <a:cubicBezTo>
                      <a:pt x="682" y="764"/>
                      <a:pt x="686" y="764"/>
                      <a:pt x="692" y="765"/>
                    </a:cubicBezTo>
                    <a:cubicBezTo>
                      <a:pt x="692" y="763"/>
                      <a:pt x="692" y="763"/>
                      <a:pt x="692" y="763"/>
                    </a:cubicBezTo>
                    <a:cubicBezTo>
                      <a:pt x="690" y="753"/>
                      <a:pt x="688" y="750"/>
                      <a:pt x="677" y="748"/>
                    </a:cubicBezTo>
                    <a:cubicBezTo>
                      <a:pt x="678" y="739"/>
                      <a:pt x="687" y="719"/>
                      <a:pt x="694" y="719"/>
                    </a:cubicBezTo>
                    <a:cubicBezTo>
                      <a:pt x="735" y="719"/>
                      <a:pt x="763" y="698"/>
                      <a:pt x="763" y="649"/>
                    </a:cubicBezTo>
                    <a:cubicBezTo>
                      <a:pt x="785" y="645"/>
                      <a:pt x="787" y="618"/>
                      <a:pt x="800" y="620"/>
                    </a:cubicBezTo>
                    <a:cubicBezTo>
                      <a:pt x="836" y="624"/>
                      <a:pt x="822" y="600"/>
                      <a:pt x="829" y="593"/>
                    </a:cubicBezTo>
                    <a:cubicBezTo>
                      <a:pt x="847" y="578"/>
                      <a:pt x="873" y="578"/>
                      <a:pt x="895" y="565"/>
                    </a:cubicBezTo>
                    <a:cubicBezTo>
                      <a:pt x="898" y="563"/>
                      <a:pt x="906" y="554"/>
                      <a:pt x="913" y="554"/>
                    </a:cubicBezTo>
                    <a:cubicBezTo>
                      <a:pt x="924" y="554"/>
                      <a:pt x="943" y="567"/>
                      <a:pt x="961" y="567"/>
                    </a:cubicBezTo>
                    <a:cubicBezTo>
                      <a:pt x="986" y="567"/>
                      <a:pt x="981" y="534"/>
                      <a:pt x="994" y="534"/>
                    </a:cubicBezTo>
                    <a:cubicBezTo>
                      <a:pt x="1002" y="534"/>
                      <a:pt x="1029" y="538"/>
                      <a:pt x="1032" y="545"/>
                    </a:cubicBezTo>
                    <a:cubicBezTo>
                      <a:pt x="1042" y="573"/>
                      <a:pt x="1060" y="558"/>
                      <a:pt x="1072" y="558"/>
                    </a:cubicBezTo>
                    <a:cubicBezTo>
                      <a:pt x="1099" y="558"/>
                      <a:pt x="1107" y="580"/>
                      <a:pt x="1135" y="580"/>
                    </a:cubicBezTo>
                    <a:cubicBezTo>
                      <a:pt x="1160" y="580"/>
                      <a:pt x="1192" y="557"/>
                      <a:pt x="1224" y="569"/>
                    </a:cubicBezTo>
                    <a:cubicBezTo>
                      <a:pt x="1266" y="586"/>
                      <a:pt x="1245" y="512"/>
                      <a:pt x="1301" y="512"/>
                    </a:cubicBezTo>
                    <a:cubicBezTo>
                      <a:pt x="1340" y="512"/>
                      <a:pt x="1339" y="543"/>
                      <a:pt x="1354" y="567"/>
                    </a:cubicBezTo>
                    <a:cubicBezTo>
                      <a:pt x="1360" y="576"/>
                      <a:pt x="1379" y="577"/>
                      <a:pt x="1387" y="585"/>
                    </a:cubicBezTo>
                    <a:cubicBezTo>
                      <a:pt x="1393" y="590"/>
                      <a:pt x="1398" y="607"/>
                      <a:pt x="1411" y="607"/>
                    </a:cubicBezTo>
                    <a:cubicBezTo>
                      <a:pt x="1426" y="607"/>
                      <a:pt x="1428" y="593"/>
                      <a:pt x="1446" y="593"/>
                    </a:cubicBezTo>
                    <a:cubicBezTo>
                      <a:pt x="1446" y="604"/>
                      <a:pt x="1446" y="604"/>
                      <a:pt x="1446" y="604"/>
                    </a:cubicBezTo>
                    <a:cubicBezTo>
                      <a:pt x="1437" y="614"/>
                      <a:pt x="1433" y="638"/>
                      <a:pt x="1422" y="644"/>
                    </a:cubicBezTo>
                    <a:cubicBezTo>
                      <a:pt x="1412" y="650"/>
                      <a:pt x="1394" y="651"/>
                      <a:pt x="1400" y="655"/>
                    </a:cubicBezTo>
                    <a:cubicBezTo>
                      <a:pt x="1415" y="665"/>
                      <a:pt x="1398" y="684"/>
                      <a:pt x="1398" y="68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73" name="Freeform 147"/>
              <p:cNvSpPr>
                <a:spLocks/>
              </p:cNvSpPr>
              <p:nvPr/>
            </p:nvSpPr>
            <p:spPr bwMode="auto">
              <a:xfrm>
                <a:off x="5614988" y="1879600"/>
                <a:ext cx="1023938" cy="646113"/>
              </a:xfrm>
              <a:custGeom>
                <a:avLst/>
                <a:gdLst/>
                <a:ahLst/>
                <a:cxnLst>
                  <a:cxn ang="0">
                    <a:pos x="585" y="307"/>
                  </a:cxn>
                  <a:cxn ang="0">
                    <a:pos x="573" y="287"/>
                  </a:cxn>
                  <a:cxn ang="0">
                    <a:pos x="614" y="256"/>
                  </a:cxn>
                  <a:cxn ang="0">
                    <a:pos x="588" y="246"/>
                  </a:cxn>
                  <a:cxn ang="0">
                    <a:pos x="570" y="255"/>
                  </a:cxn>
                  <a:cxn ang="0">
                    <a:pos x="552" y="236"/>
                  </a:cxn>
                  <a:cxn ang="0">
                    <a:pos x="590" y="209"/>
                  </a:cxn>
                  <a:cxn ang="0">
                    <a:pos x="606" y="212"/>
                  </a:cxn>
                  <a:cxn ang="0">
                    <a:pos x="634" y="216"/>
                  </a:cxn>
                  <a:cxn ang="0">
                    <a:pos x="648" y="231"/>
                  </a:cxn>
                  <a:cxn ang="0">
                    <a:pos x="648" y="248"/>
                  </a:cxn>
                  <a:cxn ang="0">
                    <a:pos x="666" y="254"/>
                  </a:cxn>
                  <a:cxn ang="0">
                    <a:pos x="659" y="264"/>
                  </a:cxn>
                  <a:cxn ang="0">
                    <a:pos x="665" y="275"/>
                  </a:cxn>
                  <a:cxn ang="0">
                    <a:pos x="664" y="290"/>
                  </a:cxn>
                  <a:cxn ang="0">
                    <a:pos x="668" y="295"/>
                  </a:cxn>
                  <a:cxn ang="0">
                    <a:pos x="690" y="286"/>
                  </a:cxn>
                  <a:cxn ang="0">
                    <a:pos x="683" y="232"/>
                  </a:cxn>
                  <a:cxn ang="0">
                    <a:pos x="688" y="210"/>
                  </a:cxn>
                  <a:cxn ang="0">
                    <a:pos x="721" y="172"/>
                  </a:cxn>
                  <a:cxn ang="0">
                    <a:pos x="745" y="132"/>
                  </a:cxn>
                  <a:cxn ang="0">
                    <a:pos x="769" y="81"/>
                  </a:cxn>
                  <a:cxn ang="0">
                    <a:pos x="710" y="73"/>
                  </a:cxn>
                  <a:cxn ang="0">
                    <a:pos x="624" y="0"/>
                  </a:cxn>
                  <a:cxn ang="0">
                    <a:pos x="458" y="68"/>
                  </a:cxn>
                  <a:cxn ang="0">
                    <a:pos x="355" y="33"/>
                  </a:cxn>
                  <a:cxn ang="0">
                    <a:pos x="284" y="55"/>
                  </a:cxn>
                  <a:cxn ang="0">
                    <a:pos x="218" y="53"/>
                  </a:cxn>
                  <a:cxn ang="0">
                    <a:pos x="123" y="108"/>
                  </a:cxn>
                  <a:cxn ang="0">
                    <a:pos x="17" y="207"/>
                  </a:cxn>
                  <a:cxn ang="0">
                    <a:pos x="15" y="251"/>
                  </a:cxn>
                  <a:cxn ang="0">
                    <a:pos x="25" y="261"/>
                  </a:cxn>
                  <a:cxn ang="0">
                    <a:pos x="50" y="280"/>
                  </a:cxn>
                  <a:cxn ang="0">
                    <a:pos x="83" y="284"/>
                  </a:cxn>
                  <a:cxn ang="0">
                    <a:pos x="73" y="317"/>
                  </a:cxn>
                  <a:cxn ang="0">
                    <a:pos x="63" y="326"/>
                  </a:cxn>
                  <a:cxn ang="0">
                    <a:pos x="73" y="343"/>
                  </a:cxn>
                  <a:cxn ang="0">
                    <a:pos x="110" y="357"/>
                  </a:cxn>
                  <a:cxn ang="0">
                    <a:pos x="132" y="373"/>
                  </a:cxn>
                  <a:cxn ang="0">
                    <a:pos x="160" y="384"/>
                  </a:cxn>
                  <a:cxn ang="0">
                    <a:pos x="186" y="382"/>
                  </a:cxn>
                  <a:cxn ang="0">
                    <a:pos x="210" y="381"/>
                  </a:cxn>
                  <a:cxn ang="0">
                    <a:pos x="255" y="372"/>
                  </a:cxn>
                  <a:cxn ang="0">
                    <a:pos x="275" y="366"/>
                  </a:cxn>
                  <a:cxn ang="0">
                    <a:pos x="282" y="362"/>
                  </a:cxn>
                  <a:cxn ang="0">
                    <a:pos x="316" y="400"/>
                  </a:cxn>
                  <a:cxn ang="0">
                    <a:pos x="306" y="439"/>
                  </a:cxn>
                  <a:cxn ang="0">
                    <a:pos x="324" y="450"/>
                  </a:cxn>
                  <a:cxn ang="0">
                    <a:pos x="346" y="467"/>
                  </a:cxn>
                  <a:cxn ang="0">
                    <a:pos x="351" y="472"/>
                  </a:cxn>
                  <a:cxn ang="0">
                    <a:pos x="353" y="457"/>
                  </a:cxn>
                  <a:cxn ang="0">
                    <a:pos x="379" y="454"/>
                  </a:cxn>
                  <a:cxn ang="0">
                    <a:pos x="416" y="453"/>
                  </a:cxn>
                  <a:cxn ang="0">
                    <a:pos x="431" y="470"/>
                  </a:cxn>
                  <a:cxn ang="0">
                    <a:pos x="454" y="486"/>
                  </a:cxn>
                  <a:cxn ang="0">
                    <a:pos x="476" y="470"/>
                  </a:cxn>
                  <a:cxn ang="0">
                    <a:pos x="503" y="455"/>
                  </a:cxn>
                  <a:cxn ang="0">
                    <a:pos x="552" y="439"/>
                  </a:cxn>
                  <a:cxn ang="0">
                    <a:pos x="576" y="406"/>
                  </a:cxn>
                  <a:cxn ang="0">
                    <a:pos x="604" y="355"/>
                  </a:cxn>
                  <a:cxn ang="0">
                    <a:pos x="586" y="307"/>
                  </a:cxn>
                </a:cxnLst>
                <a:rect l="0" t="0" r="r" b="b"/>
                <a:pathLst>
                  <a:path w="769" h="486">
                    <a:moveTo>
                      <a:pt x="586" y="307"/>
                    </a:moveTo>
                    <a:cubicBezTo>
                      <a:pt x="585" y="307"/>
                      <a:pt x="585" y="307"/>
                      <a:pt x="585" y="307"/>
                    </a:cubicBezTo>
                    <a:cubicBezTo>
                      <a:pt x="585" y="307"/>
                      <a:pt x="585" y="300"/>
                      <a:pt x="585" y="298"/>
                    </a:cubicBezTo>
                    <a:cubicBezTo>
                      <a:pt x="582" y="298"/>
                      <a:pt x="573" y="294"/>
                      <a:pt x="573" y="287"/>
                    </a:cubicBezTo>
                    <a:cubicBezTo>
                      <a:pt x="573" y="282"/>
                      <a:pt x="581" y="282"/>
                      <a:pt x="582" y="276"/>
                    </a:cubicBezTo>
                    <a:cubicBezTo>
                      <a:pt x="586" y="264"/>
                      <a:pt x="605" y="264"/>
                      <a:pt x="614" y="256"/>
                    </a:cubicBezTo>
                    <a:cubicBezTo>
                      <a:pt x="611" y="251"/>
                      <a:pt x="604" y="256"/>
                      <a:pt x="598" y="252"/>
                    </a:cubicBezTo>
                    <a:cubicBezTo>
                      <a:pt x="595" y="250"/>
                      <a:pt x="593" y="246"/>
                      <a:pt x="588" y="246"/>
                    </a:cubicBezTo>
                    <a:cubicBezTo>
                      <a:pt x="585" y="246"/>
                      <a:pt x="585" y="256"/>
                      <a:pt x="582" y="256"/>
                    </a:cubicBezTo>
                    <a:cubicBezTo>
                      <a:pt x="578" y="256"/>
                      <a:pt x="574" y="257"/>
                      <a:pt x="570" y="255"/>
                    </a:cubicBezTo>
                    <a:cubicBezTo>
                      <a:pt x="565" y="252"/>
                      <a:pt x="567" y="247"/>
                      <a:pt x="562" y="243"/>
                    </a:cubicBezTo>
                    <a:cubicBezTo>
                      <a:pt x="560" y="242"/>
                      <a:pt x="552" y="240"/>
                      <a:pt x="552" y="236"/>
                    </a:cubicBezTo>
                    <a:cubicBezTo>
                      <a:pt x="552" y="227"/>
                      <a:pt x="565" y="230"/>
                      <a:pt x="571" y="225"/>
                    </a:cubicBezTo>
                    <a:cubicBezTo>
                      <a:pt x="577" y="221"/>
                      <a:pt x="587" y="215"/>
                      <a:pt x="590" y="209"/>
                    </a:cubicBezTo>
                    <a:cubicBezTo>
                      <a:pt x="591" y="208"/>
                      <a:pt x="593" y="203"/>
                      <a:pt x="597" y="203"/>
                    </a:cubicBezTo>
                    <a:cubicBezTo>
                      <a:pt x="601" y="203"/>
                      <a:pt x="606" y="209"/>
                      <a:pt x="606" y="212"/>
                    </a:cubicBezTo>
                    <a:cubicBezTo>
                      <a:pt x="606" y="219"/>
                      <a:pt x="597" y="222"/>
                      <a:pt x="597" y="230"/>
                    </a:cubicBezTo>
                    <a:cubicBezTo>
                      <a:pt x="610" y="230"/>
                      <a:pt x="620" y="216"/>
                      <a:pt x="634" y="216"/>
                    </a:cubicBezTo>
                    <a:cubicBezTo>
                      <a:pt x="639" y="216"/>
                      <a:pt x="641" y="221"/>
                      <a:pt x="648" y="221"/>
                    </a:cubicBezTo>
                    <a:cubicBezTo>
                      <a:pt x="646" y="226"/>
                      <a:pt x="648" y="226"/>
                      <a:pt x="648" y="231"/>
                    </a:cubicBezTo>
                    <a:cubicBezTo>
                      <a:pt x="648" y="235"/>
                      <a:pt x="643" y="235"/>
                      <a:pt x="643" y="240"/>
                    </a:cubicBezTo>
                    <a:cubicBezTo>
                      <a:pt x="643" y="242"/>
                      <a:pt x="645" y="248"/>
                      <a:pt x="648" y="248"/>
                    </a:cubicBezTo>
                    <a:cubicBezTo>
                      <a:pt x="649" y="248"/>
                      <a:pt x="651" y="245"/>
                      <a:pt x="654" y="245"/>
                    </a:cubicBezTo>
                    <a:cubicBezTo>
                      <a:pt x="659" y="245"/>
                      <a:pt x="666" y="249"/>
                      <a:pt x="666" y="254"/>
                    </a:cubicBezTo>
                    <a:cubicBezTo>
                      <a:pt x="666" y="257"/>
                      <a:pt x="662" y="260"/>
                      <a:pt x="659" y="260"/>
                    </a:cubicBezTo>
                    <a:cubicBezTo>
                      <a:pt x="659" y="264"/>
                      <a:pt x="659" y="264"/>
                      <a:pt x="659" y="264"/>
                    </a:cubicBezTo>
                    <a:cubicBezTo>
                      <a:pt x="660" y="265"/>
                      <a:pt x="660" y="267"/>
                      <a:pt x="663" y="268"/>
                    </a:cubicBezTo>
                    <a:cubicBezTo>
                      <a:pt x="663" y="270"/>
                      <a:pt x="665" y="272"/>
                      <a:pt x="665" y="275"/>
                    </a:cubicBezTo>
                    <a:cubicBezTo>
                      <a:pt x="665" y="276"/>
                      <a:pt x="661" y="282"/>
                      <a:pt x="661" y="285"/>
                    </a:cubicBezTo>
                    <a:cubicBezTo>
                      <a:pt x="661" y="287"/>
                      <a:pt x="661" y="289"/>
                      <a:pt x="664" y="290"/>
                    </a:cubicBezTo>
                    <a:cubicBezTo>
                      <a:pt x="663" y="292"/>
                      <a:pt x="661" y="293"/>
                      <a:pt x="661" y="295"/>
                    </a:cubicBezTo>
                    <a:cubicBezTo>
                      <a:pt x="668" y="295"/>
                      <a:pt x="668" y="295"/>
                      <a:pt x="668" y="295"/>
                    </a:cubicBezTo>
                    <a:cubicBezTo>
                      <a:pt x="670" y="293"/>
                      <a:pt x="671" y="293"/>
                      <a:pt x="676" y="291"/>
                    </a:cubicBezTo>
                    <a:cubicBezTo>
                      <a:pt x="676" y="287"/>
                      <a:pt x="687" y="287"/>
                      <a:pt x="690" y="286"/>
                    </a:cubicBezTo>
                    <a:cubicBezTo>
                      <a:pt x="696" y="284"/>
                      <a:pt x="699" y="279"/>
                      <a:pt x="699" y="269"/>
                    </a:cubicBezTo>
                    <a:cubicBezTo>
                      <a:pt x="699" y="252"/>
                      <a:pt x="692" y="242"/>
                      <a:pt x="683" y="232"/>
                    </a:cubicBezTo>
                    <a:cubicBezTo>
                      <a:pt x="679" y="228"/>
                      <a:pt x="674" y="224"/>
                      <a:pt x="675" y="217"/>
                    </a:cubicBezTo>
                    <a:cubicBezTo>
                      <a:pt x="680" y="217"/>
                      <a:pt x="685" y="214"/>
                      <a:pt x="688" y="210"/>
                    </a:cubicBezTo>
                    <a:cubicBezTo>
                      <a:pt x="691" y="207"/>
                      <a:pt x="699" y="203"/>
                      <a:pt x="701" y="199"/>
                    </a:cubicBezTo>
                    <a:cubicBezTo>
                      <a:pt x="707" y="187"/>
                      <a:pt x="710" y="180"/>
                      <a:pt x="721" y="172"/>
                    </a:cubicBezTo>
                    <a:cubicBezTo>
                      <a:pt x="721" y="172"/>
                      <a:pt x="738" y="153"/>
                      <a:pt x="723" y="143"/>
                    </a:cubicBezTo>
                    <a:cubicBezTo>
                      <a:pt x="717" y="139"/>
                      <a:pt x="735" y="138"/>
                      <a:pt x="745" y="132"/>
                    </a:cubicBezTo>
                    <a:cubicBezTo>
                      <a:pt x="756" y="126"/>
                      <a:pt x="760" y="102"/>
                      <a:pt x="769" y="92"/>
                    </a:cubicBezTo>
                    <a:cubicBezTo>
                      <a:pt x="769" y="81"/>
                      <a:pt x="769" y="81"/>
                      <a:pt x="769" y="81"/>
                    </a:cubicBezTo>
                    <a:cubicBezTo>
                      <a:pt x="751" y="81"/>
                      <a:pt x="749" y="95"/>
                      <a:pt x="734" y="95"/>
                    </a:cubicBezTo>
                    <a:cubicBezTo>
                      <a:pt x="721" y="95"/>
                      <a:pt x="716" y="78"/>
                      <a:pt x="710" y="73"/>
                    </a:cubicBezTo>
                    <a:cubicBezTo>
                      <a:pt x="702" y="65"/>
                      <a:pt x="683" y="64"/>
                      <a:pt x="677" y="55"/>
                    </a:cubicBezTo>
                    <a:cubicBezTo>
                      <a:pt x="662" y="31"/>
                      <a:pt x="663" y="0"/>
                      <a:pt x="624" y="0"/>
                    </a:cubicBezTo>
                    <a:cubicBezTo>
                      <a:pt x="568" y="0"/>
                      <a:pt x="589" y="74"/>
                      <a:pt x="547" y="57"/>
                    </a:cubicBezTo>
                    <a:cubicBezTo>
                      <a:pt x="515" y="45"/>
                      <a:pt x="483" y="68"/>
                      <a:pt x="458" y="68"/>
                    </a:cubicBezTo>
                    <a:cubicBezTo>
                      <a:pt x="430" y="68"/>
                      <a:pt x="422" y="46"/>
                      <a:pt x="395" y="46"/>
                    </a:cubicBezTo>
                    <a:cubicBezTo>
                      <a:pt x="383" y="46"/>
                      <a:pt x="365" y="61"/>
                      <a:pt x="355" y="33"/>
                    </a:cubicBezTo>
                    <a:cubicBezTo>
                      <a:pt x="352" y="26"/>
                      <a:pt x="325" y="22"/>
                      <a:pt x="317" y="22"/>
                    </a:cubicBezTo>
                    <a:cubicBezTo>
                      <a:pt x="304" y="22"/>
                      <a:pt x="309" y="55"/>
                      <a:pt x="284" y="55"/>
                    </a:cubicBezTo>
                    <a:cubicBezTo>
                      <a:pt x="266" y="55"/>
                      <a:pt x="247" y="42"/>
                      <a:pt x="236" y="42"/>
                    </a:cubicBezTo>
                    <a:cubicBezTo>
                      <a:pt x="229" y="42"/>
                      <a:pt x="221" y="51"/>
                      <a:pt x="218" y="53"/>
                    </a:cubicBezTo>
                    <a:cubicBezTo>
                      <a:pt x="196" y="66"/>
                      <a:pt x="170" y="66"/>
                      <a:pt x="152" y="81"/>
                    </a:cubicBezTo>
                    <a:cubicBezTo>
                      <a:pt x="145" y="88"/>
                      <a:pt x="159" y="112"/>
                      <a:pt x="123" y="108"/>
                    </a:cubicBezTo>
                    <a:cubicBezTo>
                      <a:pt x="110" y="106"/>
                      <a:pt x="108" y="133"/>
                      <a:pt x="86" y="137"/>
                    </a:cubicBezTo>
                    <a:cubicBezTo>
                      <a:pt x="86" y="186"/>
                      <a:pt x="58" y="207"/>
                      <a:pt x="17" y="207"/>
                    </a:cubicBezTo>
                    <a:cubicBezTo>
                      <a:pt x="10" y="207"/>
                      <a:pt x="1" y="227"/>
                      <a:pt x="0" y="236"/>
                    </a:cubicBezTo>
                    <a:cubicBezTo>
                      <a:pt x="11" y="238"/>
                      <a:pt x="13" y="241"/>
                      <a:pt x="15" y="251"/>
                    </a:cubicBezTo>
                    <a:cubicBezTo>
                      <a:pt x="15" y="253"/>
                      <a:pt x="15" y="253"/>
                      <a:pt x="15" y="253"/>
                    </a:cubicBezTo>
                    <a:cubicBezTo>
                      <a:pt x="15" y="261"/>
                      <a:pt x="19" y="259"/>
                      <a:pt x="25" y="261"/>
                    </a:cubicBezTo>
                    <a:cubicBezTo>
                      <a:pt x="30" y="262"/>
                      <a:pt x="28" y="268"/>
                      <a:pt x="31" y="271"/>
                    </a:cubicBezTo>
                    <a:cubicBezTo>
                      <a:pt x="37" y="277"/>
                      <a:pt x="42" y="277"/>
                      <a:pt x="50" y="280"/>
                    </a:cubicBezTo>
                    <a:cubicBezTo>
                      <a:pt x="58" y="279"/>
                      <a:pt x="61" y="272"/>
                      <a:pt x="69" y="272"/>
                    </a:cubicBezTo>
                    <a:cubicBezTo>
                      <a:pt x="73" y="272"/>
                      <a:pt x="83" y="280"/>
                      <a:pt x="83" y="284"/>
                    </a:cubicBezTo>
                    <a:cubicBezTo>
                      <a:pt x="83" y="296"/>
                      <a:pt x="66" y="294"/>
                      <a:pt x="66" y="306"/>
                    </a:cubicBezTo>
                    <a:cubicBezTo>
                      <a:pt x="66" y="311"/>
                      <a:pt x="73" y="312"/>
                      <a:pt x="73" y="317"/>
                    </a:cubicBezTo>
                    <a:cubicBezTo>
                      <a:pt x="73" y="323"/>
                      <a:pt x="68" y="322"/>
                      <a:pt x="63" y="322"/>
                    </a:cubicBezTo>
                    <a:cubicBezTo>
                      <a:pt x="63" y="326"/>
                      <a:pt x="63" y="326"/>
                      <a:pt x="63" y="326"/>
                    </a:cubicBezTo>
                    <a:cubicBezTo>
                      <a:pt x="64" y="331"/>
                      <a:pt x="64" y="335"/>
                      <a:pt x="65" y="340"/>
                    </a:cubicBezTo>
                    <a:cubicBezTo>
                      <a:pt x="66" y="343"/>
                      <a:pt x="71" y="342"/>
                      <a:pt x="73" y="343"/>
                    </a:cubicBezTo>
                    <a:cubicBezTo>
                      <a:pt x="80" y="345"/>
                      <a:pt x="83" y="351"/>
                      <a:pt x="91" y="353"/>
                    </a:cubicBezTo>
                    <a:cubicBezTo>
                      <a:pt x="100" y="355"/>
                      <a:pt x="105" y="352"/>
                      <a:pt x="110" y="357"/>
                    </a:cubicBezTo>
                    <a:cubicBezTo>
                      <a:pt x="116" y="363"/>
                      <a:pt x="120" y="361"/>
                      <a:pt x="127" y="364"/>
                    </a:cubicBezTo>
                    <a:cubicBezTo>
                      <a:pt x="130" y="366"/>
                      <a:pt x="130" y="369"/>
                      <a:pt x="132" y="373"/>
                    </a:cubicBezTo>
                    <a:cubicBezTo>
                      <a:pt x="133" y="376"/>
                      <a:pt x="137" y="372"/>
                      <a:pt x="139" y="373"/>
                    </a:cubicBezTo>
                    <a:cubicBezTo>
                      <a:pt x="146" y="378"/>
                      <a:pt x="150" y="384"/>
                      <a:pt x="160" y="384"/>
                    </a:cubicBezTo>
                    <a:cubicBezTo>
                      <a:pt x="166" y="384"/>
                      <a:pt x="172" y="384"/>
                      <a:pt x="178" y="384"/>
                    </a:cubicBezTo>
                    <a:cubicBezTo>
                      <a:pt x="182" y="384"/>
                      <a:pt x="184" y="382"/>
                      <a:pt x="186" y="382"/>
                    </a:cubicBezTo>
                    <a:cubicBezTo>
                      <a:pt x="189" y="382"/>
                      <a:pt x="190" y="389"/>
                      <a:pt x="191" y="392"/>
                    </a:cubicBezTo>
                    <a:cubicBezTo>
                      <a:pt x="197" y="389"/>
                      <a:pt x="199" y="381"/>
                      <a:pt x="210" y="381"/>
                    </a:cubicBezTo>
                    <a:cubicBezTo>
                      <a:pt x="219" y="381"/>
                      <a:pt x="224" y="386"/>
                      <a:pt x="231" y="386"/>
                    </a:cubicBezTo>
                    <a:cubicBezTo>
                      <a:pt x="238" y="386"/>
                      <a:pt x="252" y="374"/>
                      <a:pt x="255" y="372"/>
                    </a:cubicBezTo>
                    <a:cubicBezTo>
                      <a:pt x="258" y="370"/>
                      <a:pt x="259" y="369"/>
                      <a:pt x="260" y="367"/>
                    </a:cubicBezTo>
                    <a:cubicBezTo>
                      <a:pt x="264" y="363"/>
                      <a:pt x="270" y="368"/>
                      <a:pt x="275" y="366"/>
                    </a:cubicBezTo>
                    <a:cubicBezTo>
                      <a:pt x="279" y="362"/>
                      <a:pt x="279" y="362"/>
                      <a:pt x="279" y="362"/>
                    </a:cubicBezTo>
                    <a:cubicBezTo>
                      <a:pt x="282" y="362"/>
                      <a:pt x="282" y="362"/>
                      <a:pt x="282" y="362"/>
                    </a:cubicBezTo>
                    <a:cubicBezTo>
                      <a:pt x="285" y="377"/>
                      <a:pt x="294" y="376"/>
                      <a:pt x="305" y="381"/>
                    </a:cubicBezTo>
                    <a:cubicBezTo>
                      <a:pt x="309" y="388"/>
                      <a:pt x="316" y="391"/>
                      <a:pt x="316" y="400"/>
                    </a:cubicBezTo>
                    <a:cubicBezTo>
                      <a:pt x="316" y="417"/>
                      <a:pt x="304" y="418"/>
                      <a:pt x="304" y="434"/>
                    </a:cubicBezTo>
                    <a:cubicBezTo>
                      <a:pt x="304" y="436"/>
                      <a:pt x="305" y="439"/>
                      <a:pt x="306" y="439"/>
                    </a:cubicBezTo>
                    <a:cubicBezTo>
                      <a:pt x="309" y="439"/>
                      <a:pt x="312" y="436"/>
                      <a:pt x="315" y="436"/>
                    </a:cubicBezTo>
                    <a:cubicBezTo>
                      <a:pt x="319" y="436"/>
                      <a:pt x="320" y="449"/>
                      <a:pt x="324" y="450"/>
                    </a:cubicBezTo>
                    <a:cubicBezTo>
                      <a:pt x="324" y="459"/>
                      <a:pt x="330" y="468"/>
                      <a:pt x="338" y="468"/>
                    </a:cubicBezTo>
                    <a:cubicBezTo>
                      <a:pt x="342" y="468"/>
                      <a:pt x="343" y="467"/>
                      <a:pt x="346" y="467"/>
                    </a:cubicBezTo>
                    <a:cubicBezTo>
                      <a:pt x="348" y="467"/>
                      <a:pt x="348" y="467"/>
                      <a:pt x="348" y="467"/>
                    </a:cubicBezTo>
                    <a:cubicBezTo>
                      <a:pt x="348" y="471"/>
                      <a:pt x="350" y="472"/>
                      <a:pt x="351" y="472"/>
                    </a:cubicBezTo>
                    <a:cubicBezTo>
                      <a:pt x="352" y="472"/>
                      <a:pt x="353" y="470"/>
                      <a:pt x="353" y="468"/>
                    </a:cubicBezTo>
                    <a:cubicBezTo>
                      <a:pt x="353" y="464"/>
                      <a:pt x="353" y="461"/>
                      <a:pt x="353" y="457"/>
                    </a:cubicBezTo>
                    <a:cubicBezTo>
                      <a:pt x="353" y="457"/>
                      <a:pt x="363" y="454"/>
                      <a:pt x="365" y="454"/>
                    </a:cubicBezTo>
                    <a:cubicBezTo>
                      <a:pt x="379" y="454"/>
                      <a:pt x="379" y="454"/>
                      <a:pt x="379" y="454"/>
                    </a:cubicBezTo>
                    <a:cubicBezTo>
                      <a:pt x="385" y="457"/>
                      <a:pt x="390" y="448"/>
                      <a:pt x="397" y="448"/>
                    </a:cubicBezTo>
                    <a:cubicBezTo>
                      <a:pt x="404" y="448"/>
                      <a:pt x="408" y="453"/>
                      <a:pt x="416" y="453"/>
                    </a:cubicBezTo>
                    <a:cubicBezTo>
                      <a:pt x="416" y="464"/>
                      <a:pt x="424" y="468"/>
                      <a:pt x="431" y="470"/>
                    </a:cubicBezTo>
                    <a:cubicBezTo>
                      <a:pt x="431" y="470"/>
                      <a:pt x="431" y="470"/>
                      <a:pt x="431" y="470"/>
                    </a:cubicBezTo>
                    <a:cubicBezTo>
                      <a:pt x="439" y="474"/>
                      <a:pt x="444" y="471"/>
                      <a:pt x="452" y="475"/>
                    </a:cubicBezTo>
                    <a:cubicBezTo>
                      <a:pt x="452" y="477"/>
                      <a:pt x="451" y="486"/>
                      <a:pt x="454" y="486"/>
                    </a:cubicBezTo>
                    <a:cubicBezTo>
                      <a:pt x="459" y="486"/>
                      <a:pt x="457" y="480"/>
                      <a:pt x="460" y="477"/>
                    </a:cubicBezTo>
                    <a:cubicBezTo>
                      <a:pt x="463" y="474"/>
                      <a:pt x="472" y="472"/>
                      <a:pt x="476" y="470"/>
                    </a:cubicBezTo>
                    <a:cubicBezTo>
                      <a:pt x="484" y="466"/>
                      <a:pt x="492" y="468"/>
                      <a:pt x="498" y="463"/>
                    </a:cubicBezTo>
                    <a:cubicBezTo>
                      <a:pt x="498" y="463"/>
                      <a:pt x="502" y="455"/>
                      <a:pt x="503" y="455"/>
                    </a:cubicBezTo>
                    <a:cubicBezTo>
                      <a:pt x="507" y="455"/>
                      <a:pt x="510" y="458"/>
                      <a:pt x="514" y="458"/>
                    </a:cubicBezTo>
                    <a:cubicBezTo>
                      <a:pt x="534" y="458"/>
                      <a:pt x="539" y="446"/>
                      <a:pt x="552" y="439"/>
                    </a:cubicBezTo>
                    <a:cubicBezTo>
                      <a:pt x="555" y="437"/>
                      <a:pt x="557" y="435"/>
                      <a:pt x="558" y="431"/>
                    </a:cubicBezTo>
                    <a:cubicBezTo>
                      <a:pt x="569" y="431"/>
                      <a:pt x="572" y="414"/>
                      <a:pt x="576" y="406"/>
                    </a:cubicBezTo>
                    <a:cubicBezTo>
                      <a:pt x="578" y="401"/>
                      <a:pt x="590" y="383"/>
                      <a:pt x="597" y="382"/>
                    </a:cubicBezTo>
                    <a:cubicBezTo>
                      <a:pt x="597" y="372"/>
                      <a:pt x="604" y="368"/>
                      <a:pt x="604" y="355"/>
                    </a:cubicBezTo>
                    <a:cubicBezTo>
                      <a:pt x="604" y="336"/>
                      <a:pt x="599" y="329"/>
                      <a:pt x="591" y="317"/>
                    </a:cubicBezTo>
                    <a:cubicBezTo>
                      <a:pt x="590" y="315"/>
                      <a:pt x="590" y="309"/>
                      <a:pt x="586" y="30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74" name="Freeform 148"/>
              <p:cNvSpPr>
                <a:spLocks/>
              </p:cNvSpPr>
              <p:nvPr/>
            </p:nvSpPr>
            <p:spPr bwMode="auto">
              <a:xfrm>
                <a:off x="7369175" y="1395413"/>
                <a:ext cx="58738" cy="25400"/>
              </a:xfrm>
              <a:custGeom>
                <a:avLst/>
                <a:gdLst/>
                <a:ahLst/>
                <a:cxnLst>
                  <a:cxn ang="0">
                    <a:pos x="4" y="19"/>
                  </a:cxn>
                  <a:cxn ang="0">
                    <a:pos x="0" y="14"/>
                  </a:cxn>
                  <a:cxn ang="0">
                    <a:pos x="20" y="0"/>
                  </a:cxn>
                  <a:cxn ang="0">
                    <a:pos x="44" y="11"/>
                  </a:cxn>
                  <a:cxn ang="0">
                    <a:pos x="4" y="19"/>
                  </a:cxn>
                </a:cxnLst>
                <a:rect l="0" t="0" r="r" b="b"/>
                <a:pathLst>
                  <a:path w="44" h="19">
                    <a:moveTo>
                      <a:pt x="4" y="19"/>
                    </a:moveTo>
                    <a:cubicBezTo>
                      <a:pt x="1" y="19"/>
                      <a:pt x="0" y="17"/>
                      <a:pt x="0" y="14"/>
                    </a:cubicBezTo>
                    <a:cubicBezTo>
                      <a:pt x="0" y="8"/>
                      <a:pt x="13" y="0"/>
                      <a:pt x="20" y="0"/>
                    </a:cubicBezTo>
                    <a:cubicBezTo>
                      <a:pt x="27" y="0"/>
                      <a:pt x="44" y="4"/>
                      <a:pt x="44" y="11"/>
                    </a:cubicBezTo>
                    <a:cubicBezTo>
                      <a:pt x="44" y="17"/>
                      <a:pt x="9" y="19"/>
                      <a:pt x="4" y="1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75" name="Freeform 149"/>
              <p:cNvSpPr>
                <a:spLocks/>
              </p:cNvSpPr>
              <p:nvPr/>
            </p:nvSpPr>
            <p:spPr bwMode="auto">
              <a:xfrm>
                <a:off x="7191375" y="1443038"/>
                <a:ext cx="23813" cy="14288"/>
              </a:xfrm>
              <a:custGeom>
                <a:avLst/>
                <a:gdLst/>
                <a:ahLst/>
                <a:cxnLst>
                  <a:cxn ang="0">
                    <a:pos x="13" y="10"/>
                  </a:cxn>
                  <a:cxn ang="0">
                    <a:pos x="18" y="6"/>
                  </a:cxn>
                  <a:cxn ang="0">
                    <a:pos x="15" y="0"/>
                  </a:cxn>
                  <a:cxn ang="0">
                    <a:pos x="0" y="0"/>
                  </a:cxn>
                  <a:cxn ang="0">
                    <a:pos x="13" y="10"/>
                  </a:cxn>
                </a:cxnLst>
                <a:rect l="0" t="0" r="r" b="b"/>
                <a:pathLst>
                  <a:path w="18" h="10">
                    <a:moveTo>
                      <a:pt x="13" y="10"/>
                    </a:moveTo>
                    <a:cubicBezTo>
                      <a:pt x="15" y="10"/>
                      <a:pt x="18" y="8"/>
                      <a:pt x="18" y="6"/>
                    </a:cubicBezTo>
                    <a:cubicBezTo>
                      <a:pt x="18" y="3"/>
                      <a:pt x="15" y="2"/>
                      <a:pt x="1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" y="6"/>
                      <a:pt x="7" y="10"/>
                      <a:pt x="13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76" name="Freeform 150"/>
              <p:cNvSpPr>
                <a:spLocks/>
              </p:cNvSpPr>
              <p:nvPr/>
            </p:nvSpPr>
            <p:spPr bwMode="auto">
              <a:xfrm>
                <a:off x="6645275" y="1257300"/>
                <a:ext cx="11113" cy="12700"/>
              </a:xfrm>
              <a:custGeom>
                <a:avLst/>
                <a:gdLst/>
                <a:ahLst/>
                <a:cxnLst>
                  <a:cxn ang="0">
                    <a:pos x="8" y="5"/>
                  </a:cxn>
                  <a:cxn ang="0">
                    <a:pos x="3" y="0"/>
                  </a:cxn>
                  <a:cxn ang="0">
                    <a:pos x="0" y="7"/>
                  </a:cxn>
                  <a:cxn ang="0">
                    <a:pos x="3" y="10"/>
                  </a:cxn>
                  <a:cxn ang="0">
                    <a:pos x="8" y="4"/>
                  </a:cxn>
                  <a:cxn ang="0">
                    <a:pos x="6" y="4"/>
                  </a:cxn>
                  <a:cxn ang="0">
                    <a:pos x="8" y="5"/>
                  </a:cxn>
                </a:cxnLst>
                <a:rect l="0" t="0" r="r" b="b"/>
                <a:pathLst>
                  <a:path w="8" h="10">
                    <a:moveTo>
                      <a:pt x="8" y="5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2"/>
                      <a:pt x="0" y="4"/>
                      <a:pt x="0" y="7"/>
                    </a:cubicBezTo>
                    <a:cubicBezTo>
                      <a:pt x="0" y="9"/>
                      <a:pt x="1" y="10"/>
                      <a:pt x="3" y="10"/>
                    </a:cubicBezTo>
                    <a:cubicBezTo>
                      <a:pt x="7" y="10"/>
                      <a:pt x="7" y="6"/>
                      <a:pt x="8" y="4"/>
                    </a:cubicBezTo>
                    <a:cubicBezTo>
                      <a:pt x="6" y="4"/>
                      <a:pt x="6" y="4"/>
                      <a:pt x="6" y="4"/>
                    </a:cubicBezTo>
                    <a:lnTo>
                      <a:pt x="8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77" name="Freeform 151"/>
              <p:cNvSpPr>
                <a:spLocks/>
              </p:cNvSpPr>
              <p:nvPr/>
            </p:nvSpPr>
            <p:spPr bwMode="auto">
              <a:xfrm>
                <a:off x="6249988" y="1300163"/>
                <a:ext cx="26988" cy="15875"/>
              </a:xfrm>
              <a:custGeom>
                <a:avLst/>
                <a:gdLst/>
                <a:ahLst/>
                <a:cxnLst>
                  <a:cxn ang="0">
                    <a:pos x="20" y="9"/>
                  </a:cxn>
                  <a:cxn ang="0">
                    <a:pos x="10" y="12"/>
                  </a:cxn>
                  <a:cxn ang="0">
                    <a:pos x="0" y="7"/>
                  </a:cxn>
                  <a:cxn ang="0">
                    <a:pos x="10" y="0"/>
                  </a:cxn>
                  <a:cxn ang="0">
                    <a:pos x="20" y="7"/>
                  </a:cxn>
                  <a:cxn ang="0">
                    <a:pos x="17" y="12"/>
                  </a:cxn>
                  <a:cxn ang="0">
                    <a:pos x="20" y="9"/>
                  </a:cxn>
                </a:cxnLst>
                <a:rect l="0" t="0" r="r" b="b"/>
                <a:pathLst>
                  <a:path w="20" h="12">
                    <a:moveTo>
                      <a:pt x="20" y="9"/>
                    </a:moveTo>
                    <a:cubicBezTo>
                      <a:pt x="17" y="11"/>
                      <a:pt x="14" y="12"/>
                      <a:pt x="10" y="12"/>
                    </a:cubicBezTo>
                    <a:cubicBezTo>
                      <a:pt x="5" y="12"/>
                      <a:pt x="0" y="11"/>
                      <a:pt x="0" y="7"/>
                    </a:cubicBezTo>
                    <a:cubicBezTo>
                      <a:pt x="0" y="3"/>
                      <a:pt x="6" y="0"/>
                      <a:pt x="10" y="0"/>
                    </a:cubicBezTo>
                    <a:cubicBezTo>
                      <a:pt x="16" y="0"/>
                      <a:pt x="20" y="2"/>
                      <a:pt x="20" y="7"/>
                    </a:cubicBezTo>
                    <a:cubicBezTo>
                      <a:pt x="20" y="10"/>
                      <a:pt x="18" y="11"/>
                      <a:pt x="17" y="12"/>
                    </a:cubicBezTo>
                    <a:lnTo>
                      <a:pt x="20" y="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78" name="Freeform 152"/>
              <p:cNvSpPr>
                <a:spLocks/>
              </p:cNvSpPr>
              <p:nvPr/>
            </p:nvSpPr>
            <p:spPr bwMode="auto">
              <a:xfrm>
                <a:off x="6043613" y="1128713"/>
                <a:ext cx="100013" cy="57150"/>
              </a:xfrm>
              <a:custGeom>
                <a:avLst/>
                <a:gdLst/>
                <a:ahLst/>
                <a:cxnLst>
                  <a:cxn ang="0">
                    <a:pos x="6" y="43"/>
                  </a:cxn>
                  <a:cxn ang="0">
                    <a:pos x="0" y="37"/>
                  </a:cxn>
                  <a:cxn ang="0">
                    <a:pos x="8" y="27"/>
                  </a:cxn>
                  <a:cxn ang="0">
                    <a:pos x="39" y="0"/>
                  </a:cxn>
                  <a:cxn ang="0">
                    <a:pos x="45" y="0"/>
                  </a:cxn>
                  <a:cxn ang="0">
                    <a:pos x="44" y="10"/>
                  </a:cxn>
                  <a:cxn ang="0">
                    <a:pos x="52" y="6"/>
                  </a:cxn>
                  <a:cxn ang="0">
                    <a:pos x="76" y="23"/>
                  </a:cxn>
                  <a:cxn ang="0">
                    <a:pos x="45" y="34"/>
                  </a:cxn>
                  <a:cxn ang="0">
                    <a:pos x="30" y="37"/>
                  </a:cxn>
                  <a:cxn ang="0">
                    <a:pos x="6" y="43"/>
                  </a:cxn>
                </a:cxnLst>
                <a:rect l="0" t="0" r="r" b="b"/>
                <a:pathLst>
                  <a:path w="76" h="43">
                    <a:moveTo>
                      <a:pt x="6" y="43"/>
                    </a:moveTo>
                    <a:cubicBezTo>
                      <a:pt x="1" y="43"/>
                      <a:pt x="0" y="41"/>
                      <a:pt x="0" y="37"/>
                    </a:cubicBezTo>
                    <a:cubicBezTo>
                      <a:pt x="0" y="30"/>
                      <a:pt x="5" y="30"/>
                      <a:pt x="8" y="27"/>
                    </a:cubicBezTo>
                    <a:cubicBezTo>
                      <a:pt x="18" y="17"/>
                      <a:pt x="22" y="0"/>
                      <a:pt x="39" y="0"/>
                    </a:cubicBezTo>
                    <a:cubicBezTo>
                      <a:pt x="43" y="0"/>
                      <a:pt x="43" y="0"/>
                      <a:pt x="45" y="0"/>
                    </a:cubicBezTo>
                    <a:cubicBezTo>
                      <a:pt x="45" y="7"/>
                      <a:pt x="47" y="7"/>
                      <a:pt x="44" y="10"/>
                    </a:cubicBezTo>
                    <a:cubicBezTo>
                      <a:pt x="47" y="9"/>
                      <a:pt x="49" y="6"/>
                      <a:pt x="52" y="6"/>
                    </a:cubicBezTo>
                    <a:cubicBezTo>
                      <a:pt x="58" y="6"/>
                      <a:pt x="76" y="17"/>
                      <a:pt x="76" y="23"/>
                    </a:cubicBezTo>
                    <a:cubicBezTo>
                      <a:pt x="76" y="34"/>
                      <a:pt x="53" y="36"/>
                      <a:pt x="45" y="34"/>
                    </a:cubicBezTo>
                    <a:cubicBezTo>
                      <a:pt x="43" y="34"/>
                      <a:pt x="30" y="37"/>
                      <a:pt x="30" y="37"/>
                    </a:cubicBezTo>
                    <a:lnTo>
                      <a:pt x="6" y="4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79" name="Freeform 153"/>
              <p:cNvSpPr>
                <a:spLocks/>
              </p:cNvSpPr>
              <p:nvPr/>
            </p:nvSpPr>
            <p:spPr bwMode="auto">
              <a:xfrm>
                <a:off x="5900738" y="1101725"/>
                <a:ext cx="39688" cy="20638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30" y="7"/>
                  </a:cxn>
                  <a:cxn ang="0">
                    <a:pos x="9" y="16"/>
                  </a:cxn>
                  <a:cxn ang="0">
                    <a:pos x="0" y="5"/>
                  </a:cxn>
                  <a:cxn ang="0">
                    <a:pos x="12" y="0"/>
                  </a:cxn>
                </a:cxnLst>
                <a:rect l="0" t="0" r="r" b="b"/>
                <a:pathLst>
                  <a:path w="30" h="16">
                    <a:moveTo>
                      <a:pt x="12" y="0"/>
                    </a:moveTo>
                    <a:cubicBezTo>
                      <a:pt x="14" y="0"/>
                      <a:pt x="26" y="6"/>
                      <a:pt x="30" y="7"/>
                    </a:cubicBezTo>
                    <a:cubicBezTo>
                      <a:pt x="29" y="15"/>
                      <a:pt x="14" y="16"/>
                      <a:pt x="9" y="16"/>
                    </a:cubicBezTo>
                    <a:cubicBezTo>
                      <a:pt x="6" y="16"/>
                      <a:pt x="0" y="9"/>
                      <a:pt x="0" y="5"/>
                    </a:cubicBezTo>
                    <a:cubicBezTo>
                      <a:pt x="0" y="0"/>
                      <a:pt x="9" y="0"/>
                      <a:pt x="12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80" name="Freeform 154"/>
              <p:cNvSpPr>
                <a:spLocks/>
              </p:cNvSpPr>
              <p:nvPr/>
            </p:nvSpPr>
            <p:spPr bwMode="auto">
              <a:xfrm>
                <a:off x="5913438" y="1057275"/>
                <a:ext cx="139700" cy="98425"/>
              </a:xfrm>
              <a:custGeom>
                <a:avLst/>
                <a:gdLst/>
                <a:ahLst/>
                <a:cxnLst>
                  <a:cxn ang="0">
                    <a:pos x="99" y="68"/>
                  </a:cxn>
                  <a:cxn ang="0">
                    <a:pos x="90" y="74"/>
                  </a:cxn>
                  <a:cxn ang="0">
                    <a:pos x="41" y="66"/>
                  </a:cxn>
                  <a:cxn ang="0">
                    <a:pos x="17" y="50"/>
                  </a:cxn>
                  <a:cxn ang="0">
                    <a:pos x="50" y="36"/>
                  </a:cxn>
                  <a:cxn ang="0">
                    <a:pos x="32" y="36"/>
                  </a:cxn>
                  <a:cxn ang="0">
                    <a:pos x="0" y="26"/>
                  </a:cxn>
                  <a:cxn ang="0">
                    <a:pos x="46" y="0"/>
                  </a:cxn>
                  <a:cxn ang="0">
                    <a:pos x="72" y="17"/>
                  </a:cxn>
                  <a:cxn ang="0">
                    <a:pos x="67" y="18"/>
                  </a:cxn>
                  <a:cxn ang="0">
                    <a:pos x="67" y="27"/>
                  </a:cxn>
                  <a:cxn ang="0">
                    <a:pos x="59" y="35"/>
                  </a:cxn>
                  <a:cxn ang="0">
                    <a:pos x="68" y="35"/>
                  </a:cxn>
                  <a:cxn ang="0">
                    <a:pos x="81" y="39"/>
                  </a:cxn>
                  <a:cxn ang="0">
                    <a:pos x="90" y="39"/>
                  </a:cxn>
                  <a:cxn ang="0">
                    <a:pos x="105" y="48"/>
                  </a:cxn>
                  <a:cxn ang="0">
                    <a:pos x="101" y="57"/>
                  </a:cxn>
                  <a:cxn ang="0">
                    <a:pos x="92" y="62"/>
                  </a:cxn>
                  <a:cxn ang="0">
                    <a:pos x="99" y="68"/>
                  </a:cxn>
                </a:cxnLst>
                <a:rect l="0" t="0" r="r" b="b"/>
                <a:pathLst>
                  <a:path w="105" h="74">
                    <a:moveTo>
                      <a:pt x="99" y="68"/>
                    </a:moveTo>
                    <a:cubicBezTo>
                      <a:pt x="99" y="72"/>
                      <a:pt x="94" y="74"/>
                      <a:pt x="90" y="74"/>
                    </a:cubicBezTo>
                    <a:cubicBezTo>
                      <a:pt x="71" y="74"/>
                      <a:pt x="57" y="66"/>
                      <a:pt x="41" y="66"/>
                    </a:cubicBezTo>
                    <a:cubicBezTo>
                      <a:pt x="35" y="66"/>
                      <a:pt x="24" y="54"/>
                      <a:pt x="17" y="50"/>
                    </a:cubicBezTo>
                    <a:cubicBezTo>
                      <a:pt x="32" y="46"/>
                      <a:pt x="36" y="41"/>
                      <a:pt x="50" y="36"/>
                    </a:cubicBezTo>
                    <a:cubicBezTo>
                      <a:pt x="46" y="36"/>
                      <a:pt x="35" y="36"/>
                      <a:pt x="32" y="36"/>
                    </a:cubicBezTo>
                    <a:cubicBezTo>
                      <a:pt x="20" y="36"/>
                      <a:pt x="11" y="32"/>
                      <a:pt x="0" y="26"/>
                    </a:cubicBezTo>
                    <a:cubicBezTo>
                      <a:pt x="18" y="21"/>
                      <a:pt x="25" y="0"/>
                      <a:pt x="46" y="0"/>
                    </a:cubicBezTo>
                    <a:cubicBezTo>
                      <a:pt x="58" y="0"/>
                      <a:pt x="65" y="12"/>
                      <a:pt x="72" y="17"/>
                    </a:cubicBezTo>
                    <a:cubicBezTo>
                      <a:pt x="68" y="19"/>
                      <a:pt x="69" y="18"/>
                      <a:pt x="67" y="18"/>
                    </a:cubicBezTo>
                    <a:cubicBezTo>
                      <a:pt x="68" y="23"/>
                      <a:pt x="67" y="24"/>
                      <a:pt x="67" y="27"/>
                    </a:cubicBezTo>
                    <a:cubicBezTo>
                      <a:pt x="67" y="29"/>
                      <a:pt x="62" y="33"/>
                      <a:pt x="59" y="35"/>
                    </a:cubicBezTo>
                    <a:cubicBezTo>
                      <a:pt x="63" y="33"/>
                      <a:pt x="65" y="35"/>
                      <a:pt x="68" y="35"/>
                    </a:cubicBezTo>
                    <a:cubicBezTo>
                      <a:pt x="73" y="35"/>
                      <a:pt x="76" y="39"/>
                      <a:pt x="81" y="39"/>
                    </a:cubicBezTo>
                    <a:cubicBezTo>
                      <a:pt x="84" y="39"/>
                      <a:pt x="87" y="39"/>
                      <a:pt x="90" y="39"/>
                    </a:cubicBezTo>
                    <a:cubicBezTo>
                      <a:pt x="99" y="39"/>
                      <a:pt x="99" y="42"/>
                      <a:pt x="105" y="48"/>
                    </a:cubicBezTo>
                    <a:cubicBezTo>
                      <a:pt x="100" y="51"/>
                      <a:pt x="101" y="52"/>
                      <a:pt x="101" y="57"/>
                    </a:cubicBezTo>
                    <a:cubicBezTo>
                      <a:pt x="101" y="61"/>
                      <a:pt x="95" y="62"/>
                      <a:pt x="92" y="62"/>
                    </a:cubicBezTo>
                    <a:cubicBezTo>
                      <a:pt x="95" y="63"/>
                      <a:pt x="99" y="65"/>
                      <a:pt x="99" y="6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81" name="Freeform 155"/>
              <p:cNvSpPr>
                <a:spLocks/>
              </p:cNvSpPr>
              <p:nvPr/>
            </p:nvSpPr>
            <p:spPr bwMode="auto">
              <a:xfrm>
                <a:off x="5973763" y="1212850"/>
                <a:ext cx="17463" cy="12700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7" y="0"/>
                  </a:cxn>
                  <a:cxn ang="0">
                    <a:pos x="13" y="0"/>
                  </a:cxn>
                  <a:cxn ang="0">
                    <a:pos x="5" y="9"/>
                  </a:cxn>
                  <a:cxn ang="0">
                    <a:pos x="0" y="5"/>
                  </a:cxn>
                </a:cxnLst>
                <a:rect l="0" t="0" r="r" b="b"/>
                <a:pathLst>
                  <a:path w="13" h="9">
                    <a:moveTo>
                      <a:pt x="0" y="5"/>
                    </a:moveTo>
                    <a:cubicBezTo>
                      <a:pt x="3" y="3"/>
                      <a:pt x="5" y="1"/>
                      <a:pt x="7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6"/>
                      <a:pt x="10" y="9"/>
                      <a:pt x="5" y="9"/>
                    </a:cubicBezTo>
                    <a:cubicBezTo>
                      <a:pt x="2" y="9"/>
                      <a:pt x="1" y="7"/>
                      <a:pt x="0" y="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82" name="Freeform 156"/>
              <p:cNvSpPr>
                <a:spLocks/>
              </p:cNvSpPr>
              <p:nvPr/>
            </p:nvSpPr>
            <p:spPr bwMode="auto">
              <a:xfrm>
                <a:off x="5886450" y="1060450"/>
                <a:ext cx="23813" cy="7938"/>
              </a:xfrm>
              <a:custGeom>
                <a:avLst/>
                <a:gdLst/>
                <a:ahLst/>
                <a:cxnLst>
                  <a:cxn ang="0">
                    <a:pos x="18" y="4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8" y="4"/>
                  </a:cxn>
                </a:cxnLst>
                <a:rect l="0" t="0" r="r" b="b"/>
                <a:pathLst>
                  <a:path w="18" h="6">
                    <a:moveTo>
                      <a:pt x="18" y="4"/>
                    </a:moveTo>
                    <a:cubicBezTo>
                      <a:pt x="11" y="5"/>
                      <a:pt x="3" y="6"/>
                      <a:pt x="0" y="0"/>
                    </a:cubicBezTo>
                    <a:cubicBezTo>
                      <a:pt x="16" y="0"/>
                      <a:pt x="16" y="0"/>
                      <a:pt x="16" y="0"/>
                    </a:cubicBezTo>
                    <a:lnTo>
                      <a:pt x="18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83" name="Freeform 157"/>
              <p:cNvSpPr>
                <a:spLocks/>
              </p:cNvSpPr>
              <p:nvPr/>
            </p:nvSpPr>
            <p:spPr bwMode="auto">
              <a:xfrm>
                <a:off x="6162675" y="1173163"/>
                <a:ext cx="20638" cy="9525"/>
              </a:xfrm>
              <a:custGeom>
                <a:avLst/>
                <a:gdLst/>
                <a:ahLst/>
                <a:cxnLst>
                  <a:cxn ang="0">
                    <a:pos x="15" y="1"/>
                  </a:cxn>
                  <a:cxn ang="0">
                    <a:pos x="9" y="7"/>
                  </a:cxn>
                  <a:cxn ang="0">
                    <a:pos x="0" y="2"/>
                  </a:cxn>
                  <a:cxn ang="0">
                    <a:pos x="15" y="1"/>
                  </a:cxn>
                </a:cxnLst>
                <a:rect l="0" t="0" r="r" b="b"/>
                <a:pathLst>
                  <a:path w="15" h="7">
                    <a:moveTo>
                      <a:pt x="15" y="1"/>
                    </a:moveTo>
                    <a:cubicBezTo>
                      <a:pt x="14" y="4"/>
                      <a:pt x="12" y="7"/>
                      <a:pt x="9" y="7"/>
                    </a:cubicBezTo>
                    <a:cubicBezTo>
                      <a:pt x="4" y="7"/>
                      <a:pt x="1" y="4"/>
                      <a:pt x="0" y="2"/>
                    </a:cubicBezTo>
                    <a:cubicBezTo>
                      <a:pt x="9" y="0"/>
                      <a:pt x="11" y="2"/>
                      <a:pt x="15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84" name="Freeform 158"/>
              <p:cNvSpPr>
                <a:spLocks/>
              </p:cNvSpPr>
              <p:nvPr/>
            </p:nvSpPr>
            <p:spPr bwMode="auto">
              <a:xfrm>
                <a:off x="5119688" y="1074738"/>
                <a:ext cx="117475" cy="36513"/>
              </a:xfrm>
              <a:custGeom>
                <a:avLst/>
                <a:gdLst/>
                <a:ahLst/>
                <a:cxnLst>
                  <a:cxn ang="0">
                    <a:pos x="76" y="14"/>
                  </a:cxn>
                  <a:cxn ang="0">
                    <a:pos x="58" y="17"/>
                  </a:cxn>
                  <a:cxn ang="0">
                    <a:pos x="49" y="27"/>
                  </a:cxn>
                  <a:cxn ang="0">
                    <a:pos x="44" y="23"/>
                  </a:cxn>
                  <a:cxn ang="0">
                    <a:pos x="44" y="23"/>
                  </a:cxn>
                  <a:cxn ang="0">
                    <a:pos x="32" y="17"/>
                  </a:cxn>
                  <a:cxn ang="0">
                    <a:pos x="41" y="14"/>
                  </a:cxn>
                  <a:cxn ang="0">
                    <a:pos x="33" y="13"/>
                  </a:cxn>
                  <a:cxn ang="0">
                    <a:pos x="40" y="9"/>
                  </a:cxn>
                  <a:cxn ang="0">
                    <a:pos x="30" y="5"/>
                  </a:cxn>
                  <a:cxn ang="0">
                    <a:pos x="10" y="11"/>
                  </a:cxn>
                  <a:cxn ang="0">
                    <a:pos x="0" y="9"/>
                  </a:cxn>
                  <a:cxn ang="0">
                    <a:pos x="34" y="0"/>
                  </a:cxn>
                  <a:cxn ang="0">
                    <a:pos x="60" y="6"/>
                  </a:cxn>
                  <a:cxn ang="0">
                    <a:pos x="76" y="0"/>
                  </a:cxn>
                  <a:cxn ang="0">
                    <a:pos x="89" y="5"/>
                  </a:cxn>
                  <a:cxn ang="0">
                    <a:pos x="78" y="13"/>
                  </a:cxn>
                  <a:cxn ang="0">
                    <a:pos x="73" y="13"/>
                  </a:cxn>
                  <a:cxn ang="0">
                    <a:pos x="73" y="17"/>
                  </a:cxn>
                  <a:cxn ang="0">
                    <a:pos x="76" y="14"/>
                  </a:cxn>
                </a:cxnLst>
                <a:rect l="0" t="0" r="r" b="b"/>
                <a:pathLst>
                  <a:path w="89" h="27">
                    <a:moveTo>
                      <a:pt x="76" y="14"/>
                    </a:moveTo>
                    <a:cubicBezTo>
                      <a:pt x="69" y="19"/>
                      <a:pt x="65" y="13"/>
                      <a:pt x="58" y="17"/>
                    </a:cubicBezTo>
                    <a:cubicBezTo>
                      <a:pt x="54" y="19"/>
                      <a:pt x="53" y="27"/>
                      <a:pt x="49" y="27"/>
                    </a:cubicBezTo>
                    <a:cubicBezTo>
                      <a:pt x="47" y="26"/>
                      <a:pt x="45" y="24"/>
                      <a:pt x="44" y="23"/>
                    </a:cubicBezTo>
                    <a:cubicBezTo>
                      <a:pt x="44" y="23"/>
                      <a:pt x="44" y="23"/>
                      <a:pt x="44" y="23"/>
                    </a:cubicBezTo>
                    <a:cubicBezTo>
                      <a:pt x="38" y="23"/>
                      <a:pt x="33" y="21"/>
                      <a:pt x="32" y="17"/>
                    </a:cubicBezTo>
                    <a:cubicBezTo>
                      <a:pt x="36" y="15"/>
                      <a:pt x="38" y="15"/>
                      <a:pt x="41" y="14"/>
                    </a:cubicBezTo>
                    <a:cubicBezTo>
                      <a:pt x="37" y="14"/>
                      <a:pt x="35" y="13"/>
                      <a:pt x="33" y="13"/>
                    </a:cubicBezTo>
                    <a:cubicBezTo>
                      <a:pt x="36" y="11"/>
                      <a:pt x="38" y="11"/>
                      <a:pt x="40" y="9"/>
                    </a:cubicBezTo>
                    <a:cubicBezTo>
                      <a:pt x="36" y="8"/>
                      <a:pt x="34" y="5"/>
                      <a:pt x="30" y="5"/>
                    </a:cubicBezTo>
                    <a:cubicBezTo>
                      <a:pt x="25" y="5"/>
                      <a:pt x="17" y="11"/>
                      <a:pt x="10" y="11"/>
                    </a:cubicBezTo>
                    <a:cubicBezTo>
                      <a:pt x="7" y="11"/>
                      <a:pt x="4" y="9"/>
                      <a:pt x="0" y="9"/>
                    </a:cubicBezTo>
                    <a:cubicBezTo>
                      <a:pt x="4" y="2"/>
                      <a:pt x="25" y="0"/>
                      <a:pt x="34" y="0"/>
                    </a:cubicBezTo>
                    <a:cubicBezTo>
                      <a:pt x="45" y="0"/>
                      <a:pt x="52" y="6"/>
                      <a:pt x="60" y="6"/>
                    </a:cubicBezTo>
                    <a:cubicBezTo>
                      <a:pt x="67" y="6"/>
                      <a:pt x="70" y="0"/>
                      <a:pt x="76" y="0"/>
                    </a:cubicBezTo>
                    <a:cubicBezTo>
                      <a:pt x="82" y="0"/>
                      <a:pt x="87" y="4"/>
                      <a:pt x="89" y="5"/>
                    </a:cubicBezTo>
                    <a:cubicBezTo>
                      <a:pt x="89" y="13"/>
                      <a:pt x="83" y="9"/>
                      <a:pt x="78" y="13"/>
                    </a:cubicBezTo>
                    <a:cubicBezTo>
                      <a:pt x="76" y="13"/>
                      <a:pt x="75" y="13"/>
                      <a:pt x="73" y="13"/>
                    </a:cubicBezTo>
                    <a:cubicBezTo>
                      <a:pt x="73" y="17"/>
                      <a:pt x="73" y="17"/>
                      <a:pt x="73" y="17"/>
                    </a:cubicBezTo>
                    <a:lnTo>
                      <a:pt x="76" y="1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85" name="Freeform 159"/>
              <p:cNvSpPr>
                <a:spLocks/>
              </p:cNvSpPr>
              <p:nvPr/>
            </p:nvSpPr>
            <p:spPr bwMode="auto">
              <a:xfrm>
                <a:off x="5427663" y="1052513"/>
                <a:ext cx="41275" cy="26988"/>
              </a:xfrm>
              <a:custGeom>
                <a:avLst/>
                <a:gdLst/>
                <a:ahLst/>
                <a:cxnLst>
                  <a:cxn ang="0">
                    <a:pos x="7" y="20"/>
                  </a:cxn>
                  <a:cxn ang="0">
                    <a:pos x="0" y="13"/>
                  </a:cxn>
                  <a:cxn ang="0">
                    <a:pos x="25" y="0"/>
                  </a:cxn>
                  <a:cxn ang="0">
                    <a:pos x="31" y="14"/>
                  </a:cxn>
                  <a:cxn ang="0">
                    <a:pos x="7" y="20"/>
                  </a:cxn>
                </a:cxnLst>
                <a:rect l="0" t="0" r="r" b="b"/>
                <a:pathLst>
                  <a:path w="31" h="20">
                    <a:moveTo>
                      <a:pt x="7" y="20"/>
                    </a:moveTo>
                    <a:cubicBezTo>
                      <a:pt x="2" y="20"/>
                      <a:pt x="0" y="17"/>
                      <a:pt x="0" y="13"/>
                    </a:cubicBezTo>
                    <a:cubicBezTo>
                      <a:pt x="0" y="7"/>
                      <a:pt x="18" y="0"/>
                      <a:pt x="25" y="0"/>
                    </a:cubicBezTo>
                    <a:cubicBezTo>
                      <a:pt x="31" y="14"/>
                      <a:pt x="31" y="14"/>
                      <a:pt x="31" y="14"/>
                    </a:cubicBezTo>
                    <a:cubicBezTo>
                      <a:pt x="28" y="16"/>
                      <a:pt x="11" y="20"/>
                      <a:pt x="7" y="2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86" name="Freeform 160"/>
              <p:cNvSpPr>
                <a:spLocks/>
              </p:cNvSpPr>
              <p:nvPr/>
            </p:nvSpPr>
            <p:spPr bwMode="auto">
              <a:xfrm>
                <a:off x="5373688" y="1069975"/>
                <a:ext cx="44450" cy="25400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33" y="10"/>
                  </a:cxn>
                  <a:cxn ang="0">
                    <a:pos x="22" y="12"/>
                  </a:cxn>
                  <a:cxn ang="0">
                    <a:pos x="24" y="18"/>
                  </a:cxn>
                  <a:cxn ang="0">
                    <a:pos x="0" y="18"/>
                  </a:cxn>
                  <a:cxn ang="0">
                    <a:pos x="9" y="6"/>
                  </a:cxn>
                  <a:cxn ang="0">
                    <a:pos x="9" y="0"/>
                  </a:cxn>
                  <a:cxn ang="0">
                    <a:pos x="23" y="0"/>
                  </a:cxn>
                  <a:cxn ang="0">
                    <a:pos x="19" y="4"/>
                  </a:cxn>
                  <a:cxn ang="0">
                    <a:pos x="33" y="4"/>
                  </a:cxn>
                </a:cxnLst>
                <a:rect l="0" t="0" r="r" b="b"/>
                <a:pathLst>
                  <a:path w="33" h="20">
                    <a:moveTo>
                      <a:pt x="33" y="4"/>
                    </a:moveTo>
                    <a:cubicBezTo>
                      <a:pt x="33" y="8"/>
                      <a:pt x="33" y="8"/>
                      <a:pt x="33" y="10"/>
                    </a:cubicBezTo>
                    <a:cubicBezTo>
                      <a:pt x="30" y="14"/>
                      <a:pt x="26" y="12"/>
                      <a:pt x="22" y="12"/>
                    </a:cubicBezTo>
                    <a:cubicBezTo>
                      <a:pt x="24" y="18"/>
                      <a:pt x="24" y="18"/>
                      <a:pt x="24" y="18"/>
                    </a:cubicBezTo>
                    <a:cubicBezTo>
                      <a:pt x="22" y="19"/>
                      <a:pt x="0" y="20"/>
                      <a:pt x="0" y="18"/>
                    </a:cubicBezTo>
                    <a:cubicBezTo>
                      <a:pt x="0" y="11"/>
                      <a:pt x="3" y="8"/>
                      <a:pt x="9" y="6"/>
                    </a:cubicBezTo>
                    <a:cubicBezTo>
                      <a:pt x="8" y="2"/>
                      <a:pt x="9" y="1"/>
                      <a:pt x="9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2" y="2"/>
                      <a:pt x="20" y="4"/>
                      <a:pt x="19" y="4"/>
                    </a:cubicBezTo>
                    <a:cubicBezTo>
                      <a:pt x="22" y="4"/>
                      <a:pt x="29" y="4"/>
                      <a:pt x="33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87" name="Freeform 161"/>
              <p:cNvSpPr>
                <a:spLocks/>
              </p:cNvSpPr>
              <p:nvPr/>
            </p:nvSpPr>
            <p:spPr bwMode="auto">
              <a:xfrm>
                <a:off x="5314950" y="1092200"/>
                <a:ext cx="44450" cy="15875"/>
              </a:xfrm>
              <a:custGeom>
                <a:avLst/>
                <a:gdLst/>
                <a:ahLst/>
                <a:cxnLst>
                  <a:cxn ang="0">
                    <a:pos x="20" y="12"/>
                  </a:cxn>
                  <a:cxn ang="0">
                    <a:pos x="11" y="7"/>
                  </a:cxn>
                  <a:cxn ang="0">
                    <a:pos x="4" y="12"/>
                  </a:cxn>
                  <a:cxn ang="0">
                    <a:pos x="0" y="9"/>
                  </a:cxn>
                  <a:cxn ang="0">
                    <a:pos x="22" y="0"/>
                  </a:cxn>
                  <a:cxn ang="0">
                    <a:pos x="34" y="5"/>
                  </a:cxn>
                  <a:cxn ang="0">
                    <a:pos x="20" y="12"/>
                  </a:cxn>
                </a:cxnLst>
                <a:rect l="0" t="0" r="r" b="b"/>
                <a:pathLst>
                  <a:path w="34" h="12">
                    <a:moveTo>
                      <a:pt x="20" y="12"/>
                    </a:moveTo>
                    <a:cubicBezTo>
                      <a:pt x="17" y="12"/>
                      <a:pt x="14" y="7"/>
                      <a:pt x="11" y="7"/>
                    </a:cubicBezTo>
                    <a:cubicBezTo>
                      <a:pt x="10" y="12"/>
                      <a:pt x="8" y="12"/>
                      <a:pt x="4" y="12"/>
                    </a:cubicBezTo>
                    <a:cubicBezTo>
                      <a:pt x="2" y="12"/>
                      <a:pt x="0" y="10"/>
                      <a:pt x="0" y="9"/>
                    </a:cubicBezTo>
                    <a:cubicBezTo>
                      <a:pt x="0" y="2"/>
                      <a:pt x="17" y="0"/>
                      <a:pt x="22" y="0"/>
                    </a:cubicBezTo>
                    <a:cubicBezTo>
                      <a:pt x="28" y="0"/>
                      <a:pt x="32" y="2"/>
                      <a:pt x="34" y="5"/>
                    </a:cubicBezTo>
                    <a:cubicBezTo>
                      <a:pt x="25" y="5"/>
                      <a:pt x="26" y="12"/>
                      <a:pt x="20" y="1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88" name="Freeform 162"/>
              <p:cNvSpPr>
                <a:spLocks/>
              </p:cNvSpPr>
              <p:nvPr/>
            </p:nvSpPr>
            <p:spPr bwMode="auto">
              <a:xfrm>
                <a:off x="5287963" y="1038225"/>
                <a:ext cx="71438" cy="49213"/>
              </a:xfrm>
              <a:custGeom>
                <a:avLst/>
                <a:gdLst/>
                <a:ahLst/>
                <a:cxnLst>
                  <a:cxn ang="0">
                    <a:pos x="40" y="31"/>
                  </a:cxn>
                  <a:cxn ang="0">
                    <a:pos x="22" y="36"/>
                  </a:cxn>
                  <a:cxn ang="0">
                    <a:pos x="0" y="28"/>
                  </a:cxn>
                  <a:cxn ang="0">
                    <a:pos x="6" y="23"/>
                  </a:cxn>
                  <a:cxn ang="0">
                    <a:pos x="24" y="23"/>
                  </a:cxn>
                  <a:cxn ang="0">
                    <a:pos x="17" y="22"/>
                  </a:cxn>
                  <a:cxn ang="0">
                    <a:pos x="17" y="16"/>
                  </a:cxn>
                  <a:cxn ang="0">
                    <a:pos x="43" y="8"/>
                  </a:cxn>
                  <a:cxn ang="0">
                    <a:pos x="51" y="0"/>
                  </a:cxn>
                  <a:cxn ang="0">
                    <a:pos x="52" y="5"/>
                  </a:cxn>
                  <a:cxn ang="0">
                    <a:pos x="48" y="11"/>
                  </a:cxn>
                  <a:cxn ang="0">
                    <a:pos x="28" y="23"/>
                  </a:cxn>
                  <a:cxn ang="0">
                    <a:pos x="53" y="29"/>
                  </a:cxn>
                  <a:cxn ang="0">
                    <a:pos x="40" y="31"/>
                  </a:cxn>
                </a:cxnLst>
                <a:rect l="0" t="0" r="r" b="b"/>
                <a:pathLst>
                  <a:path w="53" h="36">
                    <a:moveTo>
                      <a:pt x="40" y="31"/>
                    </a:moveTo>
                    <a:cubicBezTo>
                      <a:pt x="34" y="31"/>
                      <a:pt x="27" y="36"/>
                      <a:pt x="22" y="36"/>
                    </a:cubicBezTo>
                    <a:cubicBezTo>
                      <a:pt x="19" y="36"/>
                      <a:pt x="1" y="28"/>
                      <a:pt x="0" y="28"/>
                    </a:cubicBezTo>
                    <a:cubicBezTo>
                      <a:pt x="3" y="26"/>
                      <a:pt x="4" y="25"/>
                      <a:pt x="6" y="23"/>
                    </a:cubicBezTo>
                    <a:cubicBezTo>
                      <a:pt x="24" y="23"/>
                      <a:pt x="24" y="23"/>
                      <a:pt x="24" y="23"/>
                    </a:cubicBezTo>
                    <a:cubicBezTo>
                      <a:pt x="19" y="21"/>
                      <a:pt x="21" y="20"/>
                      <a:pt x="17" y="22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30" y="16"/>
                      <a:pt x="30" y="8"/>
                      <a:pt x="43" y="8"/>
                    </a:cubicBezTo>
                    <a:cubicBezTo>
                      <a:pt x="44" y="4"/>
                      <a:pt x="47" y="0"/>
                      <a:pt x="51" y="0"/>
                    </a:cubicBezTo>
                    <a:cubicBezTo>
                      <a:pt x="52" y="0"/>
                      <a:pt x="52" y="4"/>
                      <a:pt x="52" y="5"/>
                    </a:cubicBezTo>
                    <a:cubicBezTo>
                      <a:pt x="50" y="7"/>
                      <a:pt x="48" y="9"/>
                      <a:pt x="48" y="11"/>
                    </a:cubicBezTo>
                    <a:cubicBezTo>
                      <a:pt x="41" y="16"/>
                      <a:pt x="32" y="18"/>
                      <a:pt x="28" y="23"/>
                    </a:cubicBezTo>
                    <a:cubicBezTo>
                      <a:pt x="40" y="24"/>
                      <a:pt x="43" y="25"/>
                      <a:pt x="53" y="29"/>
                    </a:cubicBezTo>
                    <a:cubicBezTo>
                      <a:pt x="49" y="32"/>
                      <a:pt x="45" y="31"/>
                      <a:pt x="40" y="3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89" name="Freeform 164"/>
              <p:cNvSpPr>
                <a:spLocks/>
              </p:cNvSpPr>
              <p:nvPr/>
            </p:nvSpPr>
            <p:spPr bwMode="auto">
              <a:xfrm>
                <a:off x="6675438" y="1244600"/>
                <a:ext cx="128588" cy="49213"/>
              </a:xfrm>
              <a:custGeom>
                <a:avLst/>
                <a:gdLst/>
                <a:ahLst/>
                <a:cxnLst>
                  <a:cxn ang="0">
                    <a:pos x="77" y="29"/>
                  </a:cxn>
                  <a:cxn ang="0">
                    <a:pos x="66" y="34"/>
                  </a:cxn>
                  <a:cxn ang="0">
                    <a:pos x="58" y="29"/>
                  </a:cxn>
                  <a:cxn ang="0">
                    <a:pos x="50" y="32"/>
                  </a:cxn>
                  <a:cxn ang="0">
                    <a:pos x="40" y="36"/>
                  </a:cxn>
                  <a:cxn ang="0">
                    <a:pos x="32" y="31"/>
                  </a:cxn>
                  <a:cxn ang="0">
                    <a:pos x="22" y="38"/>
                  </a:cxn>
                  <a:cxn ang="0">
                    <a:pos x="0" y="18"/>
                  </a:cxn>
                  <a:cxn ang="0">
                    <a:pos x="20" y="0"/>
                  </a:cxn>
                  <a:cxn ang="0">
                    <a:pos x="47" y="15"/>
                  </a:cxn>
                  <a:cxn ang="0">
                    <a:pos x="54" y="3"/>
                  </a:cxn>
                  <a:cxn ang="0">
                    <a:pos x="97" y="15"/>
                  </a:cxn>
                  <a:cxn ang="0">
                    <a:pos x="89" y="29"/>
                  </a:cxn>
                  <a:cxn ang="0">
                    <a:pos x="77" y="29"/>
                  </a:cxn>
                </a:cxnLst>
                <a:rect l="0" t="0" r="r" b="b"/>
                <a:pathLst>
                  <a:path w="97" h="38">
                    <a:moveTo>
                      <a:pt x="77" y="29"/>
                    </a:moveTo>
                    <a:cubicBezTo>
                      <a:pt x="74" y="29"/>
                      <a:pt x="72" y="34"/>
                      <a:pt x="66" y="34"/>
                    </a:cubicBezTo>
                    <a:cubicBezTo>
                      <a:pt x="63" y="34"/>
                      <a:pt x="62" y="29"/>
                      <a:pt x="58" y="29"/>
                    </a:cubicBezTo>
                    <a:cubicBezTo>
                      <a:pt x="55" y="29"/>
                      <a:pt x="53" y="32"/>
                      <a:pt x="50" y="32"/>
                    </a:cubicBezTo>
                    <a:cubicBezTo>
                      <a:pt x="47" y="32"/>
                      <a:pt x="44" y="36"/>
                      <a:pt x="40" y="36"/>
                    </a:cubicBezTo>
                    <a:cubicBezTo>
                      <a:pt x="36" y="36"/>
                      <a:pt x="34" y="34"/>
                      <a:pt x="32" y="31"/>
                    </a:cubicBezTo>
                    <a:cubicBezTo>
                      <a:pt x="29" y="34"/>
                      <a:pt x="27" y="38"/>
                      <a:pt x="22" y="38"/>
                    </a:cubicBezTo>
                    <a:cubicBezTo>
                      <a:pt x="11" y="38"/>
                      <a:pt x="0" y="29"/>
                      <a:pt x="0" y="18"/>
                    </a:cubicBezTo>
                    <a:cubicBezTo>
                      <a:pt x="0" y="8"/>
                      <a:pt x="11" y="0"/>
                      <a:pt x="20" y="0"/>
                    </a:cubicBezTo>
                    <a:cubicBezTo>
                      <a:pt x="34" y="0"/>
                      <a:pt x="35" y="15"/>
                      <a:pt x="47" y="15"/>
                    </a:cubicBezTo>
                    <a:cubicBezTo>
                      <a:pt x="47" y="8"/>
                      <a:pt x="49" y="3"/>
                      <a:pt x="54" y="3"/>
                    </a:cubicBezTo>
                    <a:cubicBezTo>
                      <a:pt x="62" y="3"/>
                      <a:pt x="88" y="12"/>
                      <a:pt x="97" y="15"/>
                    </a:cubicBezTo>
                    <a:cubicBezTo>
                      <a:pt x="95" y="21"/>
                      <a:pt x="89" y="26"/>
                      <a:pt x="89" y="29"/>
                    </a:cubicBezTo>
                    <a:lnTo>
                      <a:pt x="77" y="2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90" name="Freeform 165"/>
              <p:cNvSpPr>
                <a:spLocks/>
              </p:cNvSpPr>
              <p:nvPr/>
            </p:nvSpPr>
            <p:spPr bwMode="auto">
              <a:xfrm>
                <a:off x="4924425" y="2252663"/>
                <a:ext cx="34925" cy="17463"/>
              </a:xfrm>
              <a:custGeom>
                <a:avLst/>
                <a:gdLst/>
                <a:ahLst/>
                <a:cxnLst>
                  <a:cxn ang="0">
                    <a:pos x="5" y="13"/>
                  </a:cxn>
                  <a:cxn ang="0">
                    <a:pos x="2" y="11"/>
                  </a:cxn>
                  <a:cxn ang="0">
                    <a:pos x="0" y="9"/>
                  </a:cxn>
                  <a:cxn ang="0">
                    <a:pos x="26" y="0"/>
                  </a:cxn>
                  <a:cxn ang="0">
                    <a:pos x="20" y="4"/>
                  </a:cxn>
                  <a:cxn ang="0">
                    <a:pos x="19" y="8"/>
                  </a:cxn>
                  <a:cxn ang="0">
                    <a:pos x="5" y="13"/>
                  </a:cxn>
                </a:cxnLst>
                <a:rect l="0" t="0" r="r" b="b"/>
                <a:pathLst>
                  <a:path w="26" h="13">
                    <a:moveTo>
                      <a:pt x="5" y="13"/>
                    </a:moveTo>
                    <a:cubicBezTo>
                      <a:pt x="4" y="13"/>
                      <a:pt x="2" y="12"/>
                      <a:pt x="2" y="11"/>
                    </a:cubicBezTo>
                    <a:cubicBezTo>
                      <a:pt x="1" y="11"/>
                      <a:pt x="0" y="9"/>
                      <a:pt x="0" y="9"/>
                    </a:cubicBezTo>
                    <a:cubicBezTo>
                      <a:pt x="7" y="6"/>
                      <a:pt x="18" y="1"/>
                      <a:pt x="26" y="0"/>
                    </a:cubicBezTo>
                    <a:cubicBezTo>
                      <a:pt x="25" y="4"/>
                      <a:pt x="22" y="2"/>
                      <a:pt x="20" y="4"/>
                    </a:cubicBezTo>
                    <a:cubicBezTo>
                      <a:pt x="18" y="4"/>
                      <a:pt x="19" y="7"/>
                      <a:pt x="19" y="8"/>
                    </a:cubicBezTo>
                    <a:cubicBezTo>
                      <a:pt x="18" y="11"/>
                      <a:pt x="9" y="13"/>
                      <a:pt x="5" y="1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91" name="Freeform 166"/>
              <p:cNvSpPr>
                <a:spLocks/>
              </p:cNvSpPr>
              <p:nvPr/>
            </p:nvSpPr>
            <p:spPr bwMode="auto">
              <a:xfrm>
                <a:off x="5183188" y="1463675"/>
                <a:ext cx="34925" cy="25400"/>
              </a:xfrm>
              <a:custGeom>
                <a:avLst/>
                <a:gdLst/>
                <a:ahLst/>
                <a:cxnLst>
                  <a:cxn ang="0">
                    <a:pos x="5" y="4"/>
                  </a:cxn>
                  <a:cxn ang="0">
                    <a:pos x="11" y="0"/>
                  </a:cxn>
                  <a:cxn ang="0">
                    <a:pos x="26" y="6"/>
                  </a:cxn>
                  <a:cxn ang="0">
                    <a:pos x="26" y="12"/>
                  </a:cxn>
                  <a:cxn ang="0">
                    <a:pos x="8" y="19"/>
                  </a:cxn>
                  <a:cxn ang="0">
                    <a:pos x="0" y="14"/>
                  </a:cxn>
                  <a:cxn ang="0">
                    <a:pos x="5" y="4"/>
                  </a:cxn>
                </a:cxnLst>
                <a:rect l="0" t="0" r="r" b="b"/>
                <a:pathLst>
                  <a:path w="26" h="19">
                    <a:moveTo>
                      <a:pt x="5" y="4"/>
                    </a:moveTo>
                    <a:cubicBezTo>
                      <a:pt x="8" y="4"/>
                      <a:pt x="8" y="0"/>
                      <a:pt x="11" y="0"/>
                    </a:cubicBezTo>
                    <a:cubicBezTo>
                      <a:pt x="17" y="0"/>
                      <a:pt x="20" y="5"/>
                      <a:pt x="26" y="6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20" y="15"/>
                      <a:pt x="15" y="19"/>
                      <a:pt x="8" y="19"/>
                    </a:cubicBezTo>
                    <a:cubicBezTo>
                      <a:pt x="2" y="19"/>
                      <a:pt x="0" y="19"/>
                      <a:pt x="0" y="14"/>
                    </a:cubicBezTo>
                    <a:cubicBezTo>
                      <a:pt x="0" y="12"/>
                      <a:pt x="4" y="4"/>
                      <a:pt x="5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92" name="Freeform 167"/>
              <p:cNvSpPr>
                <a:spLocks/>
              </p:cNvSpPr>
              <p:nvPr/>
            </p:nvSpPr>
            <p:spPr bwMode="auto">
              <a:xfrm>
                <a:off x="5359400" y="1433513"/>
                <a:ext cx="26988" cy="25400"/>
              </a:xfrm>
              <a:custGeom>
                <a:avLst/>
                <a:gdLst/>
                <a:ahLst/>
                <a:cxnLst>
                  <a:cxn ang="0">
                    <a:pos x="21" y="17"/>
                  </a:cxn>
                  <a:cxn ang="0">
                    <a:pos x="15" y="19"/>
                  </a:cxn>
                  <a:cxn ang="0">
                    <a:pos x="0" y="8"/>
                  </a:cxn>
                  <a:cxn ang="0">
                    <a:pos x="21" y="17"/>
                  </a:cxn>
                </a:cxnLst>
                <a:rect l="0" t="0" r="r" b="b"/>
                <a:pathLst>
                  <a:path w="21" h="20">
                    <a:moveTo>
                      <a:pt x="21" y="17"/>
                    </a:moveTo>
                    <a:cubicBezTo>
                      <a:pt x="21" y="20"/>
                      <a:pt x="15" y="19"/>
                      <a:pt x="15" y="19"/>
                    </a:cubicBezTo>
                    <a:cubicBezTo>
                      <a:pt x="10" y="19"/>
                      <a:pt x="0" y="14"/>
                      <a:pt x="0" y="8"/>
                    </a:cubicBezTo>
                    <a:cubicBezTo>
                      <a:pt x="0" y="0"/>
                      <a:pt x="21" y="8"/>
                      <a:pt x="21" y="1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93" name="Freeform 168"/>
              <p:cNvSpPr>
                <a:spLocks/>
              </p:cNvSpPr>
              <p:nvPr/>
            </p:nvSpPr>
            <p:spPr bwMode="auto">
              <a:xfrm>
                <a:off x="5549900" y="1338263"/>
                <a:ext cx="25400" cy="17463"/>
              </a:xfrm>
              <a:custGeom>
                <a:avLst/>
                <a:gdLst/>
                <a:ahLst/>
                <a:cxnLst>
                  <a:cxn ang="0">
                    <a:pos x="2" y="13"/>
                  </a:cxn>
                  <a:cxn ang="0">
                    <a:pos x="19" y="8"/>
                  </a:cxn>
                  <a:cxn ang="0">
                    <a:pos x="8" y="0"/>
                  </a:cxn>
                  <a:cxn ang="0">
                    <a:pos x="2" y="9"/>
                  </a:cxn>
                  <a:cxn ang="0">
                    <a:pos x="2" y="13"/>
                  </a:cxn>
                </a:cxnLst>
                <a:rect l="0" t="0" r="r" b="b"/>
                <a:pathLst>
                  <a:path w="19" h="13">
                    <a:moveTo>
                      <a:pt x="2" y="13"/>
                    </a:moveTo>
                    <a:cubicBezTo>
                      <a:pt x="7" y="13"/>
                      <a:pt x="17" y="10"/>
                      <a:pt x="19" y="8"/>
                    </a:cubicBezTo>
                    <a:cubicBezTo>
                      <a:pt x="15" y="5"/>
                      <a:pt x="13" y="0"/>
                      <a:pt x="8" y="0"/>
                    </a:cubicBezTo>
                    <a:cubicBezTo>
                      <a:pt x="4" y="0"/>
                      <a:pt x="2" y="5"/>
                      <a:pt x="2" y="9"/>
                    </a:cubicBezTo>
                    <a:cubicBezTo>
                      <a:pt x="2" y="10"/>
                      <a:pt x="0" y="13"/>
                      <a:pt x="2" y="1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98" name="Freeform 169"/>
              <p:cNvSpPr>
                <a:spLocks/>
              </p:cNvSpPr>
              <p:nvPr/>
            </p:nvSpPr>
            <p:spPr bwMode="auto">
              <a:xfrm>
                <a:off x="6727825" y="1320800"/>
                <a:ext cx="53975" cy="22225"/>
              </a:xfrm>
              <a:custGeom>
                <a:avLst/>
                <a:gdLst/>
                <a:ahLst/>
                <a:cxnLst>
                  <a:cxn ang="0">
                    <a:pos x="0" y="13"/>
                  </a:cxn>
                  <a:cxn ang="0">
                    <a:pos x="21" y="0"/>
                  </a:cxn>
                  <a:cxn ang="0">
                    <a:pos x="41" y="17"/>
                  </a:cxn>
                  <a:cxn ang="0">
                    <a:pos x="28" y="17"/>
                  </a:cxn>
                  <a:cxn ang="0">
                    <a:pos x="2" y="11"/>
                  </a:cxn>
                  <a:cxn ang="0">
                    <a:pos x="0" y="13"/>
                  </a:cxn>
                </a:cxnLst>
                <a:rect l="0" t="0" r="r" b="b"/>
                <a:pathLst>
                  <a:path w="41" h="17">
                    <a:moveTo>
                      <a:pt x="0" y="13"/>
                    </a:moveTo>
                    <a:cubicBezTo>
                      <a:pt x="5" y="6"/>
                      <a:pt x="11" y="0"/>
                      <a:pt x="21" y="0"/>
                    </a:cubicBezTo>
                    <a:cubicBezTo>
                      <a:pt x="32" y="0"/>
                      <a:pt x="41" y="7"/>
                      <a:pt x="41" y="17"/>
                    </a:cubicBezTo>
                    <a:cubicBezTo>
                      <a:pt x="28" y="17"/>
                      <a:pt x="28" y="17"/>
                      <a:pt x="28" y="17"/>
                    </a:cubicBezTo>
                    <a:cubicBezTo>
                      <a:pt x="20" y="13"/>
                      <a:pt x="10" y="14"/>
                      <a:pt x="2" y="11"/>
                    </a:cubicBezTo>
                    <a:lnTo>
                      <a:pt x="0" y="1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99" name="Freeform 170"/>
              <p:cNvSpPr>
                <a:spLocks/>
              </p:cNvSpPr>
              <p:nvPr/>
            </p:nvSpPr>
            <p:spPr bwMode="auto">
              <a:xfrm>
                <a:off x="6832600" y="1266825"/>
                <a:ext cx="74613" cy="2698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2" y="9"/>
                  </a:cxn>
                  <a:cxn ang="0">
                    <a:pos x="56" y="13"/>
                  </a:cxn>
                  <a:cxn ang="0">
                    <a:pos x="37" y="20"/>
                  </a:cxn>
                  <a:cxn ang="0">
                    <a:pos x="4" y="3"/>
                  </a:cxn>
                  <a:cxn ang="0">
                    <a:pos x="0" y="0"/>
                  </a:cxn>
                </a:cxnLst>
                <a:rect l="0" t="0" r="r" b="b"/>
                <a:pathLst>
                  <a:path w="56" h="20">
                    <a:moveTo>
                      <a:pt x="0" y="0"/>
                    </a:moveTo>
                    <a:cubicBezTo>
                      <a:pt x="4" y="3"/>
                      <a:pt x="50" y="9"/>
                      <a:pt x="52" y="9"/>
                    </a:cubicBezTo>
                    <a:cubicBezTo>
                      <a:pt x="55" y="9"/>
                      <a:pt x="56" y="11"/>
                      <a:pt x="56" y="13"/>
                    </a:cubicBezTo>
                    <a:cubicBezTo>
                      <a:pt x="56" y="18"/>
                      <a:pt x="44" y="20"/>
                      <a:pt x="37" y="20"/>
                    </a:cubicBezTo>
                    <a:cubicBezTo>
                      <a:pt x="25" y="20"/>
                      <a:pt x="4" y="14"/>
                      <a:pt x="4" y="3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00" name="Freeform 171"/>
              <p:cNvSpPr>
                <a:spLocks/>
              </p:cNvSpPr>
              <p:nvPr/>
            </p:nvSpPr>
            <p:spPr bwMode="auto">
              <a:xfrm>
                <a:off x="6726238" y="1303338"/>
                <a:ext cx="15875" cy="17463"/>
              </a:xfrm>
              <a:custGeom>
                <a:avLst/>
                <a:gdLst/>
                <a:ahLst/>
                <a:cxnLst>
                  <a:cxn ang="0">
                    <a:pos x="12" y="7"/>
                  </a:cxn>
                  <a:cxn ang="0">
                    <a:pos x="5" y="13"/>
                  </a:cxn>
                  <a:cxn ang="0">
                    <a:pos x="0" y="7"/>
                  </a:cxn>
                  <a:cxn ang="0">
                    <a:pos x="12" y="7"/>
                  </a:cxn>
                </a:cxnLst>
                <a:rect l="0" t="0" r="r" b="b"/>
                <a:pathLst>
                  <a:path w="12" h="13">
                    <a:moveTo>
                      <a:pt x="12" y="7"/>
                    </a:moveTo>
                    <a:cubicBezTo>
                      <a:pt x="12" y="11"/>
                      <a:pt x="8" y="13"/>
                      <a:pt x="5" y="13"/>
                    </a:cubicBezTo>
                    <a:cubicBezTo>
                      <a:pt x="0" y="13"/>
                      <a:pt x="0" y="11"/>
                      <a:pt x="0" y="7"/>
                    </a:cubicBezTo>
                    <a:cubicBezTo>
                      <a:pt x="0" y="0"/>
                      <a:pt x="12" y="1"/>
                      <a:pt x="12" y="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1907860" y="2938794"/>
              <a:ext cx="1697534" cy="1987932"/>
              <a:chOff x="1926699" y="2862576"/>
              <a:chExt cx="1697534" cy="1987932"/>
            </a:xfrm>
            <a:grpFill/>
          </p:grpSpPr>
          <p:grpSp>
            <p:nvGrpSpPr>
              <p:cNvPr id="16" name="Group 274"/>
              <p:cNvGrpSpPr/>
              <p:nvPr/>
            </p:nvGrpSpPr>
            <p:grpSpPr>
              <a:xfrm>
                <a:off x="2667282" y="3304994"/>
                <a:ext cx="956951" cy="1545514"/>
                <a:chOff x="3030538" y="2674938"/>
                <a:chExt cx="779463" cy="1258888"/>
              </a:xfrm>
              <a:grpFill/>
            </p:grpSpPr>
            <p:sp>
              <p:nvSpPr>
                <p:cNvPr id="28" name="Freeform 22"/>
                <p:cNvSpPr>
                  <a:spLocks/>
                </p:cNvSpPr>
                <p:nvPr/>
              </p:nvSpPr>
              <p:spPr bwMode="auto">
                <a:xfrm>
                  <a:off x="3541713" y="2881313"/>
                  <a:ext cx="39688" cy="31750"/>
                </a:xfrm>
                <a:custGeom>
                  <a:avLst/>
                  <a:gdLst/>
                  <a:ahLst/>
                  <a:cxnLst>
                    <a:cxn ang="0">
                      <a:pos x="10" y="0"/>
                    </a:cxn>
                    <a:cxn ang="0">
                      <a:pos x="20" y="4"/>
                    </a:cxn>
                    <a:cxn ang="0">
                      <a:pos x="27" y="5"/>
                    </a:cxn>
                    <a:cxn ang="0">
                      <a:pos x="30" y="9"/>
                    </a:cxn>
                    <a:cxn ang="0">
                      <a:pos x="18" y="23"/>
                    </a:cxn>
                    <a:cxn ang="0">
                      <a:pos x="0" y="11"/>
                    </a:cxn>
                    <a:cxn ang="0">
                      <a:pos x="9" y="0"/>
                    </a:cxn>
                    <a:cxn ang="0">
                      <a:pos x="10" y="0"/>
                    </a:cxn>
                  </a:cxnLst>
                  <a:rect l="0" t="0" r="r" b="b"/>
                  <a:pathLst>
                    <a:path w="30" h="23">
                      <a:moveTo>
                        <a:pt x="10" y="0"/>
                      </a:moveTo>
                      <a:cubicBezTo>
                        <a:pt x="13" y="1"/>
                        <a:pt x="16" y="4"/>
                        <a:pt x="20" y="4"/>
                      </a:cubicBezTo>
                      <a:cubicBezTo>
                        <a:pt x="21" y="9"/>
                        <a:pt x="25" y="5"/>
                        <a:pt x="27" y="5"/>
                      </a:cubicBezTo>
                      <a:cubicBezTo>
                        <a:pt x="29" y="5"/>
                        <a:pt x="30" y="8"/>
                        <a:pt x="30" y="9"/>
                      </a:cubicBezTo>
                      <a:cubicBezTo>
                        <a:pt x="30" y="12"/>
                        <a:pt x="23" y="23"/>
                        <a:pt x="18" y="23"/>
                      </a:cubicBezTo>
                      <a:cubicBezTo>
                        <a:pt x="11" y="23"/>
                        <a:pt x="0" y="15"/>
                        <a:pt x="0" y="11"/>
                      </a:cubicBezTo>
                      <a:cubicBezTo>
                        <a:pt x="0" y="4"/>
                        <a:pt x="3" y="0"/>
                        <a:pt x="9" y="0"/>
                      </a:cubicBezTo>
                      <a:cubicBezTo>
                        <a:pt x="9" y="0"/>
                        <a:pt x="10" y="0"/>
                        <a:pt x="10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 extrusionH="50800">
                  <a:bevelT w="6350"/>
                </a:sp3d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29" name="Freeform 23"/>
                <p:cNvSpPr>
                  <a:spLocks/>
                </p:cNvSpPr>
                <p:nvPr/>
              </p:nvSpPr>
              <p:spPr bwMode="auto">
                <a:xfrm>
                  <a:off x="3030538" y="2674938"/>
                  <a:ext cx="779463" cy="1258888"/>
                </a:xfrm>
                <a:custGeom>
                  <a:avLst/>
                  <a:gdLst/>
                  <a:ahLst/>
                  <a:cxnLst>
                    <a:cxn ang="0">
                      <a:pos x="46" y="91"/>
                    </a:cxn>
                    <a:cxn ang="0">
                      <a:pos x="51" y="51"/>
                    </a:cxn>
                    <a:cxn ang="0">
                      <a:pos x="59" y="46"/>
                    </a:cxn>
                    <a:cxn ang="0">
                      <a:pos x="82" y="18"/>
                    </a:cxn>
                    <a:cxn ang="0">
                      <a:pos x="128" y="6"/>
                    </a:cxn>
                    <a:cxn ang="0">
                      <a:pos x="126" y="42"/>
                    </a:cxn>
                    <a:cxn ang="0">
                      <a:pos x="136" y="13"/>
                    </a:cxn>
                    <a:cxn ang="0">
                      <a:pos x="146" y="5"/>
                    </a:cxn>
                    <a:cxn ang="0">
                      <a:pos x="194" y="24"/>
                    </a:cxn>
                    <a:cxn ang="0">
                      <a:pos x="227" y="20"/>
                    </a:cxn>
                    <a:cxn ang="0">
                      <a:pos x="233" y="26"/>
                    </a:cxn>
                    <a:cxn ang="0">
                      <a:pos x="270" y="50"/>
                    </a:cxn>
                    <a:cxn ang="0">
                      <a:pos x="328" y="84"/>
                    </a:cxn>
                    <a:cxn ang="0">
                      <a:pos x="354" y="89"/>
                    </a:cxn>
                    <a:cxn ang="0">
                      <a:pos x="389" y="130"/>
                    </a:cxn>
                    <a:cxn ang="0">
                      <a:pos x="383" y="170"/>
                    </a:cxn>
                    <a:cxn ang="0">
                      <a:pos x="403" y="185"/>
                    </a:cxn>
                    <a:cxn ang="0">
                      <a:pos x="454" y="175"/>
                    </a:cxn>
                    <a:cxn ang="0">
                      <a:pos x="467" y="191"/>
                    </a:cxn>
                    <a:cxn ang="0">
                      <a:pos x="513" y="191"/>
                    </a:cxn>
                    <a:cxn ang="0">
                      <a:pos x="575" y="220"/>
                    </a:cxn>
                    <a:cxn ang="0">
                      <a:pos x="549" y="310"/>
                    </a:cxn>
                    <a:cxn ang="0">
                      <a:pos x="532" y="374"/>
                    </a:cxn>
                    <a:cxn ang="0">
                      <a:pos x="522" y="405"/>
                    </a:cxn>
                    <a:cxn ang="0">
                      <a:pos x="485" y="449"/>
                    </a:cxn>
                    <a:cxn ang="0">
                      <a:pos x="429" y="474"/>
                    </a:cxn>
                    <a:cxn ang="0">
                      <a:pos x="412" y="524"/>
                    </a:cxn>
                    <a:cxn ang="0">
                      <a:pos x="388" y="559"/>
                    </a:cxn>
                    <a:cxn ang="0">
                      <a:pos x="311" y="614"/>
                    </a:cxn>
                    <a:cxn ang="0">
                      <a:pos x="297" y="619"/>
                    </a:cxn>
                    <a:cxn ang="0">
                      <a:pos x="308" y="654"/>
                    </a:cxn>
                    <a:cxn ang="0">
                      <a:pos x="244" y="677"/>
                    </a:cxn>
                    <a:cxn ang="0">
                      <a:pos x="240" y="707"/>
                    </a:cxn>
                    <a:cxn ang="0">
                      <a:pos x="205" y="711"/>
                    </a:cxn>
                    <a:cxn ang="0">
                      <a:pos x="225" y="730"/>
                    </a:cxn>
                    <a:cxn ang="0">
                      <a:pos x="214" y="739"/>
                    </a:cxn>
                    <a:cxn ang="0">
                      <a:pos x="178" y="787"/>
                    </a:cxn>
                    <a:cxn ang="0">
                      <a:pos x="176" y="846"/>
                    </a:cxn>
                    <a:cxn ang="0">
                      <a:pos x="161" y="884"/>
                    </a:cxn>
                    <a:cxn ang="0">
                      <a:pos x="200" y="935"/>
                    </a:cxn>
                    <a:cxn ang="0">
                      <a:pos x="169" y="945"/>
                    </a:cxn>
                    <a:cxn ang="0">
                      <a:pos x="127" y="921"/>
                    </a:cxn>
                    <a:cxn ang="0">
                      <a:pos x="92" y="903"/>
                    </a:cxn>
                    <a:cxn ang="0">
                      <a:pos x="93" y="889"/>
                    </a:cxn>
                    <a:cxn ang="0">
                      <a:pos x="84" y="857"/>
                    </a:cxn>
                    <a:cxn ang="0">
                      <a:pos x="82" y="791"/>
                    </a:cxn>
                    <a:cxn ang="0">
                      <a:pos x="86" y="782"/>
                    </a:cxn>
                    <a:cxn ang="0">
                      <a:pos x="112" y="718"/>
                    </a:cxn>
                    <a:cxn ang="0">
                      <a:pos x="95" y="708"/>
                    </a:cxn>
                    <a:cxn ang="0">
                      <a:pos x="102" y="680"/>
                    </a:cxn>
                    <a:cxn ang="0">
                      <a:pos x="114" y="626"/>
                    </a:cxn>
                    <a:cxn ang="0">
                      <a:pos x="124" y="562"/>
                    </a:cxn>
                    <a:cxn ang="0">
                      <a:pos x="136" y="494"/>
                    </a:cxn>
                    <a:cxn ang="0">
                      <a:pos x="143" y="434"/>
                    </a:cxn>
                    <a:cxn ang="0">
                      <a:pos x="104" y="370"/>
                    </a:cxn>
                    <a:cxn ang="0">
                      <a:pos x="62" y="330"/>
                    </a:cxn>
                    <a:cxn ang="0">
                      <a:pos x="28" y="261"/>
                    </a:cxn>
                    <a:cxn ang="0">
                      <a:pos x="11" y="242"/>
                    </a:cxn>
                    <a:cxn ang="0">
                      <a:pos x="18" y="191"/>
                    </a:cxn>
                    <a:cxn ang="0">
                      <a:pos x="14" y="148"/>
                    </a:cxn>
                    <a:cxn ang="0">
                      <a:pos x="47" y="106"/>
                    </a:cxn>
                  </a:cxnLst>
                  <a:rect l="0" t="0" r="r" b="b"/>
                  <a:pathLst>
                    <a:path w="586" h="945">
                      <a:moveTo>
                        <a:pt x="49" y="103"/>
                      </a:moveTo>
                      <a:cubicBezTo>
                        <a:pt x="49" y="102"/>
                        <a:pt x="49" y="101"/>
                        <a:pt x="49" y="100"/>
                      </a:cubicBezTo>
                      <a:cubicBezTo>
                        <a:pt x="49" y="97"/>
                        <a:pt x="46" y="94"/>
                        <a:pt x="46" y="91"/>
                      </a:cubicBezTo>
                      <a:cubicBezTo>
                        <a:pt x="46" y="85"/>
                        <a:pt x="48" y="84"/>
                        <a:pt x="48" y="79"/>
                      </a:cubicBezTo>
                      <a:cubicBezTo>
                        <a:pt x="48" y="70"/>
                        <a:pt x="40" y="71"/>
                        <a:pt x="40" y="63"/>
                      </a:cubicBezTo>
                      <a:cubicBezTo>
                        <a:pt x="40" y="57"/>
                        <a:pt x="49" y="55"/>
                        <a:pt x="51" y="51"/>
                      </a:cubicBezTo>
                      <a:cubicBezTo>
                        <a:pt x="55" y="52"/>
                        <a:pt x="53" y="52"/>
                        <a:pt x="57" y="51"/>
                      </a:cubicBezTo>
                      <a:cubicBezTo>
                        <a:pt x="57" y="50"/>
                        <a:pt x="57" y="49"/>
                        <a:pt x="57" y="48"/>
                      </a:cubicBezTo>
                      <a:cubicBezTo>
                        <a:pt x="57" y="48"/>
                        <a:pt x="58" y="46"/>
                        <a:pt x="59" y="46"/>
                      </a:cubicBezTo>
                      <a:cubicBezTo>
                        <a:pt x="59" y="42"/>
                        <a:pt x="64" y="40"/>
                        <a:pt x="66" y="39"/>
                      </a:cubicBezTo>
                      <a:cubicBezTo>
                        <a:pt x="69" y="37"/>
                        <a:pt x="69" y="31"/>
                        <a:pt x="70" y="28"/>
                      </a:cubicBezTo>
                      <a:cubicBezTo>
                        <a:pt x="72" y="21"/>
                        <a:pt x="76" y="19"/>
                        <a:pt x="82" y="18"/>
                      </a:cubicBezTo>
                      <a:cubicBezTo>
                        <a:pt x="93" y="14"/>
                        <a:pt x="100" y="12"/>
                        <a:pt x="111" y="9"/>
                      </a:cubicBezTo>
                      <a:cubicBezTo>
                        <a:pt x="117" y="7"/>
                        <a:pt x="118" y="0"/>
                        <a:pt x="124" y="0"/>
                      </a:cubicBezTo>
                      <a:cubicBezTo>
                        <a:pt x="126" y="0"/>
                        <a:pt x="128" y="5"/>
                        <a:pt x="128" y="6"/>
                      </a:cubicBezTo>
                      <a:cubicBezTo>
                        <a:pt x="128" y="9"/>
                        <a:pt x="125" y="11"/>
                        <a:pt x="123" y="11"/>
                      </a:cubicBezTo>
                      <a:cubicBezTo>
                        <a:pt x="122" y="18"/>
                        <a:pt x="119" y="25"/>
                        <a:pt x="119" y="29"/>
                      </a:cubicBezTo>
                      <a:cubicBezTo>
                        <a:pt x="119" y="34"/>
                        <a:pt x="122" y="42"/>
                        <a:pt x="126" y="42"/>
                      </a:cubicBezTo>
                      <a:cubicBezTo>
                        <a:pt x="128" y="42"/>
                        <a:pt x="131" y="37"/>
                        <a:pt x="131" y="35"/>
                      </a:cubicBezTo>
                      <a:cubicBezTo>
                        <a:pt x="131" y="30"/>
                        <a:pt x="125" y="27"/>
                        <a:pt x="125" y="21"/>
                      </a:cubicBezTo>
                      <a:cubicBezTo>
                        <a:pt x="125" y="15"/>
                        <a:pt x="132" y="16"/>
                        <a:pt x="136" y="13"/>
                      </a:cubicBezTo>
                      <a:cubicBezTo>
                        <a:pt x="147" y="13"/>
                        <a:pt x="147" y="13"/>
                        <a:pt x="147" y="13"/>
                      </a:cubicBezTo>
                      <a:cubicBezTo>
                        <a:pt x="145" y="8"/>
                        <a:pt x="139" y="10"/>
                        <a:pt x="139" y="5"/>
                      </a:cubicBezTo>
                      <a:cubicBezTo>
                        <a:pt x="146" y="5"/>
                        <a:pt x="146" y="5"/>
                        <a:pt x="146" y="5"/>
                      </a:cubicBezTo>
                      <a:cubicBezTo>
                        <a:pt x="148" y="12"/>
                        <a:pt x="158" y="14"/>
                        <a:pt x="165" y="16"/>
                      </a:cubicBezTo>
                      <a:cubicBezTo>
                        <a:pt x="165" y="20"/>
                        <a:pt x="167" y="23"/>
                        <a:pt x="170" y="24"/>
                      </a:cubicBezTo>
                      <a:cubicBezTo>
                        <a:pt x="177" y="24"/>
                        <a:pt x="190" y="24"/>
                        <a:pt x="194" y="24"/>
                      </a:cubicBezTo>
                      <a:cubicBezTo>
                        <a:pt x="194" y="28"/>
                        <a:pt x="199" y="29"/>
                        <a:pt x="203" y="29"/>
                      </a:cubicBezTo>
                      <a:cubicBezTo>
                        <a:pt x="209" y="28"/>
                        <a:pt x="214" y="28"/>
                        <a:pt x="216" y="22"/>
                      </a:cubicBezTo>
                      <a:cubicBezTo>
                        <a:pt x="217" y="21"/>
                        <a:pt x="226" y="21"/>
                        <a:pt x="227" y="20"/>
                      </a:cubicBezTo>
                      <a:cubicBezTo>
                        <a:pt x="232" y="20"/>
                        <a:pt x="240" y="21"/>
                        <a:pt x="240" y="21"/>
                      </a:cubicBezTo>
                      <a:cubicBezTo>
                        <a:pt x="238" y="23"/>
                        <a:pt x="234" y="23"/>
                        <a:pt x="233" y="22"/>
                      </a:cubicBezTo>
                      <a:cubicBezTo>
                        <a:pt x="233" y="26"/>
                        <a:pt x="233" y="26"/>
                        <a:pt x="233" y="26"/>
                      </a:cubicBezTo>
                      <a:cubicBezTo>
                        <a:pt x="236" y="32"/>
                        <a:pt x="245" y="33"/>
                        <a:pt x="252" y="36"/>
                      </a:cubicBezTo>
                      <a:cubicBezTo>
                        <a:pt x="258" y="37"/>
                        <a:pt x="256" y="44"/>
                        <a:pt x="258" y="50"/>
                      </a:cubicBezTo>
                      <a:cubicBezTo>
                        <a:pt x="270" y="50"/>
                        <a:pt x="270" y="50"/>
                        <a:pt x="270" y="50"/>
                      </a:cubicBezTo>
                      <a:cubicBezTo>
                        <a:pt x="279" y="58"/>
                        <a:pt x="283" y="57"/>
                        <a:pt x="288" y="68"/>
                      </a:cubicBezTo>
                      <a:cubicBezTo>
                        <a:pt x="289" y="70"/>
                        <a:pt x="293" y="70"/>
                        <a:pt x="295" y="70"/>
                      </a:cubicBezTo>
                      <a:cubicBezTo>
                        <a:pt x="298" y="83"/>
                        <a:pt x="316" y="81"/>
                        <a:pt x="328" y="84"/>
                      </a:cubicBezTo>
                      <a:cubicBezTo>
                        <a:pt x="340" y="84"/>
                        <a:pt x="340" y="84"/>
                        <a:pt x="340" y="84"/>
                      </a:cubicBezTo>
                      <a:cubicBezTo>
                        <a:pt x="343" y="85"/>
                        <a:pt x="350" y="89"/>
                        <a:pt x="354" y="89"/>
                      </a:cubicBezTo>
                      <a:cubicBezTo>
                        <a:pt x="354" y="89"/>
                        <a:pt x="354" y="89"/>
                        <a:pt x="354" y="89"/>
                      </a:cubicBezTo>
                      <a:cubicBezTo>
                        <a:pt x="355" y="89"/>
                        <a:pt x="356" y="89"/>
                        <a:pt x="357" y="89"/>
                      </a:cubicBezTo>
                      <a:cubicBezTo>
                        <a:pt x="364" y="89"/>
                        <a:pt x="373" y="104"/>
                        <a:pt x="381" y="106"/>
                      </a:cubicBezTo>
                      <a:cubicBezTo>
                        <a:pt x="381" y="111"/>
                        <a:pt x="386" y="125"/>
                        <a:pt x="389" y="130"/>
                      </a:cubicBezTo>
                      <a:cubicBezTo>
                        <a:pt x="391" y="134"/>
                        <a:pt x="397" y="134"/>
                        <a:pt x="397" y="139"/>
                      </a:cubicBezTo>
                      <a:cubicBezTo>
                        <a:pt x="390" y="148"/>
                        <a:pt x="377" y="152"/>
                        <a:pt x="377" y="165"/>
                      </a:cubicBezTo>
                      <a:cubicBezTo>
                        <a:pt x="377" y="170"/>
                        <a:pt x="381" y="169"/>
                        <a:pt x="383" y="170"/>
                      </a:cubicBezTo>
                      <a:cubicBezTo>
                        <a:pt x="387" y="172"/>
                        <a:pt x="390" y="176"/>
                        <a:pt x="390" y="180"/>
                      </a:cubicBezTo>
                      <a:cubicBezTo>
                        <a:pt x="401" y="180"/>
                        <a:pt x="401" y="180"/>
                        <a:pt x="401" y="180"/>
                      </a:cubicBezTo>
                      <a:cubicBezTo>
                        <a:pt x="401" y="182"/>
                        <a:pt x="402" y="185"/>
                        <a:pt x="403" y="185"/>
                      </a:cubicBezTo>
                      <a:cubicBezTo>
                        <a:pt x="405" y="185"/>
                        <a:pt x="407" y="182"/>
                        <a:pt x="408" y="180"/>
                      </a:cubicBezTo>
                      <a:cubicBezTo>
                        <a:pt x="413" y="173"/>
                        <a:pt x="418" y="164"/>
                        <a:pt x="425" y="164"/>
                      </a:cubicBezTo>
                      <a:cubicBezTo>
                        <a:pt x="433" y="164"/>
                        <a:pt x="449" y="172"/>
                        <a:pt x="454" y="175"/>
                      </a:cubicBezTo>
                      <a:cubicBezTo>
                        <a:pt x="458" y="178"/>
                        <a:pt x="462" y="177"/>
                        <a:pt x="463" y="180"/>
                      </a:cubicBezTo>
                      <a:cubicBezTo>
                        <a:pt x="464" y="184"/>
                        <a:pt x="464" y="187"/>
                        <a:pt x="464" y="191"/>
                      </a:cubicBezTo>
                      <a:cubicBezTo>
                        <a:pt x="467" y="191"/>
                        <a:pt x="467" y="191"/>
                        <a:pt x="467" y="191"/>
                      </a:cubicBezTo>
                      <a:cubicBezTo>
                        <a:pt x="471" y="190"/>
                        <a:pt x="472" y="186"/>
                        <a:pt x="476" y="186"/>
                      </a:cubicBezTo>
                      <a:cubicBezTo>
                        <a:pt x="486" y="186"/>
                        <a:pt x="487" y="194"/>
                        <a:pt x="496" y="194"/>
                      </a:cubicBezTo>
                      <a:cubicBezTo>
                        <a:pt x="513" y="191"/>
                        <a:pt x="513" y="191"/>
                        <a:pt x="513" y="191"/>
                      </a:cubicBezTo>
                      <a:cubicBezTo>
                        <a:pt x="521" y="193"/>
                        <a:pt x="529" y="196"/>
                        <a:pt x="534" y="198"/>
                      </a:cubicBezTo>
                      <a:cubicBezTo>
                        <a:pt x="538" y="205"/>
                        <a:pt x="551" y="217"/>
                        <a:pt x="558" y="220"/>
                      </a:cubicBezTo>
                      <a:cubicBezTo>
                        <a:pt x="565" y="221"/>
                        <a:pt x="569" y="219"/>
                        <a:pt x="575" y="220"/>
                      </a:cubicBezTo>
                      <a:cubicBezTo>
                        <a:pt x="584" y="223"/>
                        <a:pt x="586" y="232"/>
                        <a:pt x="586" y="242"/>
                      </a:cubicBezTo>
                      <a:cubicBezTo>
                        <a:pt x="586" y="274"/>
                        <a:pt x="568" y="283"/>
                        <a:pt x="556" y="301"/>
                      </a:cubicBezTo>
                      <a:cubicBezTo>
                        <a:pt x="553" y="305"/>
                        <a:pt x="551" y="306"/>
                        <a:pt x="549" y="310"/>
                      </a:cubicBezTo>
                      <a:cubicBezTo>
                        <a:pt x="544" y="317"/>
                        <a:pt x="540" y="317"/>
                        <a:pt x="535" y="322"/>
                      </a:cubicBezTo>
                      <a:cubicBezTo>
                        <a:pt x="529" y="328"/>
                        <a:pt x="535" y="343"/>
                        <a:pt x="535" y="353"/>
                      </a:cubicBezTo>
                      <a:cubicBezTo>
                        <a:pt x="535" y="361"/>
                        <a:pt x="532" y="369"/>
                        <a:pt x="532" y="374"/>
                      </a:cubicBezTo>
                      <a:cubicBezTo>
                        <a:pt x="532" y="377"/>
                        <a:pt x="530" y="378"/>
                        <a:pt x="530" y="380"/>
                      </a:cubicBezTo>
                      <a:cubicBezTo>
                        <a:pt x="528" y="382"/>
                        <a:pt x="524" y="386"/>
                        <a:pt x="524" y="390"/>
                      </a:cubicBezTo>
                      <a:cubicBezTo>
                        <a:pt x="524" y="394"/>
                        <a:pt x="523" y="403"/>
                        <a:pt x="522" y="405"/>
                      </a:cubicBezTo>
                      <a:cubicBezTo>
                        <a:pt x="515" y="415"/>
                        <a:pt x="513" y="419"/>
                        <a:pt x="506" y="428"/>
                      </a:cubicBezTo>
                      <a:cubicBezTo>
                        <a:pt x="505" y="431"/>
                        <a:pt x="505" y="436"/>
                        <a:pt x="504" y="438"/>
                      </a:cubicBezTo>
                      <a:cubicBezTo>
                        <a:pt x="502" y="443"/>
                        <a:pt x="492" y="449"/>
                        <a:pt x="485" y="449"/>
                      </a:cubicBezTo>
                      <a:cubicBezTo>
                        <a:pt x="476" y="449"/>
                        <a:pt x="470" y="449"/>
                        <a:pt x="463" y="452"/>
                      </a:cubicBezTo>
                      <a:cubicBezTo>
                        <a:pt x="461" y="453"/>
                        <a:pt x="460" y="455"/>
                        <a:pt x="459" y="457"/>
                      </a:cubicBezTo>
                      <a:cubicBezTo>
                        <a:pt x="448" y="467"/>
                        <a:pt x="437" y="461"/>
                        <a:pt x="429" y="474"/>
                      </a:cubicBezTo>
                      <a:cubicBezTo>
                        <a:pt x="426" y="479"/>
                        <a:pt x="420" y="479"/>
                        <a:pt x="416" y="483"/>
                      </a:cubicBezTo>
                      <a:cubicBezTo>
                        <a:pt x="411" y="489"/>
                        <a:pt x="412" y="495"/>
                        <a:pt x="412" y="503"/>
                      </a:cubicBezTo>
                      <a:cubicBezTo>
                        <a:pt x="412" y="524"/>
                        <a:pt x="412" y="524"/>
                        <a:pt x="412" y="524"/>
                      </a:cubicBezTo>
                      <a:cubicBezTo>
                        <a:pt x="403" y="528"/>
                        <a:pt x="398" y="536"/>
                        <a:pt x="394" y="545"/>
                      </a:cubicBezTo>
                      <a:cubicBezTo>
                        <a:pt x="394" y="545"/>
                        <a:pt x="394" y="545"/>
                        <a:pt x="394" y="545"/>
                      </a:cubicBezTo>
                      <a:cubicBezTo>
                        <a:pt x="391" y="550"/>
                        <a:pt x="391" y="553"/>
                        <a:pt x="388" y="559"/>
                      </a:cubicBezTo>
                      <a:cubicBezTo>
                        <a:pt x="380" y="571"/>
                        <a:pt x="371" y="572"/>
                        <a:pt x="364" y="584"/>
                      </a:cubicBezTo>
                      <a:cubicBezTo>
                        <a:pt x="355" y="597"/>
                        <a:pt x="351" y="619"/>
                        <a:pt x="331" y="619"/>
                      </a:cubicBezTo>
                      <a:cubicBezTo>
                        <a:pt x="324" y="619"/>
                        <a:pt x="314" y="614"/>
                        <a:pt x="311" y="614"/>
                      </a:cubicBezTo>
                      <a:cubicBezTo>
                        <a:pt x="305" y="614"/>
                        <a:pt x="299" y="609"/>
                        <a:pt x="293" y="609"/>
                      </a:cubicBezTo>
                      <a:cubicBezTo>
                        <a:pt x="291" y="609"/>
                        <a:pt x="289" y="610"/>
                        <a:pt x="289" y="611"/>
                      </a:cubicBezTo>
                      <a:cubicBezTo>
                        <a:pt x="289" y="615"/>
                        <a:pt x="296" y="617"/>
                        <a:pt x="297" y="619"/>
                      </a:cubicBezTo>
                      <a:cubicBezTo>
                        <a:pt x="300" y="622"/>
                        <a:pt x="300" y="627"/>
                        <a:pt x="302" y="632"/>
                      </a:cubicBezTo>
                      <a:cubicBezTo>
                        <a:pt x="304" y="637"/>
                        <a:pt x="311" y="637"/>
                        <a:pt x="311" y="642"/>
                      </a:cubicBezTo>
                      <a:cubicBezTo>
                        <a:pt x="311" y="647"/>
                        <a:pt x="311" y="650"/>
                        <a:pt x="308" y="654"/>
                      </a:cubicBezTo>
                      <a:cubicBezTo>
                        <a:pt x="304" y="660"/>
                        <a:pt x="301" y="663"/>
                        <a:pt x="297" y="667"/>
                      </a:cubicBezTo>
                      <a:cubicBezTo>
                        <a:pt x="289" y="675"/>
                        <a:pt x="280" y="673"/>
                        <a:pt x="270" y="676"/>
                      </a:cubicBezTo>
                      <a:cubicBezTo>
                        <a:pt x="263" y="678"/>
                        <a:pt x="248" y="673"/>
                        <a:pt x="244" y="677"/>
                      </a:cubicBezTo>
                      <a:cubicBezTo>
                        <a:pt x="238" y="683"/>
                        <a:pt x="243" y="696"/>
                        <a:pt x="240" y="703"/>
                      </a:cubicBezTo>
                      <a:cubicBezTo>
                        <a:pt x="240" y="702"/>
                        <a:pt x="240" y="702"/>
                        <a:pt x="240" y="702"/>
                      </a:cubicBezTo>
                      <a:cubicBezTo>
                        <a:pt x="240" y="703"/>
                        <a:pt x="240" y="706"/>
                        <a:pt x="240" y="707"/>
                      </a:cubicBezTo>
                      <a:cubicBezTo>
                        <a:pt x="240" y="709"/>
                        <a:pt x="233" y="712"/>
                        <a:pt x="229" y="712"/>
                      </a:cubicBezTo>
                      <a:cubicBezTo>
                        <a:pt x="220" y="712"/>
                        <a:pt x="218" y="706"/>
                        <a:pt x="210" y="706"/>
                      </a:cubicBezTo>
                      <a:cubicBezTo>
                        <a:pt x="207" y="706"/>
                        <a:pt x="205" y="709"/>
                        <a:pt x="205" y="711"/>
                      </a:cubicBezTo>
                      <a:cubicBezTo>
                        <a:pt x="205" y="717"/>
                        <a:pt x="211" y="729"/>
                        <a:pt x="214" y="729"/>
                      </a:cubicBezTo>
                      <a:cubicBezTo>
                        <a:pt x="217" y="729"/>
                        <a:pt x="219" y="726"/>
                        <a:pt x="221" y="726"/>
                      </a:cubicBezTo>
                      <a:cubicBezTo>
                        <a:pt x="222" y="728"/>
                        <a:pt x="225" y="728"/>
                        <a:pt x="225" y="730"/>
                      </a:cubicBezTo>
                      <a:cubicBezTo>
                        <a:pt x="225" y="733"/>
                        <a:pt x="221" y="736"/>
                        <a:pt x="220" y="736"/>
                      </a:cubicBezTo>
                      <a:cubicBezTo>
                        <a:pt x="215" y="736"/>
                        <a:pt x="213" y="732"/>
                        <a:pt x="209" y="732"/>
                      </a:cubicBezTo>
                      <a:cubicBezTo>
                        <a:pt x="209" y="737"/>
                        <a:pt x="211" y="738"/>
                        <a:pt x="214" y="739"/>
                      </a:cubicBezTo>
                      <a:cubicBezTo>
                        <a:pt x="206" y="747"/>
                        <a:pt x="206" y="755"/>
                        <a:pt x="203" y="766"/>
                      </a:cubicBezTo>
                      <a:cubicBezTo>
                        <a:pt x="202" y="770"/>
                        <a:pt x="194" y="771"/>
                        <a:pt x="191" y="771"/>
                      </a:cubicBezTo>
                      <a:cubicBezTo>
                        <a:pt x="184" y="773"/>
                        <a:pt x="178" y="779"/>
                        <a:pt x="178" y="787"/>
                      </a:cubicBezTo>
                      <a:cubicBezTo>
                        <a:pt x="178" y="804"/>
                        <a:pt x="198" y="798"/>
                        <a:pt x="198" y="811"/>
                      </a:cubicBezTo>
                      <a:cubicBezTo>
                        <a:pt x="198" y="824"/>
                        <a:pt x="187" y="825"/>
                        <a:pt x="181" y="831"/>
                      </a:cubicBezTo>
                      <a:cubicBezTo>
                        <a:pt x="177" y="835"/>
                        <a:pt x="178" y="841"/>
                        <a:pt x="176" y="846"/>
                      </a:cubicBezTo>
                      <a:cubicBezTo>
                        <a:pt x="173" y="852"/>
                        <a:pt x="166" y="850"/>
                        <a:pt x="162" y="854"/>
                      </a:cubicBezTo>
                      <a:cubicBezTo>
                        <a:pt x="156" y="859"/>
                        <a:pt x="154" y="865"/>
                        <a:pt x="154" y="874"/>
                      </a:cubicBezTo>
                      <a:cubicBezTo>
                        <a:pt x="154" y="878"/>
                        <a:pt x="158" y="883"/>
                        <a:pt x="161" y="884"/>
                      </a:cubicBezTo>
                      <a:cubicBezTo>
                        <a:pt x="169" y="888"/>
                        <a:pt x="168" y="908"/>
                        <a:pt x="174" y="914"/>
                      </a:cubicBezTo>
                      <a:cubicBezTo>
                        <a:pt x="184" y="924"/>
                        <a:pt x="196" y="928"/>
                        <a:pt x="207" y="934"/>
                      </a:cubicBezTo>
                      <a:cubicBezTo>
                        <a:pt x="206" y="936"/>
                        <a:pt x="203" y="935"/>
                        <a:pt x="200" y="935"/>
                      </a:cubicBezTo>
                      <a:cubicBezTo>
                        <a:pt x="194" y="935"/>
                        <a:pt x="183" y="943"/>
                        <a:pt x="179" y="943"/>
                      </a:cubicBezTo>
                      <a:cubicBezTo>
                        <a:pt x="176" y="943"/>
                        <a:pt x="176" y="943"/>
                        <a:pt x="174" y="943"/>
                      </a:cubicBezTo>
                      <a:cubicBezTo>
                        <a:pt x="173" y="943"/>
                        <a:pt x="171" y="945"/>
                        <a:pt x="169" y="945"/>
                      </a:cubicBezTo>
                      <a:cubicBezTo>
                        <a:pt x="165" y="945"/>
                        <a:pt x="162" y="945"/>
                        <a:pt x="157" y="945"/>
                      </a:cubicBezTo>
                      <a:cubicBezTo>
                        <a:pt x="147" y="945"/>
                        <a:pt x="151" y="933"/>
                        <a:pt x="143" y="931"/>
                      </a:cubicBezTo>
                      <a:cubicBezTo>
                        <a:pt x="137" y="929"/>
                        <a:pt x="127" y="929"/>
                        <a:pt x="127" y="921"/>
                      </a:cubicBezTo>
                      <a:cubicBezTo>
                        <a:pt x="124" y="921"/>
                        <a:pt x="122" y="921"/>
                        <a:pt x="119" y="921"/>
                      </a:cubicBezTo>
                      <a:cubicBezTo>
                        <a:pt x="115" y="921"/>
                        <a:pt x="114" y="917"/>
                        <a:pt x="114" y="915"/>
                      </a:cubicBezTo>
                      <a:cubicBezTo>
                        <a:pt x="102" y="915"/>
                        <a:pt x="98" y="909"/>
                        <a:pt x="92" y="903"/>
                      </a:cubicBezTo>
                      <a:cubicBezTo>
                        <a:pt x="91" y="902"/>
                        <a:pt x="88" y="900"/>
                        <a:pt x="88" y="899"/>
                      </a:cubicBezTo>
                      <a:cubicBezTo>
                        <a:pt x="88" y="895"/>
                        <a:pt x="96" y="895"/>
                        <a:pt x="97" y="891"/>
                      </a:cubicBezTo>
                      <a:cubicBezTo>
                        <a:pt x="95" y="891"/>
                        <a:pt x="94" y="890"/>
                        <a:pt x="93" y="889"/>
                      </a:cubicBezTo>
                      <a:cubicBezTo>
                        <a:pt x="94" y="887"/>
                        <a:pt x="96" y="884"/>
                        <a:pt x="96" y="882"/>
                      </a:cubicBezTo>
                      <a:cubicBezTo>
                        <a:pt x="96" y="871"/>
                        <a:pt x="84" y="873"/>
                        <a:pt x="84" y="863"/>
                      </a:cubicBezTo>
                      <a:cubicBezTo>
                        <a:pt x="84" y="860"/>
                        <a:pt x="84" y="859"/>
                        <a:pt x="84" y="857"/>
                      </a:cubicBezTo>
                      <a:cubicBezTo>
                        <a:pt x="84" y="848"/>
                        <a:pt x="78" y="832"/>
                        <a:pt x="78" y="825"/>
                      </a:cubicBezTo>
                      <a:cubicBezTo>
                        <a:pt x="78" y="817"/>
                        <a:pt x="88" y="814"/>
                        <a:pt x="88" y="807"/>
                      </a:cubicBezTo>
                      <a:cubicBezTo>
                        <a:pt x="88" y="803"/>
                        <a:pt x="83" y="796"/>
                        <a:pt x="82" y="791"/>
                      </a:cubicBezTo>
                      <a:cubicBezTo>
                        <a:pt x="82" y="787"/>
                        <a:pt x="82" y="787"/>
                        <a:pt x="82" y="787"/>
                      </a:cubicBezTo>
                      <a:cubicBezTo>
                        <a:pt x="82" y="787"/>
                        <a:pt x="82" y="787"/>
                        <a:pt x="82" y="787"/>
                      </a:cubicBezTo>
                      <a:cubicBezTo>
                        <a:pt x="82" y="784"/>
                        <a:pt x="84" y="782"/>
                        <a:pt x="86" y="782"/>
                      </a:cubicBezTo>
                      <a:cubicBezTo>
                        <a:pt x="94" y="782"/>
                        <a:pt x="91" y="790"/>
                        <a:pt x="98" y="790"/>
                      </a:cubicBezTo>
                      <a:cubicBezTo>
                        <a:pt x="112" y="725"/>
                        <a:pt x="112" y="725"/>
                        <a:pt x="112" y="725"/>
                      </a:cubicBezTo>
                      <a:cubicBezTo>
                        <a:pt x="112" y="718"/>
                        <a:pt x="112" y="718"/>
                        <a:pt x="112" y="718"/>
                      </a:cubicBezTo>
                      <a:cubicBezTo>
                        <a:pt x="111" y="718"/>
                        <a:pt x="109" y="717"/>
                        <a:pt x="108" y="718"/>
                      </a:cubicBezTo>
                      <a:cubicBezTo>
                        <a:pt x="105" y="719"/>
                        <a:pt x="105" y="723"/>
                        <a:pt x="102" y="723"/>
                      </a:cubicBezTo>
                      <a:cubicBezTo>
                        <a:pt x="98" y="723"/>
                        <a:pt x="95" y="713"/>
                        <a:pt x="95" y="708"/>
                      </a:cubicBezTo>
                      <a:cubicBezTo>
                        <a:pt x="95" y="699"/>
                        <a:pt x="98" y="696"/>
                        <a:pt x="100" y="688"/>
                      </a:cubicBezTo>
                      <a:cubicBezTo>
                        <a:pt x="103" y="688"/>
                        <a:pt x="104" y="687"/>
                        <a:pt x="104" y="685"/>
                      </a:cubicBezTo>
                      <a:cubicBezTo>
                        <a:pt x="104" y="683"/>
                        <a:pt x="102" y="680"/>
                        <a:pt x="102" y="680"/>
                      </a:cubicBezTo>
                      <a:cubicBezTo>
                        <a:pt x="100" y="680"/>
                        <a:pt x="99" y="668"/>
                        <a:pt x="99" y="665"/>
                      </a:cubicBezTo>
                      <a:cubicBezTo>
                        <a:pt x="99" y="655"/>
                        <a:pt x="106" y="645"/>
                        <a:pt x="109" y="639"/>
                      </a:cubicBezTo>
                      <a:cubicBezTo>
                        <a:pt x="111" y="635"/>
                        <a:pt x="112" y="629"/>
                        <a:pt x="114" y="626"/>
                      </a:cubicBezTo>
                      <a:cubicBezTo>
                        <a:pt x="116" y="624"/>
                        <a:pt x="118" y="625"/>
                        <a:pt x="118" y="623"/>
                      </a:cubicBezTo>
                      <a:cubicBezTo>
                        <a:pt x="121" y="613"/>
                        <a:pt x="121" y="605"/>
                        <a:pt x="124" y="595"/>
                      </a:cubicBezTo>
                      <a:cubicBezTo>
                        <a:pt x="124" y="562"/>
                        <a:pt x="124" y="562"/>
                        <a:pt x="124" y="562"/>
                      </a:cubicBezTo>
                      <a:cubicBezTo>
                        <a:pt x="121" y="554"/>
                        <a:pt x="126" y="548"/>
                        <a:pt x="126" y="541"/>
                      </a:cubicBezTo>
                      <a:cubicBezTo>
                        <a:pt x="126" y="524"/>
                        <a:pt x="136" y="513"/>
                        <a:pt x="136" y="498"/>
                      </a:cubicBezTo>
                      <a:cubicBezTo>
                        <a:pt x="136" y="497"/>
                        <a:pt x="136" y="495"/>
                        <a:pt x="136" y="494"/>
                      </a:cubicBezTo>
                      <a:cubicBezTo>
                        <a:pt x="136" y="491"/>
                        <a:pt x="138" y="483"/>
                        <a:pt x="139" y="478"/>
                      </a:cubicBezTo>
                      <a:cubicBezTo>
                        <a:pt x="139" y="465"/>
                        <a:pt x="139" y="465"/>
                        <a:pt x="139" y="459"/>
                      </a:cubicBezTo>
                      <a:cubicBezTo>
                        <a:pt x="139" y="453"/>
                        <a:pt x="143" y="441"/>
                        <a:pt x="143" y="434"/>
                      </a:cubicBezTo>
                      <a:cubicBezTo>
                        <a:pt x="143" y="429"/>
                        <a:pt x="141" y="403"/>
                        <a:pt x="140" y="399"/>
                      </a:cubicBezTo>
                      <a:cubicBezTo>
                        <a:pt x="136" y="388"/>
                        <a:pt x="128" y="381"/>
                        <a:pt x="121" y="377"/>
                      </a:cubicBezTo>
                      <a:cubicBezTo>
                        <a:pt x="114" y="374"/>
                        <a:pt x="109" y="375"/>
                        <a:pt x="104" y="370"/>
                      </a:cubicBezTo>
                      <a:cubicBezTo>
                        <a:pt x="99" y="365"/>
                        <a:pt x="96" y="363"/>
                        <a:pt x="90" y="362"/>
                      </a:cubicBezTo>
                      <a:cubicBezTo>
                        <a:pt x="78" y="358"/>
                        <a:pt x="72" y="351"/>
                        <a:pt x="64" y="343"/>
                      </a:cubicBezTo>
                      <a:cubicBezTo>
                        <a:pt x="60" y="340"/>
                        <a:pt x="62" y="335"/>
                        <a:pt x="62" y="330"/>
                      </a:cubicBezTo>
                      <a:cubicBezTo>
                        <a:pt x="62" y="323"/>
                        <a:pt x="55" y="319"/>
                        <a:pt x="53" y="313"/>
                      </a:cubicBezTo>
                      <a:cubicBezTo>
                        <a:pt x="50" y="302"/>
                        <a:pt x="41" y="294"/>
                        <a:pt x="38" y="285"/>
                      </a:cubicBezTo>
                      <a:cubicBezTo>
                        <a:pt x="35" y="275"/>
                        <a:pt x="32" y="269"/>
                        <a:pt x="28" y="261"/>
                      </a:cubicBezTo>
                      <a:cubicBezTo>
                        <a:pt x="27" y="258"/>
                        <a:pt x="24" y="259"/>
                        <a:pt x="23" y="257"/>
                      </a:cubicBezTo>
                      <a:cubicBezTo>
                        <a:pt x="20" y="254"/>
                        <a:pt x="19" y="248"/>
                        <a:pt x="17" y="245"/>
                      </a:cubicBezTo>
                      <a:cubicBezTo>
                        <a:pt x="16" y="242"/>
                        <a:pt x="12" y="243"/>
                        <a:pt x="11" y="242"/>
                      </a:cubicBezTo>
                      <a:cubicBezTo>
                        <a:pt x="6" y="237"/>
                        <a:pt x="0" y="228"/>
                        <a:pt x="0" y="220"/>
                      </a:cubicBezTo>
                      <a:cubicBezTo>
                        <a:pt x="0" y="215"/>
                        <a:pt x="3" y="209"/>
                        <a:pt x="5" y="207"/>
                      </a:cubicBezTo>
                      <a:cubicBezTo>
                        <a:pt x="8" y="200"/>
                        <a:pt x="16" y="198"/>
                        <a:pt x="18" y="191"/>
                      </a:cubicBezTo>
                      <a:cubicBezTo>
                        <a:pt x="14" y="189"/>
                        <a:pt x="15" y="191"/>
                        <a:pt x="12" y="191"/>
                      </a:cubicBezTo>
                      <a:cubicBezTo>
                        <a:pt x="5" y="191"/>
                        <a:pt x="5" y="182"/>
                        <a:pt x="5" y="176"/>
                      </a:cubicBezTo>
                      <a:cubicBezTo>
                        <a:pt x="5" y="166"/>
                        <a:pt x="16" y="168"/>
                        <a:pt x="14" y="148"/>
                      </a:cubicBezTo>
                      <a:cubicBezTo>
                        <a:pt x="26" y="148"/>
                        <a:pt x="29" y="136"/>
                        <a:pt x="32" y="129"/>
                      </a:cubicBezTo>
                      <a:cubicBezTo>
                        <a:pt x="37" y="119"/>
                        <a:pt x="49" y="123"/>
                        <a:pt x="51" y="111"/>
                      </a:cubicBezTo>
                      <a:cubicBezTo>
                        <a:pt x="49" y="110"/>
                        <a:pt x="47" y="107"/>
                        <a:pt x="47" y="106"/>
                      </a:cubicBezTo>
                      <a:cubicBezTo>
                        <a:pt x="49" y="103"/>
                        <a:pt x="49" y="103"/>
                        <a:pt x="49" y="103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 extrusionH="50800">
                  <a:bevelT w="6350"/>
                </a:sp3d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</p:grpSp>
          <p:sp>
            <p:nvSpPr>
              <p:cNvPr id="17" name="Freeform 21"/>
              <p:cNvSpPr>
                <a:spLocks/>
              </p:cNvSpPr>
              <p:nvPr/>
            </p:nvSpPr>
            <p:spPr bwMode="auto">
              <a:xfrm>
                <a:off x="3070766" y="3340067"/>
                <a:ext cx="15592" cy="17541"/>
              </a:xfrm>
              <a:custGeom>
                <a:avLst/>
                <a:gdLst/>
                <a:ahLst/>
                <a:cxnLst>
                  <a:cxn ang="0">
                    <a:pos x="9" y="4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0" y="9"/>
                  </a:cxn>
                  <a:cxn ang="0">
                    <a:pos x="4" y="9"/>
                  </a:cxn>
                  <a:cxn ang="0">
                    <a:pos x="9" y="4"/>
                  </a:cxn>
                </a:cxnLst>
                <a:rect l="0" t="0" r="r" b="b"/>
                <a:pathLst>
                  <a:path w="9" h="11">
                    <a:moveTo>
                      <a:pt x="9" y="4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8" y="0"/>
                      <a:pt x="6" y="0"/>
                      <a:pt x="5" y="0"/>
                    </a:cubicBezTo>
                    <a:cubicBezTo>
                      <a:pt x="2" y="0"/>
                      <a:pt x="0" y="5"/>
                      <a:pt x="0" y="9"/>
                    </a:cubicBezTo>
                    <a:cubicBezTo>
                      <a:pt x="0" y="11"/>
                      <a:pt x="2" y="9"/>
                      <a:pt x="4" y="9"/>
                    </a:cubicBezTo>
                    <a:cubicBezTo>
                      <a:pt x="6" y="9"/>
                      <a:pt x="8" y="5"/>
                      <a:pt x="9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8" name="Freeform 40"/>
              <p:cNvSpPr>
                <a:spLocks/>
              </p:cNvSpPr>
              <p:nvPr/>
            </p:nvSpPr>
            <p:spPr bwMode="auto">
              <a:xfrm>
                <a:off x="2595208" y="3075011"/>
                <a:ext cx="214391" cy="74060"/>
              </a:xfrm>
              <a:custGeom>
                <a:avLst/>
                <a:gdLst/>
                <a:ahLst/>
                <a:cxnLst>
                  <a:cxn ang="0">
                    <a:pos x="131" y="40"/>
                  </a:cxn>
                  <a:cxn ang="0">
                    <a:pos x="114" y="45"/>
                  </a:cxn>
                  <a:cxn ang="0">
                    <a:pos x="88" y="42"/>
                  </a:cxn>
                  <a:cxn ang="0">
                    <a:pos x="88" y="39"/>
                  </a:cxn>
                  <a:cxn ang="0">
                    <a:pos x="93" y="35"/>
                  </a:cxn>
                  <a:cxn ang="0">
                    <a:pos x="78" y="26"/>
                  </a:cxn>
                  <a:cxn ang="0">
                    <a:pos x="73" y="22"/>
                  </a:cxn>
                  <a:cxn ang="0">
                    <a:pos x="64" y="22"/>
                  </a:cxn>
                  <a:cxn ang="0">
                    <a:pos x="48" y="15"/>
                  </a:cxn>
                  <a:cxn ang="0">
                    <a:pos x="35" y="15"/>
                  </a:cxn>
                  <a:cxn ang="0">
                    <a:pos x="34" y="10"/>
                  </a:cxn>
                  <a:cxn ang="0">
                    <a:pos x="28" y="9"/>
                  </a:cxn>
                  <a:cxn ang="0">
                    <a:pos x="4" y="20"/>
                  </a:cxn>
                  <a:cxn ang="0">
                    <a:pos x="0" y="20"/>
                  </a:cxn>
                  <a:cxn ang="0">
                    <a:pos x="36" y="0"/>
                  </a:cxn>
                  <a:cxn ang="0">
                    <a:pos x="79" y="11"/>
                  </a:cxn>
                  <a:cxn ang="0">
                    <a:pos x="86" y="17"/>
                  </a:cxn>
                  <a:cxn ang="0">
                    <a:pos x="114" y="28"/>
                  </a:cxn>
                  <a:cxn ang="0">
                    <a:pos x="114" y="31"/>
                  </a:cxn>
                  <a:cxn ang="0">
                    <a:pos x="120" y="31"/>
                  </a:cxn>
                  <a:cxn ang="0">
                    <a:pos x="131" y="40"/>
                  </a:cxn>
                </a:cxnLst>
                <a:rect l="0" t="0" r="r" b="b"/>
                <a:pathLst>
                  <a:path w="131" h="45">
                    <a:moveTo>
                      <a:pt x="131" y="40"/>
                    </a:moveTo>
                    <a:cubicBezTo>
                      <a:pt x="127" y="45"/>
                      <a:pt x="119" y="45"/>
                      <a:pt x="114" y="45"/>
                    </a:cubicBezTo>
                    <a:cubicBezTo>
                      <a:pt x="104" y="45"/>
                      <a:pt x="97" y="42"/>
                      <a:pt x="88" y="42"/>
                    </a:cubicBezTo>
                    <a:cubicBezTo>
                      <a:pt x="88" y="41"/>
                      <a:pt x="88" y="40"/>
                      <a:pt x="88" y="39"/>
                    </a:cubicBezTo>
                    <a:cubicBezTo>
                      <a:pt x="90" y="39"/>
                      <a:pt x="92" y="38"/>
                      <a:pt x="93" y="35"/>
                    </a:cubicBezTo>
                    <a:cubicBezTo>
                      <a:pt x="86" y="32"/>
                      <a:pt x="79" y="33"/>
                      <a:pt x="78" y="26"/>
                    </a:cubicBezTo>
                    <a:cubicBezTo>
                      <a:pt x="74" y="26"/>
                      <a:pt x="75" y="23"/>
                      <a:pt x="73" y="22"/>
                    </a:cubicBezTo>
                    <a:cubicBezTo>
                      <a:pt x="69" y="20"/>
                      <a:pt x="67" y="22"/>
                      <a:pt x="64" y="22"/>
                    </a:cubicBezTo>
                    <a:cubicBezTo>
                      <a:pt x="57" y="22"/>
                      <a:pt x="54" y="15"/>
                      <a:pt x="48" y="15"/>
                    </a:cubicBezTo>
                    <a:cubicBezTo>
                      <a:pt x="35" y="15"/>
                      <a:pt x="35" y="15"/>
                      <a:pt x="35" y="15"/>
                    </a:cubicBezTo>
                    <a:cubicBezTo>
                      <a:pt x="33" y="13"/>
                      <a:pt x="33" y="12"/>
                      <a:pt x="34" y="10"/>
                    </a:cubicBezTo>
                    <a:cubicBezTo>
                      <a:pt x="33" y="9"/>
                      <a:pt x="30" y="9"/>
                      <a:pt x="28" y="9"/>
                    </a:cubicBezTo>
                    <a:cubicBezTo>
                      <a:pt x="20" y="9"/>
                      <a:pt x="8" y="15"/>
                      <a:pt x="4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7" y="8"/>
                      <a:pt x="16" y="0"/>
                      <a:pt x="36" y="0"/>
                    </a:cubicBezTo>
                    <a:cubicBezTo>
                      <a:pt x="55" y="0"/>
                      <a:pt x="64" y="11"/>
                      <a:pt x="79" y="11"/>
                    </a:cubicBezTo>
                    <a:cubicBezTo>
                      <a:pt x="82" y="11"/>
                      <a:pt x="86" y="16"/>
                      <a:pt x="86" y="17"/>
                    </a:cubicBezTo>
                    <a:cubicBezTo>
                      <a:pt x="93" y="23"/>
                      <a:pt x="104" y="28"/>
                      <a:pt x="114" y="28"/>
                    </a:cubicBezTo>
                    <a:cubicBezTo>
                      <a:pt x="114" y="28"/>
                      <a:pt x="113" y="30"/>
                      <a:pt x="114" y="31"/>
                    </a:cubicBezTo>
                    <a:cubicBezTo>
                      <a:pt x="120" y="31"/>
                      <a:pt x="120" y="31"/>
                      <a:pt x="120" y="31"/>
                    </a:cubicBezTo>
                    <a:cubicBezTo>
                      <a:pt x="125" y="32"/>
                      <a:pt x="127" y="39"/>
                      <a:pt x="131" y="4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9" name="Freeform 41"/>
              <p:cNvSpPr>
                <a:spLocks/>
              </p:cNvSpPr>
              <p:nvPr/>
            </p:nvSpPr>
            <p:spPr bwMode="auto">
              <a:xfrm>
                <a:off x="2624444" y="3102296"/>
                <a:ext cx="11694" cy="13643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6" y="7"/>
                  </a:cxn>
                  <a:cxn ang="0">
                    <a:pos x="0" y="7"/>
                  </a:cxn>
                  <a:cxn ang="0">
                    <a:pos x="4" y="3"/>
                  </a:cxn>
                  <a:cxn ang="0">
                    <a:pos x="4" y="0"/>
                  </a:cxn>
                  <a:cxn ang="0">
                    <a:pos x="5" y="0"/>
                  </a:cxn>
                  <a:cxn ang="0">
                    <a:pos x="6" y="0"/>
                  </a:cxn>
                </a:cxnLst>
                <a:rect l="0" t="0" r="r" b="b"/>
                <a:pathLst>
                  <a:path w="7" h="8">
                    <a:moveTo>
                      <a:pt x="6" y="0"/>
                    </a:moveTo>
                    <a:cubicBezTo>
                      <a:pt x="6" y="3"/>
                      <a:pt x="7" y="5"/>
                      <a:pt x="6" y="7"/>
                    </a:cubicBezTo>
                    <a:cubicBezTo>
                      <a:pt x="5" y="7"/>
                      <a:pt x="0" y="8"/>
                      <a:pt x="0" y="7"/>
                    </a:cubicBezTo>
                    <a:cubicBezTo>
                      <a:pt x="0" y="4"/>
                      <a:pt x="2" y="3"/>
                      <a:pt x="4" y="3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lnTo>
                      <a:pt x="6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0" name="Freeform 42"/>
              <p:cNvSpPr>
                <a:spLocks/>
              </p:cNvSpPr>
              <p:nvPr/>
            </p:nvSpPr>
            <p:spPr bwMode="auto">
              <a:xfrm>
                <a:off x="2731638" y="3174407"/>
                <a:ext cx="35082" cy="17541"/>
              </a:xfrm>
              <a:custGeom>
                <a:avLst/>
                <a:gdLst/>
                <a:ahLst/>
                <a:cxnLst>
                  <a:cxn ang="0">
                    <a:pos x="18" y="3"/>
                  </a:cxn>
                  <a:cxn ang="0">
                    <a:pos x="22" y="7"/>
                  </a:cxn>
                  <a:cxn ang="0">
                    <a:pos x="7" y="10"/>
                  </a:cxn>
                  <a:cxn ang="0">
                    <a:pos x="0" y="3"/>
                  </a:cxn>
                  <a:cxn ang="0">
                    <a:pos x="5" y="0"/>
                  </a:cxn>
                  <a:cxn ang="0">
                    <a:pos x="19" y="4"/>
                  </a:cxn>
                  <a:cxn ang="0">
                    <a:pos x="18" y="3"/>
                  </a:cxn>
                </a:cxnLst>
                <a:rect l="0" t="0" r="r" b="b"/>
                <a:pathLst>
                  <a:path w="22" h="10">
                    <a:moveTo>
                      <a:pt x="18" y="3"/>
                    </a:moveTo>
                    <a:cubicBezTo>
                      <a:pt x="21" y="4"/>
                      <a:pt x="22" y="5"/>
                      <a:pt x="22" y="7"/>
                    </a:cubicBezTo>
                    <a:cubicBezTo>
                      <a:pt x="17" y="8"/>
                      <a:pt x="13" y="10"/>
                      <a:pt x="7" y="10"/>
                    </a:cubicBezTo>
                    <a:cubicBezTo>
                      <a:pt x="4" y="10"/>
                      <a:pt x="0" y="7"/>
                      <a:pt x="0" y="3"/>
                    </a:cubicBezTo>
                    <a:cubicBezTo>
                      <a:pt x="0" y="1"/>
                      <a:pt x="3" y="0"/>
                      <a:pt x="5" y="0"/>
                    </a:cubicBezTo>
                    <a:cubicBezTo>
                      <a:pt x="10" y="0"/>
                      <a:pt x="16" y="3"/>
                      <a:pt x="19" y="4"/>
                    </a:cubicBezTo>
                    <a:lnTo>
                      <a:pt x="18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1" name="Freeform 43"/>
              <p:cNvSpPr>
                <a:spLocks/>
              </p:cNvSpPr>
              <p:nvPr/>
            </p:nvSpPr>
            <p:spPr bwMode="auto">
              <a:xfrm>
                <a:off x="2957723" y="3174407"/>
                <a:ext cx="29236" cy="11694"/>
              </a:xfrm>
              <a:custGeom>
                <a:avLst/>
                <a:gdLst/>
                <a:ahLst/>
                <a:cxnLst>
                  <a:cxn ang="0">
                    <a:pos x="18" y="4"/>
                  </a:cxn>
                  <a:cxn ang="0">
                    <a:pos x="11" y="7"/>
                  </a:cxn>
                  <a:cxn ang="0">
                    <a:pos x="0" y="2"/>
                  </a:cxn>
                  <a:cxn ang="0">
                    <a:pos x="5" y="0"/>
                  </a:cxn>
                  <a:cxn ang="0">
                    <a:pos x="18" y="4"/>
                  </a:cxn>
                </a:cxnLst>
                <a:rect l="0" t="0" r="r" b="b"/>
                <a:pathLst>
                  <a:path w="18" h="7">
                    <a:moveTo>
                      <a:pt x="18" y="4"/>
                    </a:moveTo>
                    <a:cubicBezTo>
                      <a:pt x="17" y="7"/>
                      <a:pt x="14" y="7"/>
                      <a:pt x="11" y="7"/>
                    </a:cubicBezTo>
                    <a:cubicBezTo>
                      <a:pt x="6" y="7"/>
                      <a:pt x="0" y="7"/>
                      <a:pt x="0" y="2"/>
                    </a:cubicBezTo>
                    <a:cubicBezTo>
                      <a:pt x="0" y="0"/>
                      <a:pt x="4" y="0"/>
                      <a:pt x="5" y="0"/>
                    </a:cubicBezTo>
                    <a:cubicBezTo>
                      <a:pt x="6" y="0"/>
                      <a:pt x="17" y="2"/>
                      <a:pt x="18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2" name="Freeform 44"/>
              <p:cNvSpPr>
                <a:spLocks/>
              </p:cNvSpPr>
              <p:nvPr/>
            </p:nvSpPr>
            <p:spPr bwMode="auto">
              <a:xfrm>
                <a:off x="2809599" y="3143224"/>
                <a:ext cx="122788" cy="48724"/>
              </a:xfrm>
              <a:custGeom>
                <a:avLst/>
                <a:gdLst/>
                <a:ahLst/>
                <a:cxnLst>
                  <a:cxn ang="0">
                    <a:pos x="64" y="11"/>
                  </a:cxn>
                  <a:cxn ang="0">
                    <a:pos x="75" y="21"/>
                  </a:cxn>
                  <a:cxn ang="0">
                    <a:pos x="59" y="21"/>
                  </a:cxn>
                  <a:cxn ang="0">
                    <a:pos x="51" y="24"/>
                  </a:cxn>
                  <a:cxn ang="0">
                    <a:pos x="47" y="22"/>
                  </a:cxn>
                  <a:cxn ang="0">
                    <a:pos x="37" y="30"/>
                  </a:cxn>
                  <a:cxn ang="0">
                    <a:pos x="31" y="24"/>
                  </a:cxn>
                  <a:cxn ang="0">
                    <a:pos x="11" y="23"/>
                  </a:cxn>
                  <a:cxn ang="0">
                    <a:pos x="6" y="23"/>
                  </a:cxn>
                  <a:cxn ang="0">
                    <a:pos x="6" y="27"/>
                  </a:cxn>
                  <a:cxn ang="0">
                    <a:pos x="0" y="19"/>
                  </a:cxn>
                  <a:cxn ang="0">
                    <a:pos x="3" y="18"/>
                  </a:cxn>
                  <a:cxn ang="0">
                    <a:pos x="22" y="17"/>
                  </a:cxn>
                  <a:cxn ang="0">
                    <a:pos x="19" y="8"/>
                  </a:cxn>
                  <a:cxn ang="0">
                    <a:pos x="14" y="3"/>
                  </a:cxn>
                  <a:cxn ang="0">
                    <a:pos x="17" y="0"/>
                  </a:cxn>
                  <a:cxn ang="0">
                    <a:pos x="28" y="3"/>
                  </a:cxn>
                  <a:cxn ang="0">
                    <a:pos x="41" y="1"/>
                  </a:cxn>
                  <a:cxn ang="0">
                    <a:pos x="66" y="13"/>
                  </a:cxn>
                  <a:cxn ang="0">
                    <a:pos x="64" y="11"/>
                  </a:cxn>
                </a:cxnLst>
                <a:rect l="0" t="0" r="r" b="b"/>
                <a:pathLst>
                  <a:path w="75" h="30">
                    <a:moveTo>
                      <a:pt x="64" y="11"/>
                    </a:moveTo>
                    <a:cubicBezTo>
                      <a:pt x="68" y="15"/>
                      <a:pt x="72" y="16"/>
                      <a:pt x="75" y="21"/>
                    </a:cubicBezTo>
                    <a:cubicBezTo>
                      <a:pt x="59" y="21"/>
                      <a:pt x="59" y="21"/>
                      <a:pt x="59" y="21"/>
                    </a:cubicBezTo>
                    <a:cubicBezTo>
                      <a:pt x="56" y="23"/>
                      <a:pt x="54" y="24"/>
                      <a:pt x="51" y="24"/>
                    </a:cubicBezTo>
                    <a:cubicBezTo>
                      <a:pt x="49" y="24"/>
                      <a:pt x="49" y="22"/>
                      <a:pt x="47" y="22"/>
                    </a:cubicBezTo>
                    <a:cubicBezTo>
                      <a:pt x="41" y="22"/>
                      <a:pt x="41" y="30"/>
                      <a:pt x="37" y="30"/>
                    </a:cubicBezTo>
                    <a:cubicBezTo>
                      <a:pt x="33" y="30"/>
                      <a:pt x="34" y="26"/>
                      <a:pt x="31" y="24"/>
                    </a:cubicBezTo>
                    <a:cubicBezTo>
                      <a:pt x="27" y="22"/>
                      <a:pt x="17" y="23"/>
                      <a:pt x="11" y="23"/>
                    </a:cubicBezTo>
                    <a:cubicBezTo>
                      <a:pt x="8" y="23"/>
                      <a:pt x="8" y="24"/>
                      <a:pt x="6" y="23"/>
                    </a:cubicBezTo>
                    <a:cubicBezTo>
                      <a:pt x="6" y="24"/>
                      <a:pt x="6" y="25"/>
                      <a:pt x="6" y="27"/>
                    </a:cubicBezTo>
                    <a:cubicBezTo>
                      <a:pt x="3" y="26"/>
                      <a:pt x="0" y="22"/>
                      <a:pt x="0" y="19"/>
                    </a:cubicBezTo>
                    <a:cubicBezTo>
                      <a:pt x="1" y="19"/>
                      <a:pt x="2" y="18"/>
                      <a:pt x="3" y="18"/>
                    </a:cubicBezTo>
                    <a:cubicBezTo>
                      <a:pt x="13" y="18"/>
                      <a:pt x="17" y="20"/>
                      <a:pt x="22" y="17"/>
                    </a:cubicBezTo>
                    <a:cubicBezTo>
                      <a:pt x="20" y="15"/>
                      <a:pt x="19" y="12"/>
                      <a:pt x="19" y="8"/>
                    </a:cubicBezTo>
                    <a:cubicBezTo>
                      <a:pt x="17" y="8"/>
                      <a:pt x="14" y="6"/>
                      <a:pt x="14" y="3"/>
                    </a:cubicBezTo>
                    <a:cubicBezTo>
                      <a:pt x="14" y="2"/>
                      <a:pt x="16" y="0"/>
                      <a:pt x="17" y="0"/>
                    </a:cubicBezTo>
                    <a:cubicBezTo>
                      <a:pt x="21" y="0"/>
                      <a:pt x="24" y="3"/>
                      <a:pt x="28" y="3"/>
                    </a:cubicBezTo>
                    <a:cubicBezTo>
                      <a:pt x="34" y="3"/>
                      <a:pt x="36" y="1"/>
                      <a:pt x="41" y="1"/>
                    </a:cubicBezTo>
                    <a:cubicBezTo>
                      <a:pt x="55" y="1"/>
                      <a:pt x="58" y="9"/>
                      <a:pt x="66" y="13"/>
                    </a:cubicBezTo>
                    <a:lnTo>
                      <a:pt x="64" y="1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3" name="Freeform 45"/>
              <p:cNvSpPr>
                <a:spLocks/>
              </p:cNvSpPr>
              <p:nvPr/>
            </p:nvSpPr>
            <p:spPr bwMode="auto">
              <a:xfrm>
                <a:off x="2723842" y="3036033"/>
                <a:ext cx="11694" cy="13643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7" y="6"/>
                  </a:cxn>
                  <a:cxn ang="0">
                    <a:pos x="5" y="8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7" h="8">
                    <a:moveTo>
                      <a:pt x="2" y="0"/>
                    </a:moveTo>
                    <a:cubicBezTo>
                      <a:pt x="6" y="0"/>
                      <a:pt x="7" y="3"/>
                      <a:pt x="7" y="6"/>
                    </a:cubicBezTo>
                    <a:cubicBezTo>
                      <a:pt x="7" y="7"/>
                      <a:pt x="6" y="8"/>
                      <a:pt x="5" y="8"/>
                    </a:cubicBezTo>
                    <a:cubicBezTo>
                      <a:pt x="0" y="8"/>
                      <a:pt x="0" y="3"/>
                      <a:pt x="0" y="0"/>
                    </a:cubicBezTo>
                    <a:cubicBezTo>
                      <a:pt x="0" y="0"/>
                      <a:pt x="2" y="0"/>
                      <a:pt x="2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4" name="Freeform 46"/>
              <p:cNvSpPr>
                <a:spLocks/>
              </p:cNvSpPr>
              <p:nvPr/>
            </p:nvSpPr>
            <p:spPr bwMode="auto">
              <a:xfrm>
                <a:off x="2714098" y="2995104"/>
                <a:ext cx="17542" cy="5847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6" y="0"/>
                  </a:cxn>
                  <a:cxn ang="0">
                    <a:pos x="11" y="3"/>
                  </a:cxn>
                  <a:cxn ang="0">
                    <a:pos x="0" y="3"/>
                  </a:cxn>
                </a:cxnLst>
                <a:rect l="0" t="0" r="r" b="b"/>
                <a:pathLst>
                  <a:path w="11" h="4">
                    <a:moveTo>
                      <a:pt x="0" y="3"/>
                    </a:moveTo>
                    <a:cubicBezTo>
                      <a:pt x="1" y="2"/>
                      <a:pt x="4" y="0"/>
                      <a:pt x="6" y="0"/>
                    </a:cubicBezTo>
                    <a:cubicBezTo>
                      <a:pt x="9" y="0"/>
                      <a:pt x="10" y="2"/>
                      <a:pt x="11" y="3"/>
                    </a:cubicBezTo>
                    <a:cubicBezTo>
                      <a:pt x="7" y="4"/>
                      <a:pt x="2" y="3"/>
                      <a:pt x="0" y="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5" name="Freeform 47"/>
              <p:cNvSpPr>
                <a:spLocks/>
              </p:cNvSpPr>
              <p:nvPr/>
            </p:nvSpPr>
            <p:spPr bwMode="auto">
              <a:xfrm>
                <a:off x="2745282" y="3002900"/>
                <a:ext cx="5848" cy="7796"/>
              </a:xfrm>
              <a:custGeom>
                <a:avLst/>
                <a:gdLst/>
                <a:ahLst/>
                <a:cxnLst>
                  <a:cxn ang="0">
                    <a:pos x="3" y="4"/>
                  </a:cxn>
                  <a:cxn ang="0">
                    <a:pos x="1" y="0"/>
                  </a:cxn>
                  <a:cxn ang="0">
                    <a:pos x="3" y="4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cubicBezTo>
                      <a:pt x="2" y="4"/>
                      <a:pt x="0" y="1"/>
                      <a:pt x="1" y="0"/>
                    </a:cubicBezTo>
                    <a:lnTo>
                      <a:pt x="3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6" name="Freeform 48"/>
              <p:cNvSpPr>
                <a:spLocks/>
              </p:cNvSpPr>
              <p:nvPr/>
            </p:nvSpPr>
            <p:spPr bwMode="auto">
              <a:xfrm>
                <a:off x="2819344" y="3112041"/>
                <a:ext cx="13644" cy="9745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7"/>
                  </a:cxn>
                  <a:cxn ang="0">
                    <a:pos x="2" y="7"/>
                  </a:cxn>
                  <a:cxn ang="0">
                    <a:pos x="9" y="4"/>
                  </a:cxn>
                  <a:cxn ang="0">
                    <a:pos x="9" y="0"/>
                  </a:cxn>
                  <a:cxn ang="0">
                    <a:pos x="0" y="4"/>
                  </a:cxn>
                </a:cxnLst>
                <a:rect l="0" t="0" r="r" b="b"/>
                <a:pathLst>
                  <a:path w="9" h="7">
                    <a:moveTo>
                      <a:pt x="0" y="4"/>
                    </a:moveTo>
                    <a:cubicBezTo>
                      <a:pt x="0" y="5"/>
                      <a:pt x="0" y="6"/>
                      <a:pt x="0" y="7"/>
                    </a:cubicBezTo>
                    <a:cubicBezTo>
                      <a:pt x="0" y="7"/>
                      <a:pt x="1" y="7"/>
                      <a:pt x="2" y="7"/>
                    </a:cubicBezTo>
                    <a:cubicBezTo>
                      <a:pt x="4" y="7"/>
                      <a:pt x="7" y="6"/>
                      <a:pt x="9" y="4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7" y="3"/>
                      <a:pt x="4" y="5"/>
                      <a:pt x="0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7" name="Freeform 92"/>
              <p:cNvSpPr>
                <a:spLocks/>
              </p:cNvSpPr>
              <p:nvPr/>
            </p:nvSpPr>
            <p:spPr bwMode="auto">
              <a:xfrm>
                <a:off x="1926699" y="2862576"/>
                <a:ext cx="824431" cy="553499"/>
              </a:xfrm>
              <a:custGeom>
                <a:avLst/>
                <a:gdLst/>
                <a:ahLst/>
                <a:cxnLst>
                  <a:cxn ang="0">
                    <a:pos x="250" y="98"/>
                  </a:cxn>
                  <a:cxn ang="0">
                    <a:pos x="246" y="141"/>
                  </a:cxn>
                  <a:cxn ang="0">
                    <a:pos x="251" y="160"/>
                  </a:cxn>
                  <a:cxn ang="0">
                    <a:pos x="281" y="192"/>
                  </a:cxn>
                  <a:cxn ang="0">
                    <a:pos x="312" y="191"/>
                  </a:cxn>
                  <a:cxn ang="0">
                    <a:pos x="327" y="187"/>
                  </a:cxn>
                  <a:cxn ang="0">
                    <a:pos x="363" y="152"/>
                  </a:cxn>
                  <a:cxn ang="0">
                    <a:pos x="382" y="154"/>
                  </a:cxn>
                  <a:cxn ang="0">
                    <a:pos x="374" y="180"/>
                  </a:cxn>
                  <a:cxn ang="0">
                    <a:pos x="369" y="192"/>
                  </a:cxn>
                  <a:cxn ang="0">
                    <a:pos x="365" y="213"/>
                  </a:cxn>
                  <a:cxn ang="0">
                    <a:pos x="357" y="224"/>
                  </a:cxn>
                  <a:cxn ang="0">
                    <a:pos x="405" y="226"/>
                  </a:cxn>
                  <a:cxn ang="0">
                    <a:pos x="426" y="242"/>
                  </a:cxn>
                  <a:cxn ang="0">
                    <a:pos x="423" y="289"/>
                  </a:cxn>
                  <a:cxn ang="0">
                    <a:pos x="451" y="316"/>
                  </a:cxn>
                  <a:cxn ang="0">
                    <a:pos x="504" y="322"/>
                  </a:cxn>
                  <a:cxn ang="0">
                    <a:pos x="488" y="329"/>
                  </a:cxn>
                  <a:cxn ang="0">
                    <a:pos x="480" y="316"/>
                  </a:cxn>
                  <a:cxn ang="0">
                    <a:pos x="468" y="332"/>
                  </a:cxn>
                  <a:cxn ang="0">
                    <a:pos x="446" y="326"/>
                  </a:cxn>
                  <a:cxn ang="0">
                    <a:pos x="431" y="323"/>
                  </a:cxn>
                  <a:cxn ang="0">
                    <a:pos x="406" y="302"/>
                  </a:cxn>
                  <a:cxn ang="0">
                    <a:pos x="402" y="306"/>
                  </a:cxn>
                  <a:cxn ang="0">
                    <a:pos x="391" y="281"/>
                  </a:cxn>
                  <a:cxn ang="0">
                    <a:pos x="372" y="260"/>
                  </a:cxn>
                  <a:cxn ang="0">
                    <a:pos x="345" y="255"/>
                  </a:cxn>
                  <a:cxn ang="0">
                    <a:pos x="294" y="226"/>
                  </a:cxn>
                  <a:cxn ang="0">
                    <a:pos x="282" y="222"/>
                  </a:cxn>
                  <a:cxn ang="0">
                    <a:pos x="256" y="227"/>
                  </a:cxn>
                  <a:cxn ang="0">
                    <a:pos x="221" y="214"/>
                  </a:cxn>
                  <a:cxn ang="0">
                    <a:pos x="195" y="203"/>
                  </a:cxn>
                  <a:cxn ang="0">
                    <a:pos x="175" y="195"/>
                  </a:cxn>
                  <a:cxn ang="0">
                    <a:pos x="148" y="172"/>
                  </a:cxn>
                  <a:cxn ang="0">
                    <a:pos x="148" y="150"/>
                  </a:cxn>
                  <a:cxn ang="0">
                    <a:pos x="102" y="101"/>
                  </a:cxn>
                  <a:cxn ang="0">
                    <a:pos x="82" y="68"/>
                  </a:cxn>
                  <a:cxn ang="0">
                    <a:pos x="62" y="53"/>
                  </a:cxn>
                  <a:cxn ang="0">
                    <a:pos x="49" y="22"/>
                  </a:cxn>
                  <a:cxn ang="0">
                    <a:pos x="28" y="19"/>
                  </a:cxn>
                  <a:cxn ang="0">
                    <a:pos x="49" y="53"/>
                  </a:cxn>
                  <a:cxn ang="0">
                    <a:pos x="73" y="95"/>
                  </a:cxn>
                  <a:cxn ang="0">
                    <a:pos x="96" y="130"/>
                  </a:cxn>
                  <a:cxn ang="0">
                    <a:pos x="86" y="127"/>
                  </a:cxn>
                  <a:cxn ang="0">
                    <a:pos x="65" y="109"/>
                  </a:cxn>
                  <a:cxn ang="0">
                    <a:pos x="52" y="84"/>
                  </a:cxn>
                  <a:cxn ang="0">
                    <a:pos x="40" y="69"/>
                  </a:cxn>
                  <a:cxn ang="0">
                    <a:pos x="11" y="24"/>
                  </a:cxn>
                  <a:cxn ang="0">
                    <a:pos x="0" y="0"/>
                  </a:cxn>
                  <a:cxn ang="0">
                    <a:pos x="76" y="16"/>
                  </a:cxn>
                  <a:cxn ang="0">
                    <a:pos x="113" y="10"/>
                  </a:cxn>
                  <a:cxn ang="0">
                    <a:pos x="152" y="29"/>
                  </a:cxn>
                  <a:cxn ang="0">
                    <a:pos x="188" y="38"/>
                  </a:cxn>
                  <a:cxn ang="0">
                    <a:pos x="249" y="90"/>
                  </a:cxn>
                  <a:cxn ang="0">
                    <a:pos x="247" y="86"/>
                  </a:cxn>
                </a:cxnLst>
                <a:rect l="0" t="0" r="r" b="b"/>
                <a:pathLst>
                  <a:path w="504" h="338">
                    <a:moveTo>
                      <a:pt x="248" y="91"/>
                    </a:moveTo>
                    <a:cubicBezTo>
                      <a:pt x="249" y="94"/>
                      <a:pt x="250" y="96"/>
                      <a:pt x="250" y="98"/>
                    </a:cubicBezTo>
                    <a:cubicBezTo>
                      <a:pt x="250" y="106"/>
                      <a:pt x="247" y="109"/>
                      <a:pt x="246" y="116"/>
                    </a:cubicBezTo>
                    <a:cubicBezTo>
                      <a:pt x="246" y="141"/>
                      <a:pt x="246" y="141"/>
                      <a:pt x="246" y="141"/>
                    </a:cubicBezTo>
                    <a:cubicBezTo>
                      <a:pt x="245" y="144"/>
                      <a:pt x="248" y="148"/>
                      <a:pt x="249" y="150"/>
                    </a:cubicBezTo>
                    <a:cubicBezTo>
                      <a:pt x="251" y="154"/>
                      <a:pt x="249" y="156"/>
                      <a:pt x="251" y="160"/>
                    </a:cubicBezTo>
                    <a:cubicBezTo>
                      <a:pt x="252" y="164"/>
                      <a:pt x="258" y="170"/>
                      <a:pt x="261" y="173"/>
                    </a:cubicBezTo>
                    <a:cubicBezTo>
                      <a:pt x="269" y="181"/>
                      <a:pt x="269" y="188"/>
                      <a:pt x="281" y="192"/>
                    </a:cubicBezTo>
                    <a:cubicBezTo>
                      <a:pt x="285" y="193"/>
                      <a:pt x="285" y="197"/>
                      <a:pt x="288" y="197"/>
                    </a:cubicBezTo>
                    <a:cubicBezTo>
                      <a:pt x="297" y="197"/>
                      <a:pt x="304" y="191"/>
                      <a:pt x="312" y="191"/>
                    </a:cubicBezTo>
                    <a:cubicBezTo>
                      <a:pt x="317" y="191"/>
                      <a:pt x="319" y="194"/>
                      <a:pt x="321" y="194"/>
                    </a:cubicBezTo>
                    <a:cubicBezTo>
                      <a:pt x="324" y="194"/>
                      <a:pt x="327" y="188"/>
                      <a:pt x="327" y="187"/>
                    </a:cubicBezTo>
                    <a:cubicBezTo>
                      <a:pt x="329" y="181"/>
                      <a:pt x="336" y="176"/>
                      <a:pt x="336" y="169"/>
                    </a:cubicBezTo>
                    <a:cubicBezTo>
                      <a:pt x="336" y="156"/>
                      <a:pt x="351" y="152"/>
                      <a:pt x="363" y="152"/>
                    </a:cubicBezTo>
                    <a:cubicBezTo>
                      <a:pt x="367" y="152"/>
                      <a:pt x="370" y="152"/>
                      <a:pt x="372" y="153"/>
                    </a:cubicBezTo>
                    <a:cubicBezTo>
                      <a:pt x="373" y="154"/>
                      <a:pt x="379" y="154"/>
                      <a:pt x="382" y="154"/>
                    </a:cubicBezTo>
                    <a:cubicBezTo>
                      <a:pt x="382" y="155"/>
                      <a:pt x="382" y="157"/>
                      <a:pt x="382" y="158"/>
                    </a:cubicBezTo>
                    <a:cubicBezTo>
                      <a:pt x="382" y="164"/>
                      <a:pt x="374" y="172"/>
                      <a:pt x="374" y="180"/>
                    </a:cubicBezTo>
                    <a:cubicBezTo>
                      <a:pt x="374" y="188"/>
                      <a:pt x="372" y="191"/>
                      <a:pt x="369" y="195"/>
                    </a:cubicBezTo>
                    <a:cubicBezTo>
                      <a:pt x="369" y="194"/>
                      <a:pt x="369" y="193"/>
                      <a:pt x="369" y="192"/>
                    </a:cubicBezTo>
                    <a:cubicBezTo>
                      <a:pt x="368" y="192"/>
                      <a:pt x="367" y="192"/>
                      <a:pt x="365" y="192"/>
                    </a:cubicBezTo>
                    <a:cubicBezTo>
                      <a:pt x="365" y="197"/>
                      <a:pt x="365" y="207"/>
                      <a:pt x="365" y="213"/>
                    </a:cubicBezTo>
                    <a:cubicBezTo>
                      <a:pt x="365" y="217"/>
                      <a:pt x="360" y="219"/>
                      <a:pt x="357" y="222"/>
                    </a:cubicBezTo>
                    <a:cubicBezTo>
                      <a:pt x="357" y="223"/>
                      <a:pt x="357" y="223"/>
                      <a:pt x="357" y="224"/>
                    </a:cubicBezTo>
                    <a:cubicBezTo>
                      <a:pt x="357" y="227"/>
                      <a:pt x="360" y="229"/>
                      <a:pt x="363" y="229"/>
                    </a:cubicBezTo>
                    <a:cubicBezTo>
                      <a:pt x="377" y="229"/>
                      <a:pt x="389" y="226"/>
                      <a:pt x="405" y="226"/>
                    </a:cubicBezTo>
                    <a:cubicBezTo>
                      <a:pt x="415" y="226"/>
                      <a:pt x="418" y="234"/>
                      <a:pt x="426" y="236"/>
                    </a:cubicBezTo>
                    <a:cubicBezTo>
                      <a:pt x="426" y="238"/>
                      <a:pt x="426" y="240"/>
                      <a:pt x="426" y="242"/>
                    </a:cubicBezTo>
                    <a:cubicBezTo>
                      <a:pt x="426" y="246"/>
                      <a:pt x="425" y="257"/>
                      <a:pt x="423" y="262"/>
                    </a:cubicBezTo>
                    <a:cubicBezTo>
                      <a:pt x="423" y="272"/>
                      <a:pt x="423" y="281"/>
                      <a:pt x="423" y="289"/>
                    </a:cubicBezTo>
                    <a:cubicBezTo>
                      <a:pt x="423" y="298"/>
                      <a:pt x="432" y="302"/>
                      <a:pt x="439" y="306"/>
                    </a:cubicBezTo>
                    <a:cubicBezTo>
                      <a:pt x="444" y="308"/>
                      <a:pt x="444" y="316"/>
                      <a:pt x="451" y="316"/>
                    </a:cubicBezTo>
                    <a:cubicBezTo>
                      <a:pt x="463" y="316"/>
                      <a:pt x="469" y="307"/>
                      <a:pt x="479" y="307"/>
                    </a:cubicBezTo>
                    <a:cubicBezTo>
                      <a:pt x="491" y="307"/>
                      <a:pt x="497" y="316"/>
                      <a:pt x="504" y="322"/>
                    </a:cubicBezTo>
                    <a:cubicBezTo>
                      <a:pt x="503" y="323"/>
                      <a:pt x="494" y="333"/>
                      <a:pt x="493" y="332"/>
                    </a:cubicBezTo>
                    <a:cubicBezTo>
                      <a:pt x="492" y="331"/>
                      <a:pt x="488" y="330"/>
                      <a:pt x="488" y="329"/>
                    </a:cubicBezTo>
                    <a:cubicBezTo>
                      <a:pt x="488" y="327"/>
                      <a:pt x="490" y="326"/>
                      <a:pt x="491" y="324"/>
                    </a:cubicBezTo>
                    <a:cubicBezTo>
                      <a:pt x="486" y="322"/>
                      <a:pt x="484" y="316"/>
                      <a:pt x="480" y="316"/>
                    </a:cubicBezTo>
                    <a:cubicBezTo>
                      <a:pt x="476" y="316"/>
                      <a:pt x="464" y="325"/>
                      <a:pt x="464" y="328"/>
                    </a:cubicBezTo>
                    <a:cubicBezTo>
                      <a:pt x="464" y="330"/>
                      <a:pt x="467" y="331"/>
                      <a:pt x="468" y="332"/>
                    </a:cubicBezTo>
                    <a:cubicBezTo>
                      <a:pt x="467" y="336"/>
                      <a:pt x="465" y="338"/>
                      <a:pt x="461" y="338"/>
                    </a:cubicBezTo>
                    <a:cubicBezTo>
                      <a:pt x="454" y="338"/>
                      <a:pt x="450" y="330"/>
                      <a:pt x="446" y="326"/>
                    </a:cubicBezTo>
                    <a:cubicBezTo>
                      <a:pt x="443" y="323"/>
                      <a:pt x="436" y="326"/>
                      <a:pt x="433" y="326"/>
                    </a:cubicBezTo>
                    <a:cubicBezTo>
                      <a:pt x="432" y="326"/>
                      <a:pt x="431" y="324"/>
                      <a:pt x="431" y="323"/>
                    </a:cubicBezTo>
                    <a:cubicBezTo>
                      <a:pt x="424" y="322"/>
                      <a:pt x="424" y="318"/>
                      <a:pt x="423" y="314"/>
                    </a:cubicBezTo>
                    <a:cubicBezTo>
                      <a:pt x="421" y="311"/>
                      <a:pt x="406" y="302"/>
                      <a:pt x="406" y="302"/>
                    </a:cubicBezTo>
                    <a:cubicBezTo>
                      <a:pt x="405" y="304"/>
                      <a:pt x="405" y="305"/>
                      <a:pt x="406" y="306"/>
                    </a:cubicBezTo>
                    <a:cubicBezTo>
                      <a:pt x="402" y="306"/>
                      <a:pt x="402" y="306"/>
                      <a:pt x="402" y="306"/>
                    </a:cubicBezTo>
                    <a:cubicBezTo>
                      <a:pt x="395" y="302"/>
                      <a:pt x="399" y="296"/>
                      <a:pt x="397" y="289"/>
                    </a:cubicBezTo>
                    <a:cubicBezTo>
                      <a:pt x="396" y="285"/>
                      <a:pt x="394" y="284"/>
                      <a:pt x="391" y="281"/>
                    </a:cubicBezTo>
                    <a:cubicBezTo>
                      <a:pt x="384" y="274"/>
                      <a:pt x="377" y="270"/>
                      <a:pt x="374" y="260"/>
                    </a:cubicBezTo>
                    <a:cubicBezTo>
                      <a:pt x="373" y="260"/>
                      <a:pt x="372" y="260"/>
                      <a:pt x="372" y="260"/>
                    </a:cubicBezTo>
                    <a:cubicBezTo>
                      <a:pt x="368" y="260"/>
                      <a:pt x="366" y="262"/>
                      <a:pt x="363" y="262"/>
                    </a:cubicBezTo>
                    <a:cubicBezTo>
                      <a:pt x="355" y="262"/>
                      <a:pt x="350" y="257"/>
                      <a:pt x="345" y="255"/>
                    </a:cubicBezTo>
                    <a:cubicBezTo>
                      <a:pt x="336" y="251"/>
                      <a:pt x="330" y="253"/>
                      <a:pt x="321" y="248"/>
                    </a:cubicBezTo>
                    <a:cubicBezTo>
                      <a:pt x="308" y="242"/>
                      <a:pt x="306" y="232"/>
                      <a:pt x="294" y="226"/>
                    </a:cubicBezTo>
                    <a:cubicBezTo>
                      <a:pt x="291" y="226"/>
                      <a:pt x="291" y="226"/>
                      <a:pt x="291" y="226"/>
                    </a:cubicBezTo>
                    <a:cubicBezTo>
                      <a:pt x="288" y="224"/>
                      <a:pt x="285" y="222"/>
                      <a:pt x="282" y="222"/>
                    </a:cubicBezTo>
                    <a:cubicBezTo>
                      <a:pt x="274" y="222"/>
                      <a:pt x="272" y="231"/>
                      <a:pt x="265" y="231"/>
                    </a:cubicBezTo>
                    <a:cubicBezTo>
                      <a:pt x="261" y="231"/>
                      <a:pt x="258" y="228"/>
                      <a:pt x="256" y="227"/>
                    </a:cubicBezTo>
                    <a:cubicBezTo>
                      <a:pt x="252" y="225"/>
                      <a:pt x="249" y="226"/>
                      <a:pt x="246" y="226"/>
                    </a:cubicBezTo>
                    <a:cubicBezTo>
                      <a:pt x="241" y="226"/>
                      <a:pt x="226" y="216"/>
                      <a:pt x="221" y="214"/>
                    </a:cubicBezTo>
                    <a:cubicBezTo>
                      <a:pt x="216" y="211"/>
                      <a:pt x="213" y="214"/>
                      <a:pt x="208" y="213"/>
                    </a:cubicBezTo>
                    <a:cubicBezTo>
                      <a:pt x="202" y="211"/>
                      <a:pt x="201" y="206"/>
                      <a:pt x="195" y="203"/>
                    </a:cubicBezTo>
                    <a:cubicBezTo>
                      <a:pt x="189" y="200"/>
                      <a:pt x="186" y="201"/>
                      <a:pt x="180" y="198"/>
                    </a:cubicBezTo>
                    <a:cubicBezTo>
                      <a:pt x="177" y="197"/>
                      <a:pt x="177" y="196"/>
                      <a:pt x="175" y="195"/>
                    </a:cubicBezTo>
                    <a:cubicBezTo>
                      <a:pt x="170" y="190"/>
                      <a:pt x="156" y="187"/>
                      <a:pt x="155" y="181"/>
                    </a:cubicBezTo>
                    <a:cubicBezTo>
                      <a:pt x="151" y="181"/>
                      <a:pt x="148" y="176"/>
                      <a:pt x="148" y="172"/>
                    </a:cubicBezTo>
                    <a:cubicBezTo>
                      <a:pt x="148" y="167"/>
                      <a:pt x="153" y="165"/>
                      <a:pt x="153" y="160"/>
                    </a:cubicBezTo>
                    <a:cubicBezTo>
                      <a:pt x="153" y="154"/>
                      <a:pt x="149" y="153"/>
                      <a:pt x="148" y="150"/>
                    </a:cubicBezTo>
                    <a:cubicBezTo>
                      <a:pt x="143" y="134"/>
                      <a:pt x="128" y="121"/>
                      <a:pt x="118" y="111"/>
                    </a:cubicBezTo>
                    <a:cubicBezTo>
                      <a:pt x="114" y="107"/>
                      <a:pt x="107" y="105"/>
                      <a:pt x="102" y="101"/>
                    </a:cubicBezTo>
                    <a:cubicBezTo>
                      <a:pt x="99" y="97"/>
                      <a:pt x="102" y="93"/>
                      <a:pt x="100" y="88"/>
                    </a:cubicBezTo>
                    <a:cubicBezTo>
                      <a:pt x="96" y="80"/>
                      <a:pt x="82" y="79"/>
                      <a:pt x="82" y="68"/>
                    </a:cubicBezTo>
                    <a:cubicBezTo>
                      <a:pt x="78" y="68"/>
                      <a:pt x="79" y="67"/>
                      <a:pt x="77" y="68"/>
                    </a:cubicBezTo>
                    <a:cubicBezTo>
                      <a:pt x="72" y="63"/>
                      <a:pt x="67" y="58"/>
                      <a:pt x="62" y="53"/>
                    </a:cubicBezTo>
                    <a:cubicBezTo>
                      <a:pt x="58" y="49"/>
                      <a:pt x="60" y="42"/>
                      <a:pt x="56" y="38"/>
                    </a:cubicBezTo>
                    <a:cubicBezTo>
                      <a:pt x="52" y="34"/>
                      <a:pt x="53" y="24"/>
                      <a:pt x="49" y="22"/>
                    </a:cubicBezTo>
                    <a:cubicBezTo>
                      <a:pt x="42" y="19"/>
                      <a:pt x="35" y="19"/>
                      <a:pt x="29" y="13"/>
                    </a:cubicBezTo>
                    <a:cubicBezTo>
                      <a:pt x="27" y="15"/>
                      <a:pt x="28" y="18"/>
                      <a:pt x="28" y="19"/>
                    </a:cubicBezTo>
                    <a:cubicBezTo>
                      <a:pt x="28" y="28"/>
                      <a:pt x="32" y="34"/>
                      <a:pt x="36" y="41"/>
                    </a:cubicBezTo>
                    <a:cubicBezTo>
                      <a:pt x="39" y="48"/>
                      <a:pt x="45" y="48"/>
                      <a:pt x="49" y="53"/>
                    </a:cubicBezTo>
                    <a:cubicBezTo>
                      <a:pt x="55" y="59"/>
                      <a:pt x="56" y="63"/>
                      <a:pt x="58" y="71"/>
                    </a:cubicBezTo>
                    <a:cubicBezTo>
                      <a:pt x="61" y="81"/>
                      <a:pt x="70" y="86"/>
                      <a:pt x="73" y="95"/>
                    </a:cubicBezTo>
                    <a:cubicBezTo>
                      <a:pt x="77" y="106"/>
                      <a:pt x="80" y="117"/>
                      <a:pt x="87" y="122"/>
                    </a:cubicBezTo>
                    <a:cubicBezTo>
                      <a:pt x="91" y="119"/>
                      <a:pt x="96" y="126"/>
                      <a:pt x="96" y="130"/>
                    </a:cubicBezTo>
                    <a:cubicBezTo>
                      <a:pt x="96" y="132"/>
                      <a:pt x="95" y="136"/>
                      <a:pt x="93" y="136"/>
                    </a:cubicBezTo>
                    <a:cubicBezTo>
                      <a:pt x="92" y="136"/>
                      <a:pt x="86" y="129"/>
                      <a:pt x="86" y="127"/>
                    </a:cubicBezTo>
                    <a:cubicBezTo>
                      <a:pt x="78" y="127"/>
                      <a:pt x="74" y="117"/>
                      <a:pt x="69" y="113"/>
                    </a:cubicBezTo>
                    <a:cubicBezTo>
                      <a:pt x="66" y="112"/>
                      <a:pt x="66" y="112"/>
                      <a:pt x="65" y="109"/>
                    </a:cubicBezTo>
                    <a:cubicBezTo>
                      <a:pt x="65" y="98"/>
                      <a:pt x="65" y="98"/>
                      <a:pt x="65" y="98"/>
                    </a:cubicBezTo>
                    <a:cubicBezTo>
                      <a:pt x="60" y="93"/>
                      <a:pt x="56" y="88"/>
                      <a:pt x="52" y="84"/>
                    </a:cubicBezTo>
                    <a:cubicBezTo>
                      <a:pt x="46" y="78"/>
                      <a:pt x="36" y="79"/>
                      <a:pt x="31" y="72"/>
                    </a:cubicBezTo>
                    <a:cubicBezTo>
                      <a:pt x="34" y="72"/>
                      <a:pt x="44" y="74"/>
                      <a:pt x="40" y="69"/>
                    </a:cubicBezTo>
                    <a:cubicBezTo>
                      <a:pt x="34" y="59"/>
                      <a:pt x="26" y="50"/>
                      <a:pt x="19" y="45"/>
                    </a:cubicBezTo>
                    <a:cubicBezTo>
                      <a:pt x="14" y="41"/>
                      <a:pt x="14" y="29"/>
                      <a:pt x="11" y="24"/>
                    </a:cubicBezTo>
                    <a:cubicBezTo>
                      <a:pt x="7" y="16"/>
                      <a:pt x="3" y="1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76" y="16"/>
                      <a:pt x="76" y="16"/>
                      <a:pt x="76" y="16"/>
                    </a:cubicBezTo>
                    <a:cubicBezTo>
                      <a:pt x="113" y="16"/>
                      <a:pt x="113" y="16"/>
                      <a:pt x="113" y="16"/>
                    </a:cubicBezTo>
                    <a:cubicBezTo>
                      <a:pt x="113" y="10"/>
                      <a:pt x="113" y="10"/>
                      <a:pt x="113" y="10"/>
                    </a:cubicBezTo>
                    <a:cubicBezTo>
                      <a:pt x="121" y="10"/>
                      <a:pt x="121" y="10"/>
                      <a:pt x="121" y="10"/>
                    </a:cubicBezTo>
                    <a:cubicBezTo>
                      <a:pt x="136" y="14"/>
                      <a:pt x="145" y="16"/>
                      <a:pt x="152" y="29"/>
                    </a:cubicBezTo>
                    <a:cubicBezTo>
                      <a:pt x="156" y="35"/>
                      <a:pt x="163" y="50"/>
                      <a:pt x="172" y="50"/>
                    </a:cubicBezTo>
                    <a:cubicBezTo>
                      <a:pt x="181" y="50"/>
                      <a:pt x="178" y="38"/>
                      <a:pt x="188" y="38"/>
                    </a:cubicBezTo>
                    <a:cubicBezTo>
                      <a:pt x="214" y="38"/>
                      <a:pt x="213" y="70"/>
                      <a:pt x="227" y="84"/>
                    </a:cubicBezTo>
                    <a:cubicBezTo>
                      <a:pt x="231" y="87"/>
                      <a:pt x="242" y="90"/>
                      <a:pt x="249" y="90"/>
                    </a:cubicBezTo>
                    <a:cubicBezTo>
                      <a:pt x="249" y="89"/>
                      <a:pt x="247" y="87"/>
                      <a:pt x="247" y="86"/>
                    </a:cubicBezTo>
                    <a:cubicBezTo>
                      <a:pt x="247" y="86"/>
                      <a:pt x="247" y="86"/>
                      <a:pt x="247" y="86"/>
                    </a:cubicBezTo>
                    <a:lnTo>
                      <a:pt x="248" y="9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</p:grp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0" y="883820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 rtl="0">
              <a:buNone/>
              <a:defRPr sz="12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 smtClean="0"/>
              <a:t>CLICK TO EDITE SUBTITLE</a:t>
            </a:r>
          </a:p>
        </p:txBody>
      </p:sp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381000" y="3413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 rtl="0"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4" name="Picture Placeholder 93"/>
          <p:cNvSpPr>
            <a:spLocks noGrp="1"/>
          </p:cNvSpPr>
          <p:nvPr>
            <p:ph type="pic" sz="quarter" idx="26" hasCustomPrompt="1"/>
          </p:nvPr>
        </p:nvSpPr>
        <p:spPr>
          <a:xfrm>
            <a:off x="690109" y="1650681"/>
            <a:ext cx="1362982" cy="1362982"/>
          </a:xfrm>
          <a:custGeom>
            <a:avLst/>
            <a:gdLst>
              <a:gd name="connsiteX0" fmla="*/ 681491 w 1362982"/>
              <a:gd name="connsiteY0" fmla="*/ 0 h 1362982"/>
              <a:gd name="connsiteX1" fmla="*/ 1362982 w 1362982"/>
              <a:gd name="connsiteY1" fmla="*/ 681491 h 1362982"/>
              <a:gd name="connsiteX2" fmla="*/ 681491 w 1362982"/>
              <a:gd name="connsiteY2" fmla="*/ 1362982 h 1362982"/>
              <a:gd name="connsiteX3" fmla="*/ 0 w 1362982"/>
              <a:gd name="connsiteY3" fmla="*/ 681491 h 1362982"/>
              <a:gd name="connsiteX4" fmla="*/ 681491 w 1362982"/>
              <a:gd name="connsiteY4" fmla="*/ 0 h 1362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2982" h="1362982">
                <a:moveTo>
                  <a:pt x="681491" y="0"/>
                </a:moveTo>
                <a:cubicBezTo>
                  <a:pt x="1057868" y="0"/>
                  <a:pt x="1362982" y="305114"/>
                  <a:pt x="1362982" y="681491"/>
                </a:cubicBezTo>
                <a:cubicBezTo>
                  <a:pt x="1362982" y="1057868"/>
                  <a:pt x="1057868" y="1362982"/>
                  <a:pt x="681491" y="1362982"/>
                </a:cubicBezTo>
                <a:cubicBezTo>
                  <a:pt x="305114" y="1362982"/>
                  <a:pt x="0" y="1057868"/>
                  <a:pt x="0" y="681491"/>
                </a:cubicBezTo>
                <a:cubicBezTo>
                  <a:pt x="0" y="305114"/>
                  <a:pt x="305114" y="0"/>
                  <a:pt x="68149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txBody>
          <a:bodyPr wrap="square" bIns="274320" anchor="b">
            <a:noAutofit/>
          </a:bodyPr>
          <a:lstStyle>
            <a:lvl1pPr algn="ctr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96" name="Picture Placeholder 95"/>
          <p:cNvSpPr>
            <a:spLocks noGrp="1"/>
          </p:cNvSpPr>
          <p:nvPr>
            <p:ph type="pic" sz="quarter" idx="27" hasCustomPrompt="1"/>
          </p:nvPr>
        </p:nvSpPr>
        <p:spPr>
          <a:xfrm>
            <a:off x="4751310" y="1637035"/>
            <a:ext cx="1749400" cy="1749400"/>
          </a:xfrm>
          <a:custGeom>
            <a:avLst/>
            <a:gdLst>
              <a:gd name="connsiteX0" fmla="*/ 874700 w 1749400"/>
              <a:gd name="connsiteY0" fmla="*/ 0 h 1749400"/>
              <a:gd name="connsiteX1" fmla="*/ 1749400 w 1749400"/>
              <a:gd name="connsiteY1" fmla="*/ 874700 h 1749400"/>
              <a:gd name="connsiteX2" fmla="*/ 874700 w 1749400"/>
              <a:gd name="connsiteY2" fmla="*/ 1749400 h 1749400"/>
              <a:gd name="connsiteX3" fmla="*/ 0 w 1749400"/>
              <a:gd name="connsiteY3" fmla="*/ 874700 h 1749400"/>
              <a:gd name="connsiteX4" fmla="*/ 874700 w 1749400"/>
              <a:gd name="connsiteY4" fmla="*/ 0 h 174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9400" h="1749400">
                <a:moveTo>
                  <a:pt x="874700" y="0"/>
                </a:moveTo>
                <a:cubicBezTo>
                  <a:pt x="1357783" y="0"/>
                  <a:pt x="1749400" y="391617"/>
                  <a:pt x="1749400" y="874700"/>
                </a:cubicBezTo>
                <a:cubicBezTo>
                  <a:pt x="1749400" y="1357783"/>
                  <a:pt x="1357783" y="1749400"/>
                  <a:pt x="874700" y="1749400"/>
                </a:cubicBezTo>
                <a:cubicBezTo>
                  <a:pt x="391617" y="1749400"/>
                  <a:pt x="0" y="1357783"/>
                  <a:pt x="0" y="874700"/>
                </a:cubicBezTo>
                <a:cubicBezTo>
                  <a:pt x="0" y="391617"/>
                  <a:pt x="391617" y="0"/>
                  <a:pt x="87470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txBody>
          <a:bodyPr wrap="square" bIns="274320" anchor="b">
            <a:noAutofit/>
          </a:bodyPr>
          <a:lstStyle>
            <a:lvl1pPr algn="ctr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95" name="Picture Placeholder 94"/>
          <p:cNvSpPr>
            <a:spLocks noGrp="1"/>
          </p:cNvSpPr>
          <p:nvPr>
            <p:ph type="pic" sz="quarter" idx="28" hasCustomPrompt="1"/>
          </p:nvPr>
        </p:nvSpPr>
        <p:spPr>
          <a:xfrm>
            <a:off x="2523851" y="2688325"/>
            <a:ext cx="1949908" cy="1949908"/>
          </a:xfrm>
          <a:custGeom>
            <a:avLst/>
            <a:gdLst>
              <a:gd name="connsiteX0" fmla="*/ 1023847 w 2047694"/>
              <a:gd name="connsiteY0" fmla="*/ 0 h 2047694"/>
              <a:gd name="connsiteX1" fmla="*/ 2047694 w 2047694"/>
              <a:gd name="connsiteY1" fmla="*/ 1023847 h 2047694"/>
              <a:gd name="connsiteX2" fmla="*/ 1023847 w 2047694"/>
              <a:gd name="connsiteY2" fmla="*/ 2047694 h 2047694"/>
              <a:gd name="connsiteX3" fmla="*/ 0 w 2047694"/>
              <a:gd name="connsiteY3" fmla="*/ 1023847 h 2047694"/>
              <a:gd name="connsiteX4" fmla="*/ 1023847 w 2047694"/>
              <a:gd name="connsiteY4" fmla="*/ 0 h 2047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47694" h="2047694">
                <a:moveTo>
                  <a:pt x="1023847" y="0"/>
                </a:moveTo>
                <a:cubicBezTo>
                  <a:pt x="1589302" y="0"/>
                  <a:pt x="2047694" y="458392"/>
                  <a:pt x="2047694" y="1023847"/>
                </a:cubicBezTo>
                <a:cubicBezTo>
                  <a:pt x="2047694" y="1589302"/>
                  <a:pt x="1589302" y="2047694"/>
                  <a:pt x="1023847" y="2047694"/>
                </a:cubicBezTo>
                <a:cubicBezTo>
                  <a:pt x="458392" y="2047694"/>
                  <a:pt x="0" y="1589302"/>
                  <a:pt x="0" y="1023847"/>
                </a:cubicBezTo>
                <a:cubicBezTo>
                  <a:pt x="0" y="458392"/>
                  <a:pt x="458392" y="0"/>
                  <a:pt x="1023847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txBody>
          <a:bodyPr wrap="square" bIns="274320" anchor="b">
            <a:noAutofit/>
          </a:bodyPr>
          <a:lstStyle>
            <a:lvl1pPr algn="ctr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97" name="Picture Placeholder 96"/>
          <p:cNvSpPr>
            <a:spLocks noGrp="1"/>
          </p:cNvSpPr>
          <p:nvPr>
            <p:ph type="pic" sz="quarter" idx="29" hasCustomPrompt="1"/>
          </p:nvPr>
        </p:nvSpPr>
        <p:spPr>
          <a:xfrm>
            <a:off x="6998928" y="3277977"/>
            <a:ext cx="1508572" cy="1508572"/>
          </a:xfrm>
          <a:custGeom>
            <a:avLst/>
            <a:gdLst>
              <a:gd name="connsiteX0" fmla="*/ 754286 w 1508572"/>
              <a:gd name="connsiteY0" fmla="*/ 0 h 1508572"/>
              <a:gd name="connsiteX1" fmla="*/ 1508572 w 1508572"/>
              <a:gd name="connsiteY1" fmla="*/ 754286 h 1508572"/>
              <a:gd name="connsiteX2" fmla="*/ 754286 w 1508572"/>
              <a:gd name="connsiteY2" fmla="*/ 1508572 h 1508572"/>
              <a:gd name="connsiteX3" fmla="*/ 0 w 1508572"/>
              <a:gd name="connsiteY3" fmla="*/ 754286 h 1508572"/>
              <a:gd name="connsiteX4" fmla="*/ 754286 w 1508572"/>
              <a:gd name="connsiteY4" fmla="*/ 0 h 1508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8572" h="1508572">
                <a:moveTo>
                  <a:pt x="754286" y="0"/>
                </a:moveTo>
                <a:cubicBezTo>
                  <a:pt x="1170867" y="0"/>
                  <a:pt x="1508572" y="337705"/>
                  <a:pt x="1508572" y="754286"/>
                </a:cubicBezTo>
                <a:cubicBezTo>
                  <a:pt x="1508572" y="1170867"/>
                  <a:pt x="1170867" y="1508572"/>
                  <a:pt x="754286" y="1508572"/>
                </a:cubicBezTo>
                <a:cubicBezTo>
                  <a:pt x="337705" y="1508572"/>
                  <a:pt x="0" y="1170867"/>
                  <a:pt x="0" y="754286"/>
                </a:cubicBezTo>
                <a:cubicBezTo>
                  <a:pt x="0" y="337705"/>
                  <a:pt x="337705" y="0"/>
                  <a:pt x="754286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txBody>
          <a:bodyPr wrap="square" bIns="274320" anchor="b">
            <a:noAutofit/>
          </a:bodyPr>
          <a:lstStyle>
            <a:lvl1pPr algn="ctr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29192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7"/>
          <p:cNvSpPr>
            <a:spLocks noGrp="1"/>
          </p:cNvSpPr>
          <p:nvPr>
            <p:ph type="pic" sz="quarter" idx="31" hasCustomPrompt="1"/>
          </p:nvPr>
        </p:nvSpPr>
        <p:spPr>
          <a:xfrm>
            <a:off x="4873692" y="1467347"/>
            <a:ext cx="1630800" cy="17784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0" rIns="0" bIns="274320" anchor="b"/>
          <a:lstStyle>
            <a:lvl1pPr algn="ctr" rtl="0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0" y="883820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 smtClean="0"/>
              <a:t>CLICK TO EDITE SUBTITLE</a:t>
            </a:r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381000" y="3413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3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19" hasCustomPrompt="1"/>
          </p:nvPr>
        </p:nvSpPr>
        <p:spPr>
          <a:xfrm>
            <a:off x="381000" y="1467347"/>
            <a:ext cx="1630800" cy="17784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0" rIns="0" bIns="274320" anchor="b"/>
          <a:lstStyle>
            <a:lvl1pPr algn="ctr" rtl="0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30" hasCustomPrompt="1"/>
          </p:nvPr>
        </p:nvSpPr>
        <p:spPr>
          <a:xfrm>
            <a:off x="7120037" y="2932662"/>
            <a:ext cx="1629326" cy="1776864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0" rIns="0" bIns="274320" anchor="b"/>
          <a:lstStyle>
            <a:lvl1pPr algn="ctr" rtl="0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17" name="Picture Placeholder 7"/>
          <p:cNvSpPr>
            <a:spLocks noGrp="1"/>
          </p:cNvSpPr>
          <p:nvPr>
            <p:ph type="pic" sz="quarter" idx="32" hasCustomPrompt="1"/>
          </p:nvPr>
        </p:nvSpPr>
        <p:spPr>
          <a:xfrm>
            <a:off x="2627346" y="2931894"/>
            <a:ext cx="1630800" cy="17784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0" rIns="0" bIns="274320" anchor="b"/>
          <a:lstStyle>
            <a:lvl1pPr algn="ctr" rtl="0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08187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grpSp>
        <p:nvGrpSpPr>
          <p:cNvPr id="191" name="Group 190"/>
          <p:cNvGrpSpPr/>
          <p:nvPr userDrawn="1"/>
        </p:nvGrpSpPr>
        <p:grpSpPr>
          <a:xfrm>
            <a:off x="789473" y="1195200"/>
            <a:ext cx="7565054" cy="3764412"/>
            <a:chOff x="874886" y="1276350"/>
            <a:chExt cx="7335877" cy="3650376"/>
          </a:xfrm>
          <a:solidFill>
            <a:schemeClr val="bg1">
              <a:alpha val="50000"/>
            </a:schemeClr>
          </a:solidFill>
        </p:grpSpPr>
        <p:grpSp>
          <p:nvGrpSpPr>
            <p:cNvPr id="192" name="Group 341"/>
            <p:cNvGrpSpPr/>
            <p:nvPr/>
          </p:nvGrpSpPr>
          <p:grpSpPr>
            <a:xfrm>
              <a:off x="3989287" y="2800445"/>
              <a:ext cx="1399363" cy="1565023"/>
              <a:chOff x="4097338" y="2217738"/>
              <a:chExt cx="1139825" cy="1274763"/>
            </a:xfrm>
            <a:grpFill/>
          </p:grpSpPr>
          <p:sp>
            <p:nvSpPr>
              <p:cNvPr id="364" name="Freeform 5"/>
              <p:cNvSpPr>
                <a:spLocks/>
              </p:cNvSpPr>
              <p:nvPr/>
            </p:nvSpPr>
            <p:spPr bwMode="auto">
              <a:xfrm>
                <a:off x="5102225" y="3086100"/>
                <a:ext cx="120650" cy="233363"/>
              </a:xfrm>
              <a:custGeom>
                <a:avLst/>
                <a:gdLst/>
                <a:ahLst/>
                <a:cxnLst>
                  <a:cxn ang="0">
                    <a:pos x="9" y="114"/>
                  </a:cxn>
                  <a:cxn ang="0">
                    <a:pos x="18" y="94"/>
                  </a:cxn>
                  <a:cxn ang="0">
                    <a:pos x="11" y="71"/>
                  </a:cxn>
                  <a:cxn ang="0">
                    <a:pos x="40" y="43"/>
                  </a:cxn>
                  <a:cxn ang="0">
                    <a:pos x="71" y="13"/>
                  </a:cxn>
                  <a:cxn ang="0">
                    <a:pos x="73" y="0"/>
                  </a:cxn>
                  <a:cxn ang="0">
                    <a:pos x="91" y="42"/>
                  </a:cxn>
                  <a:cxn ang="0">
                    <a:pos x="91" y="49"/>
                  </a:cxn>
                  <a:cxn ang="0">
                    <a:pos x="84" y="47"/>
                  </a:cxn>
                  <a:cxn ang="0">
                    <a:pos x="64" y="126"/>
                  </a:cxn>
                  <a:cxn ang="0">
                    <a:pos x="25" y="175"/>
                  </a:cxn>
                  <a:cxn ang="0">
                    <a:pos x="5" y="151"/>
                  </a:cxn>
                  <a:cxn ang="0">
                    <a:pos x="5" y="140"/>
                  </a:cxn>
                  <a:cxn ang="0">
                    <a:pos x="0" y="122"/>
                  </a:cxn>
                  <a:cxn ang="0">
                    <a:pos x="9" y="114"/>
                  </a:cxn>
                </a:cxnLst>
                <a:rect l="0" t="0" r="r" b="b"/>
                <a:pathLst>
                  <a:path w="91" h="175">
                    <a:moveTo>
                      <a:pt x="9" y="114"/>
                    </a:moveTo>
                    <a:cubicBezTo>
                      <a:pt x="9" y="114"/>
                      <a:pt x="18" y="95"/>
                      <a:pt x="18" y="94"/>
                    </a:cubicBezTo>
                    <a:cubicBezTo>
                      <a:pt x="18" y="89"/>
                      <a:pt x="11" y="78"/>
                      <a:pt x="11" y="71"/>
                    </a:cubicBezTo>
                    <a:cubicBezTo>
                      <a:pt x="11" y="49"/>
                      <a:pt x="27" y="50"/>
                      <a:pt x="40" y="43"/>
                    </a:cubicBezTo>
                    <a:cubicBezTo>
                      <a:pt x="50" y="37"/>
                      <a:pt x="64" y="20"/>
                      <a:pt x="71" y="13"/>
                    </a:cubicBezTo>
                    <a:cubicBezTo>
                      <a:pt x="73" y="11"/>
                      <a:pt x="72" y="4"/>
                      <a:pt x="73" y="0"/>
                    </a:cubicBezTo>
                    <a:cubicBezTo>
                      <a:pt x="88" y="2"/>
                      <a:pt x="87" y="31"/>
                      <a:pt x="91" y="42"/>
                    </a:cubicBezTo>
                    <a:cubicBezTo>
                      <a:pt x="91" y="49"/>
                      <a:pt x="91" y="49"/>
                      <a:pt x="91" y="49"/>
                    </a:cubicBezTo>
                    <a:cubicBezTo>
                      <a:pt x="89" y="48"/>
                      <a:pt x="85" y="47"/>
                      <a:pt x="84" y="47"/>
                    </a:cubicBezTo>
                    <a:cubicBezTo>
                      <a:pt x="84" y="79"/>
                      <a:pt x="74" y="101"/>
                      <a:pt x="64" y="126"/>
                    </a:cubicBezTo>
                    <a:cubicBezTo>
                      <a:pt x="56" y="146"/>
                      <a:pt x="52" y="175"/>
                      <a:pt x="25" y="175"/>
                    </a:cubicBezTo>
                    <a:cubicBezTo>
                      <a:pt x="14" y="175"/>
                      <a:pt x="5" y="163"/>
                      <a:pt x="5" y="151"/>
                    </a:cubicBezTo>
                    <a:cubicBezTo>
                      <a:pt x="5" y="145"/>
                      <a:pt x="6" y="143"/>
                      <a:pt x="5" y="140"/>
                    </a:cubicBezTo>
                    <a:cubicBezTo>
                      <a:pt x="0" y="136"/>
                      <a:pt x="0" y="129"/>
                      <a:pt x="0" y="122"/>
                    </a:cubicBezTo>
                    <a:cubicBezTo>
                      <a:pt x="0" y="121"/>
                      <a:pt x="8" y="114"/>
                      <a:pt x="9" y="11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65" name="Freeform 6"/>
              <p:cNvSpPr>
                <a:spLocks/>
              </p:cNvSpPr>
              <p:nvPr/>
            </p:nvSpPr>
            <p:spPr bwMode="auto">
              <a:xfrm>
                <a:off x="4097338" y="2217738"/>
                <a:ext cx="1139825" cy="1274763"/>
              </a:xfrm>
              <a:custGeom>
                <a:avLst/>
                <a:gdLst/>
                <a:ahLst/>
                <a:cxnLst>
                  <a:cxn ang="0">
                    <a:pos x="499" y="66"/>
                  </a:cxn>
                  <a:cxn ang="0">
                    <a:pos x="527" y="81"/>
                  </a:cxn>
                  <a:cxn ang="0">
                    <a:pos x="609" y="86"/>
                  </a:cxn>
                  <a:cxn ang="0">
                    <a:pos x="644" y="89"/>
                  </a:cxn>
                  <a:cxn ang="0">
                    <a:pos x="644" y="136"/>
                  </a:cxn>
                  <a:cxn ang="0">
                    <a:pos x="620" y="115"/>
                  </a:cxn>
                  <a:cxn ang="0">
                    <a:pos x="679" y="223"/>
                  </a:cxn>
                  <a:cxn ang="0">
                    <a:pos x="699" y="267"/>
                  </a:cxn>
                  <a:cxn ang="0">
                    <a:pos x="730" y="310"/>
                  </a:cxn>
                  <a:cxn ang="0">
                    <a:pos x="755" y="348"/>
                  </a:cxn>
                  <a:cxn ang="0">
                    <a:pos x="787" y="359"/>
                  </a:cxn>
                  <a:cxn ang="0">
                    <a:pos x="853" y="346"/>
                  </a:cxn>
                  <a:cxn ang="0">
                    <a:pos x="826" y="425"/>
                  </a:cxn>
                  <a:cxn ang="0">
                    <a:pos x="719" y="541"/>
                  </a:cxn>
                  <a:cxn ang="0">
                    <a:pos x="708" y="600"/>
                  </a:cxn>
                  <a:cxn ang="0">
                    <a:pos x="721" y="638"/>
                  </a:cxn>
                  <a:cxn ang="0">
                    <a:pos x="720" y="676"/>
                  </a:cxn>
                  <a:cxn ang="0">
                    <a:pos x="660" y="745"/>
                  </a:cxn>
                  <a:cxn ang="0">
                    <a:pos x="659" y="788"/>
                  </a:cxn>
                  <a:cxn ang="0">
                    <a:pos x="643" y="816"/>
                  </a:cxn>
                  <a:cxn ang="0">
                    <a:pos x="627" y="846"/>
                  </a:cxn>
                  <a:cxn ang="0">
                    <a:pos x="592" y="902"/>
                  </a:cxn>
                  <a:cxn ang="0">
                    <a:pos x="538" y="946"/>
                  </a:cxn>
                  <a:cxn ang="0">
                    <a:pos x="512" y="944"/>
                  </a:cxn>
                  <a:cxn ang="0">
                    <a:pos x="452" y="949"/>
                  </a:cxn>
                  <a:cxn ang="0">
                    <a:pos x="440" y="929"/>
                  </a:cxn>
                  <a:cxn ang="0">
                    <a:pos x="431" y="893"/>
                  </a:cxn>
                  <a:cxn ang="0">
                    <a:pos x="395" y="789"/>
                  </a:cxn>
                  <a:cxn ang="0">
                    <a:pos x="360" y="708"/>
                  </a:cxn>
                  <a:cxn ang="0">
                    <a:pos x="382" y="621"/>
                  </a:cxn>
                  <a:cxn ang="0">
                    <a:pos x="364" y="558"/>
                  </a:cxn>
                  <a:cxn ang="0">
                    <a:pos x="337" y="490"/>
                  </a:cxn>
                  <a:cxn ang="0">
                    <a:pos x="342" y="461"/>
                  </a:cxn>
                  <a:cxn ang="0">
                    <a:pos x="295" y="443"/>
                  </a:cxn>
                  <a:cxn ang="0">
                    <a:pos x="206" y="433"/>
                  </a:cxn>
                  <a:cxn ang="0">
                    <a:pos x="164" y="434"/>
                  </a:cxn>
                  <a:cxn ang="0">
                    <a:pos x="109" y="439"/>
                  </a:cxn>
                  <a:cxn ang="0">
                    <a:pos x="40" y="369"/>
                  </a:cxn>
                  <a:cxn ang="0">
                    <a:pos x="7" y="338"/>
                  </a:cxn>
                  <a:cxn ang="0">
                    <a:pos x="7" y="324"/>
                  </a:cxn>
                  <a:cxn ang="0">
                    <a:pos x="18" y="269"/>
                  </a:cxn>
                  <a:cxn ang="0">
                    <a:pos x="22" y="199"/>
                  </a:cxn>
                  <a:cxn ang="0">
                    <a:pos x="77" y="132"/>
                  </a:cxn>
                  <a:cxn ang="0">
                    <a:pos x="104" y="77"/>
                  </a:cxn>
                  <a:cxn ang="0">
                    <a:pos x="141" y="36"/>
                  </a:cxn>
                  <a:cxn ang="0">
                    <a:pos x="187" y="35"/>
                  </a:cxn>
                  <a:cxn ang="0">
                    <a:pos x="273" y="6"/>
                  </a:cxn>
                  <a:cxn ang="0">
                    <a:pos x="307" y="4"/>
                  </a:cxn>
                  <a:cxn ang="0">
                    <a:pos x="338" y="0"/>
                  </a:cxn>
                  <a:cxn ang="0">
                    <a:pos x="358" y="6"/>
                  </a:cxn>
                  <a:cxn ang="0">
                    <a:pos x="357" y="27"/>
                  </a:cxn>
                  <a:cxn ang="0">
                    <a:pos x="371" y="64"/>
                  </a:cxn>
                  <a:cxn ang="0">
                    <a:pos x="455" y="100"/>
                  </a:cxn>
                  <a:cxn ang="0">
                    <a:pos x="464" y="84"/>
                  </a:cxn>
                  <a:cxn ang="0">
                    <a:pos x="490" y="66"/>
                  </a:cxn>
                </a:cxnLst>
                <a:rect l="0" t="0" r="r" b="b"/>
                <a:pathLst>
                  <a:path w="856" h="957">
                    <a:moveTo>
                      <a:pt x="490" y="66"/>
                    </a:moveTo>
                    <a:cubicBezTo>
                      <a:pt x="499" y="66"/>
                      <a:pt x="499" y="66"/>
                      <a:pt x="499" y="66"/>
                    </a:cubicBezTo>
                    <a:cubicBezTo>
                      <a:pt x="499" y="73"/>
                      <a:pt x="504" y="74"/>
                      <a:pt x="506" y="77"/>
                    </a:cubicBezTo>
                    <a:cubicBezTo>
                      <a:pt x="510" y="82"/>
                      <a:pt x="520" y="78"/>
                      <a:pt x="527" y="81"/>
                    </a:cubicBezTo>
                    <a:cubicBezTo>
                      <a:pt x="541" y="86"/>
                      <a:pt x="561" y="93"/>
                      <a:pt x="576" y="93"/>
                    </a:cubicBezTo>
                    <a:cubicBezTo>
                      <a:pt x="591" y="93"/>
                      <a:pt x="595" y="86"/>
                      <a:pt x="609" y="86"/>
                    </a:cubicBezTo>
                    <a:cubicBezTo>
                      <a:pt x="617" y="86"/>
                      <a:pt x="622" y="92"/>
                      <a:pt x="632" y="92"/>
                    </a:cubicBezTo>
                    <a:cubicBezTo>
                      <a:pt x="638" y="92"/>
                      <a:pt x="638" y="90"/>
                      <a:pt x="644" y="89"/>
                    </a:cubicBezTo>
                    <a:cubicBezTo>
                      <a:pt x="647" y="96"/>
                      <a:pt x="653" y="102"/>
                      <a:pt x="653" y="111"/>
                    </a:cubicBezTo>
                    <a:cubicBezTo>
                      <a:pt x="653" y="115"/>
                      <a:pt x="646" y="131"/>
                      <a:pt x="644" y="136"/>
                    </a:cubicBezTo>
                    <a:cubicBezTo>
                      <a:pt x="635" y="135"/>
                      <a:pt x="627" y="115"/>
                      <a:pt x="620" y="107"/>
                    </a:cubicBezTo>
                    <a:cubicBezTo>
                      <a:pt x="620" y="115"/>
                      <a:pt x="620" y="115"/>
                      <a:pt x="620" y="115"/>
                    </a:cubicBezTo>
                    <a:cubicBezTo>
                      <a:pt x="662" y="189"/>
                      <a:pt x="662" y="189"/>
                      <a:pt x="662" y="189"/>
                    </a:cubicBezTo>
                    <a:cubicBezTo>
                      <a:pt x="659" y="198"/>
                      <a:pt x="673" y="218"/>
                      <a:pt x="679" y="223"/>
                    </a:cubicBezTo>
                    <a:cubicBezTo>
                      <a:pt x="679" y="246"/>
                      <a:pt x="679" y="246"/>
                      <a:pt x="679" y="246"/>
                    </a:cubicBezTo>
                    <a:cubicBezTo>
                      <a:pt x="684" y="258"/>
                      <a:pt x="692" y="258"/>
                      <a:pt x="699" y="267"/>
                    </a:cubicBezTo>
                    <a:cubicBezTo>
                      <a:pt x="707" y="278"/>
                      <a:pt x="702" y="289"/>
                      <a:pt x="710" y="297"/>
                    </a:cubicBezTo>
                    <a:cubicBezTo>
                      <a:pt x="717" y="304"/>
                      <a:pt x="722" y="305"/>
                      <a:pt x="730" y="310"/>
                    </a:cubicBezTo>
                    <a:cubicBezTo>
                      <a:pt x="737" y="316"/>
                      <a:pt x="741" y="334"/>
                      <a:pt x="755" y="334"/>
                    </a:cubicBezTo>
                    <a:cubicBezTo>
                      <a:pt x="755" y="341"/>
                      <a:pt x="759" y="343"/>
                      <a:pt x="755" y="348"/>
                    </a:cubicBezTo>
                    <a:cubicBezTo>
                      <a:pt x="761" y="352"/>
                      <a:pt x="767" y="366"/>
                      <a:pt x="774" y="366"/>
                    </a:cubicBezTo>
                    <a:cubicBezTo>
                      <a:pt x="781" y="366"/>
                      <a:pt x="782" y="361"/>
                      <a:pt x="787" y="359"/>
                    </a:cubicBezTo>
                    <a:cubicBezTo>
                      <a:pt x="794" y="357"/>
                      <a:pt x="798" y="360"/>
                      <a:pt x="805" y="359"/>
                    </a:cubicBezTo>
                    <a:cubicBezTo>
                      <a:pt x="822" y="356"/>
                      <a:pt x="838" y="350"/>
                      <a:pt x="853" y="346"/>
                    </a:cubicBezTo>
                    <a:cubicBezTo>
                      <a:pt x="855" y="348"/>
                      <a:pt x="856" y="350"/>
                      <a:pt x="856" y="352"/>
                    </a:cubicBezTo>
                    <a:cubicBezTo>
                      <a:pt x="856" y="377"/>
                      <a:pt x="837" y="410"/>
                      <a:pt x="826" y="425"/>
                    </a:cubicBezTo>
                    <a:cubicBezTo>
                      <a:pt x="812" y="443"/>
                      <a:pt x="807" y="459"/>
                      <a:pt x="790" y="471"/>
                    </a:cubicBezTo>
                    <a:cubicBezTo>
                      <a:pt x="761" y="494"/>
                      <a:pt x="730" y="501"/>
                      <a:pt x="719" y="541"/>
                    </a:cubicBezTo>
                    <a:cubicBezTo>
                      <a:pt x="716" y="552"/>
                      <a:pt x="704" y="555"/>
                      <a:pt x="704" y="567"/>
                    </a:cubicBezTo>
                    <a:cubicBezTo>
                      <a:pt x="704" y="581"/>
                      <a:pt x="708" y="587"/>
                      <a:pt x="708" y="600"/>
                    </a:cubicBezTo>
                    <a:cubicBezTo>
                      <a:pt x="708" y="615"/>
                      <a:pt x="724" y="623"/>
                      <a:pt x="724" y="631"/>
                    </a:cubicBezTo>
                    <a:cubicBezTo>
                      <a:pt x="724" y="634"/>
                      <a:pt x="722" y="637"/>
                      <a:pt x="721" y="638"/>
                    </a:cubicBezTo>
                    <a:cubicBezTo>
                      <a:pt x="721" y="649"/>
                      <a:pt x="721" y="649"/>
                      <a:pt x="721" y="649"/>
                    </a:cubicBezTo>
                    <a:cubicBezTo>
                      <a:pt x="721" y="656"/>
                      <a:pt x="720" y="664"/>
                      <a:pt x="720" y="676"/>
                    </a:cubicBezTo>
                    <a:cubicBezTo>
                      <a:pt x="722" y="679"/>
                      <a:pt x="723" y="682"/>
                      <a:pt x="723" y="685"/>
                    </a:cubicBezTo>
                    <a:cubicBezTo>
                      <a:pt x="723" y="720"/>
                      <a:pt x="665" y="716"/>
                      <a:pt x="660" y="745"/>
                    </a:cubicBezTo>
                    <a:cubicBezTo>
                      <a:pt x="654" y="746"/>
                      <a:pt x="647" y="753"/>
                      <a:pt x="647" y="758"/>
                    </a:cubicBezTo>
                    <a:cubicBezTo>
                      <a:pt x="647" y="768"/>
                      <a:pt x="659" y="774"/>
                      <a:pt x="659" y="788"/>
                    </a:cubicBezTo>
                    <a:cubicBezTo>
                      <a:pt x="659" y="795"/>
                      <a:pt x="658" y="809"/>
                      <a:pt x="656" y="813"/>
                    </a:cubicBezTo>
                    <a:cubicBezTo>
                      <a:pt x="653" y="817"/>
                      <a:pt x="646" y="815"/>
                      <a:pt x="643" y="816"/>
                    </a:cubicBezTo>
                    <a:cubicBezTo>
                      <a:pt x="632" y="822"/>
                      <a:pt x="626" y="826"/>
                      <a:pt x="621" y="837"/>
                    </a:cubicBezTo>
                    <a:cubicBezTo>
                      <a:pt x="624" y="839"/>
                      <a:pt x="627" y="842"/>
                      <a:pt x="627" y="846"/>
                    </a:cubicBezTo>
                    <a:cubicBezTo>
                      <a:pt x="627" y="859"/>
                      <a:pt x="615" y="868"/>
                      <a:pt x="610" y="874"/>
                    </a:cubicBezTo>
                    <a:cubicBezTo>
                      <a:pt x="600" y="883"/>
                      <a:pt x="599" y="893"/>
                      <a:pt x="592" y="902"/>
                    </a:cubicBezTo>
                    <a:cubicBezTo>
                      <a:pt x="581" y="916"/>
                      <a:pt x="576" y="929"/>
                      <a:pt x="558" y="938"/>
                    </a:cubicBezTo>
                    <a:cubicBezTo>
                      <a:pt x="550" y="941"/>
                      <a:pt x="539" y="938"/>
                      <a:pt x="538" y="946"/>
                    </a:cubicBezTo>
                    <a:cubicBezTo>
                      <a:pt x="532" y="946"/>
                      <a:pt x="529" y="949"/>
                      <a:pt x="525" y="949"/>
                    </a:cubicBezTo>
                    <a:cubicBezTo>
                      <a:pt x="520" y="949"/>
                      <a:pt x="517" y="944"/>
                      <a:pt x="512" y="944"/>
                    </a:cubicBezTo>
                    <a:cubicBezTo>
                      <a:pt x="494" y="944"/>
                      <a:pt x="483" y="957"/>
                      <a:pt x="466" y="957"/>
                    </a:cubicBezTo>
                    <a:cubicBezTo>
                      <a:pt x="459" y="957"/>
                      <a:pt x="455" y="953"/>
                      <a:pt x="452" y="949"/>
                    </a:cubicBezTo>
                    <a:cubicBezTo>
                      <a:pt x="449" y="949"/>
                      <a:pt x="449" y="950"/>
                      <a:pt x="448" y="951"/>
                    </a:cubicBezTo>
                    <a:cubicBezTo>
                      <a:pt x="448" y="942"/>
                      <a:pt x="443" y="932"/>
                      <a:pt x="440" y="929"/>
                    </a:cubicBezTo>
                    <a:cubicBezTo>
                      <a:pt x="443" y="925"/>
                      <a:pt x="445" y="922"/>
                      <a:pt x="445" y="917"/>
                    </a:cubicBezTo>
                    <a:cubicBezTo>
                      <a:pt x="445" y="910"/>
                      <a:pt x="433" y="897"/>
                      <a:pt x="431" y="893"/>
                    </a:cubicBezTo>
                    <a:cubicBezTo>
                      <a:pt x="415" y="866"/>
                      <a:pt x="395" y="840"/>
                      <a:pt x="395" y="801"/>
                    </a:cubicBezTo>
                    <a:cubicBezTo>
                      <a:pt x="395" y="794"/>
                      <a:pt x="395" y="792"/>
                      <a:pt x="395" y="789"/>
                    </a:cubicBezTo>
                    <a:cubicBezTo>
                      <a:pt x="395" y="783"/>
                      <a:pt x="389" y="781"/>
                      <a:pt x="386" y="774"/>
                    </a:cubicBezTo>
                    <a:cubicBezTo>
                      <a:pt x="374" y="754"/>
                      <a:pt x="360" y="737"/>
                      <a:pt x="360" y="708"/>
                    </a:cubicBezTo>
                    <a:cubicBezTo>
                      <a:pt x="360" y="677"/>
                      <a:pt x="388" y="670"/>
                      <a:pt x="388" y="646"/>
                    </a:cubicBezTo>
                    <a:cubicBezTo>
                      <a:pt x="388" y="635"/>
                      <a:pt x="384" y="631"/>
                      <a:pt x="382" y="621"/>
                    </a:cubicBezTo>
                    <a:cubicBezTo>
                      <a:pt x="379" y="602"/>
                      <a:pt x="376" y="596"/>
                      <a:pt x="371" y="585"/>
                    </a:cubicBezTo>
                    <a:cubicBezTo>
                      <a:pt x="368" y="576"/>
                      <a:pt x="370" y="566"/>
                      <a:pt x="364" y="558"/>
                    </a:cubicBezTo>
                    <a:cubicBezTo>
                      <a:pt x="352" y="544"/>
                      <a:pt x="327" y="528"/>
                      <a:pt x="327" y="508"/>
                    </a:cubicBezTo>
                    <a:cubicBezTo>
                      <a:pt x="327" y="503"/>
                      <a:pt x="334" y="492"/>
                      <a:pt x="337" y="490"/>
                    </a:cubicBezTo>
                    <a:cubicBezTo>
                      <a:pt x="336" y="486"/>
                      <a:pt x="337" y="485"/>
                      <a:pt x="337" y="483"/>
                    </a:cubicBezTo>
                    <a:cubicBezTo>
                      <a:pt x="337" y="478"/>
                      <a:pt x="337" y="465"/>
                      <a:pt x="342" y="461"/>
                    </a:cubicBezTo>
                    <a:cubicBezTo>
                      <a:pt x="337" y="451"/>
                      <a:pt x="329" y="443"/>
                      <a:pt x="314" y="443"/>
                    </a:cubicBezTo>
                    <a:cubicBezTo>
                      <a:pt x="306" y="443"/>
                      <a:pt x="299" y="443"/>
                      <a:pt x="295" y="443"/>
                    </a:cubicBezTo>
                    <a:cubicBezTo>
                      <a:pt x="282" y="443"/>
                      <a:pt x="279" y="417"/>
                      <a:pt x="261" y="417"/>
                    </a:cubicBezTo>
                    <a:cubicBezTo>
                      <a:pt x="239" y="417"/>
                      <a:pt x="223" y="427"/>
                      <a:pt x="206" y="433"/>
                    </a:cubicBezTo>
                    <a:cubicBezTo>
                      <a:pt x="199" y="435"/>
                      <a:pt x="197" y="440"/>
                      <a:pt x="191" y="440"/>
                    </a:cubicBezTo>
                    <a:cubicBezTo>
                      <a:pt x="184" y="440"/>
                      <a:pt x="173" y="434"/>
                      <a:pt x="164" y="434"/>
                    </a:cubicBezTo>
                    <a:cubicBezTo>
                      <a:pt x="147" y="434"/>
                      <a:pt x="139" y="443"/>
                      <a:pt x="122" y="443"/>
                    </a:cubicBezTo>
                    <a:cubicBezTo>
                      <a:pt x="117" y="443"/>
                      <a:pt x="111" y="440"/>
                      <a:pt x="109" y="439"/>
                    </a:cubicBezTo>
                    <a:cubicBezTo>
                      <a:pt x="97" y="430"/>
                      <a:pt x="71" y="415"/>
                      <a:pt x="62" y="401"/>
                    </a:cubicBezTo>
                    <a:cubicBezTo>
                      <a:pt x="53" y="388"/>
                      <a:pt x="51" y="377"/>
                      <a:pt x="40" y="369"/>
                    </a:cubicBezTo>
                    <a:cubicBezTo>
                      <a:pt x="37" y="366"/>
                      <a:pt x="13" y="346"/>
                      <a:pt x="13" y="344"/>
                    </a:cubicBezTo>
                    <a:cubicBezTo>
                      <a:pt x="11" y="341"/>
                      <a:pt x="10" y="340"/>
                      <a:pt x="7" y="338"/>
                    </a:cubicBezTo>
                    <a:cubicBezTo>
                      <a:pt x="9" y="338"/>
                      <a:pt x="9" y="338"/>
                      <a:pt x="9" y="338"/>
                    </a:cubicBezTo>
                    <a:cubicBezTo>
                      <a:pt x="9" y="331"/>
                      <a:pt x="7" y="328"/>
                      <a:pt x="7" y="324"/>
                    </a:cubicBezTo>
                    <a:cubicBezTo>
                      <a:pt x="7" y="317"/>
                      <a:pt x="3" y="315"/>
                      <a:pt x="0" y="309"/>
                    </a:cubicBezTo>
                    <a:cubicBezTo>
                      <a:pt x="10" y="304"/>
                      <a:pt x="18" y="280"/>
                      <a:pt x="18" y="269"/>
                    </a:cubicBezTo>
                    <a:cubicBezTo>
                      <a:pt x="18" y="250"/>
                      <a:pt x="10" y="238"/>
                      <a:pt x="10" y="220"/>
                    </a:cubicBezTo>
                    <a:cubicBezTo>
                      <a:pt x="10" y="211"/>
                      <a:pt x="20" y="206"/>
                      <a:pt x="22" y="199"/>
                    </a:cubicBezTo>
                    <a:cubicBezTo>
                      <a:pt x="28" y="182"/>
                      <a:pt x="41" y="158"/>
                      <a:pt x="52" y="144"/>
                    </a:cubicBezTo>
                    <a:cubicBezTo>
                      <a:pt x="58" y="135"/>
                      <a:pt x="69" y="136"/>
                      <a:pt x="77" y="132"/>
                    </a:cubicBezTo>
                    <a:cubicBezTo>
                      <a:pt x="84" y="128"/>
                      <a:pt x="95" y="119"/>
                      <a:pt x="97" y="112"/>
                    </a:cubicBezTo>
                    <a:cubicBezTo>
                      <a:pt x="102" y="96"/>
                      <a:pt x="96" y="89"/>
                      <a:pt x="104" y="77"/>
                    </a:cubicBezTo>
                    <a:cubicBezTo>
                      <a:pt x="116" y="63"/>
                      <a:pt x="131" y="49"/>
                      <a:pt x="142" y="36"/>
                    </a:cubicBezTo>
                    <a:cubicBezTo>
                      <a:pt x="141" y="36"/>
                      <a:pt x="141" y="36"/>
                      <a:pt x="141" y="36"/>
                    </a:cubicBezTo>
                    <a:cubicBezTo>
                      <a:pt x="145" y="31"/>
                      <a:pt x="146" y="27"/>
                      <a:pt x="150" y="24"/>
                    </a:cubicBezTo>
                    <a:cubicBezTo>
                      <a:pt x="161" y="32"/>
                      <a:pt x="172" y="35"/>
                      <a:pt x="187" y="35"/>
                    </a:cubicBezTo>
                    <a:cubicBezTo>
                      <a:pt x="197" y="35"/>
                      <a:pt x="198" y="29"/>
                      <a:pt x="204" y="27"/>
                    </a:cubicBezTo>
                    <a:cubicBezTo>
                      <a:pt x="221" y="18"/>
                      <a:pt x="254" y="6"/>
                      <a:pt x="273" y="6"/>
                    </a:cubicBezTo>
                    <a:cubicBezTo>
                      <a:pt x="280" y="6"/>
                      <a:pt x="285" y="10"/>
                      <a:pt x="289" y="10"/>
                    </a:cubicBezTo>
                    <a:cubicBezTo>
                      <a:pt x="294" y="10"/>
                      <a:pt x="301" y="4"/>
                      <a:pt x="307" y="4"/>
                    </a:cubicBezTo>
                    <a:cubicBezTo>
                      <a:pt x="313" y="4"/>
                      <a:pt x="316" y="7"/>
                      <a:pt x="321" y="7"/>
                    </a:cubicBezTo>
                    <a:cubicBezTo>
                      <a:pt x="329" y="7"/>
                      <a:pt x="330" y="0"/>
                      <a:pt x="338" y="0"/>
                    </a:cubicBezTo>
                    <a:cubicBezTo>
                      <a:pt x="347" y="0"/>
                      <a:pt x="344" y="8"/>
                      <a:pt x="351" y="8"/>
                    </a:cubicBezTo>
                    <a:cubicBezTo>
                      <a:pt x="354" y="8"/>
                      <a:pt x="355" y="6"/>
                      <a:pt x="358" y="6"/>
                    </a:cubicBezTo>
                    <a:cubicBezTo>
                      <a:pt x="358" y="12"/>
                      <a:pt x="351" y="11"/>
                      <a:pt x="351" y="17"/>
                    </a:cubicBezTo>
                    <a:cubicBezTo>
                      <a:pt x="351" y="21"/>
                      <a:pt x="357" y="23"/>
                      <a:pt x="357" y="27"/>
                    </a:cubicBezTo>
                    <a:cubicBezTo>
                      <a:pt x="357" y="33"/>
                      <a:pt x="351" y="37"/>
                      <a:pt x="351" y="44"/>
                    </a:cubicBezTo>
                    <a:cubicBezTo>
                      <a:pt x="351" y="55"/>
                      <a:pt x="363" y="64"/>
                      <a:pt x="371" y="64"/>
                    </a:cubicBezTo>
                    <a:cubicBezTo>
                      <a:pt x="377" y="64"/>
                      <a:pt x="380" y="64"/>
                      <a:pt x="384" y="64"/>
                    </a:cubicBezTo>
                    <a:cubicBezTo>
                      <a:pt x="412" y="64"/>
                      <a:pt x="423" y="100"/>
                      <a:pt x="455" y="100"/>
                    </a:cubicBezTo>
                    <a:cubicBezTo>
                      <a:pt x="459" y="100"/>
                      <a:pt x="464" y="95"/>
                      <a:pt x="464" y="93"/>
                    </a:cubicBezTo>
                    <a:cubicBezTo>
                      <a:pt x="464" y="90"/>
                      <a:pt x="464" y="87"/>
                      <a:pt x="464" y="84"/>
                    </a:cubicBezTo>
                    <a:cubicBezTo>
                      <a:pt x="464" y="70"/>
                      <a:pt x="475" y="70"/>
                      <a:pt x="488" y="66"/>
                    </a:cubicBezTo>
                    <a:lnTo>
                      <a:pt x="490" y="66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grpSp>
          <p:nvGrpSpPr>
            <p:cNvPr id="193" name="Group 192"/>
            <p:cNvGrpSpPr/>
            <p:nvPr/>
          </p:nvGrpSpPr>
          <p:grpSpPr>
            <a:xfrm>
              <a:off x="874886" y="1276350"/>
              <a:ext cx="3180780" cy="1832003"/>
              <a:chOff x="893725" y="1200132"/>
              <a:chExt cx="3180780" cy="1832003"/>
            </a:xfrm>
            <a:grpFill/>
          </p:grpSpPr>
          <p:sp>
            <p:nvSpPr>
              <p:cNvPr id="312" name="Freeform 39"/>
              <p:cNvSpPr>
                <a:spLocks/>
              </p:cNvSpPr>
              <p:nvPr/>
            </p:nvSpPr>
            <p:spPr bwMode="auto">
              <a:xfrm>
                <a:off x="3844522" y="1927086"/>
                <a:ext cx="208544" cy="95499"/>
              </a:xfrm>
              <a:custGeom>
                <a:avLst/>
                <a:gdLst/>
                <a:ahLst/>
                <a:cxnLst>
                  <a:cxn ang="0">
                    <a:pos x="127" y="31"/>
                  </a:cxn>
                  <a:cxn ang="0">
                    <a:pos x="108" y="47"/>
                  </a:cxn>
                  <a:cxn ang="0">
                    <a:pos x="74" y="58"/>
                  </a:cxn>
                  <a:cxn ang="0">
                    <a:pos x="34" y="50"/>
                  </a:cxn>
                  <a:cxn ang="0">
                    <a:pos x="14" y="42"/>
                  </a:cxn>
                  <a:cxn ang="0">
                    <a:pos x="18" y="40"/>
                  </a:cxn>
                  <a:cxn ang="0">
                    <a:pos x="21" y="27"/>
                  </a:cxn>
                  <a:cxn ang="0">
                    <a:pos x="2" y="25"/>
                  </a:cxn>
                  <a:cxn ang="0">
                    <a:pos x="25" y="21"/>
                  </a:cxn>
                  <a:cxn ang="0">
                    <a:pos x="23" y="18"/>
                  </a:cxn>
                  <a:cxn ang="0">
                    <a:pos x="0" y="8"/>
                  </a:cxn>
                  <a:cxn ang="0">
                    <a:pos x="9" y="9"/>
                  </a:cxn>
                  <a:cxn ang="0">
                    <a:pos x="9" y="5"/>
                  </a:cxn>
                  <a:cxn ang="0">
                    <a:pos x="17" y="0"/>
                  </a:cxn>
                  <a:cxn ang="0">
                    <a:pos x="21" y="0"/>
                  </a:cxn>
                  <a:cxn ang="0">
                    <a:pos x="23" y="7"/>
                  </a:cxn>
                  <a:cxn ang="0">
                    <a:pos x="30" y="16"/>
                  </a:cxn>
                  <a:cxn ang="0">
                    <a:pos x="38" y="13"/>
                  </a:cxn>
                  <a:cxn ang="0">
                    <a:pos x="38" y="8"/>
                  </a:cxn>
                  <a:cxn ang="0">
                    <a:pos x="44" y="12"/>
                  </a:cxn>
                  <a:cxn ang="0">
                    <a:pos x="54" y="9"/>
                  </a:cxn>
                  <a:cxn ang="0">
                    <a:pos x="60" y="12"/>
                  </a:cxn>
                  <a:cxn ang="0">
                    <a:pos x="60" y="8"/>
                  </a:cxn>
                  <a:cxn ang="0">
                    <a:pos x="74" y="9"/>
                  </a:cxn>
                  <a:cxn ang="0">
                    <a:pos x="89" y="8"/>
                  </a:cxn>
                  <a:cxn ang="0">
                    <a:pos x="91" y="1"/>
                  </a:cxn>
                  <a:cxn ang="0">
                    <a:pos x="96" y="1"/>
                  </a:cxn>
                  <a:cxn ang="0">
                    <a:pos x="104" y="7"/>
                  </a:cxn>
                  <a:cxn ang="0">
                    <a:pos x="115" y="4"/>
                  </a:cxn>
                  <a:cxn ang="0">
                    <a:pos x="112" y="8"/>
                  </a:cxn>
                  <a:cxn ang="0">
                    <a:pos x="128" y="30"/>
                  </a:cxn>
                  <a:cxn ang="0">
                    <a:pos x="127" y="31"/>
                  </a:cxn>
                </a:cxnLst>
                <a:rect l="0" t="0" r="r" b="b"/>
                <a:pathLst>
                  <a:path w="128" h="58">
                    <a:moveTo>
                      <a:pt x="127" y="31"/>
                    </a:moveTo>
                    <a:cubicBezTo>
                      <a:pt x="124" y="38"/>
                      <a:pt x="113" y="45"/>
                      <a:pt x="108" y="47"/>
                    </a:cubicBezTo>
                    <a:cubicBezTo>
                      <a:pt x="97" y="51"/>
                      <a:pt x="89" y="58"/>
                      <a:pt x="74" y="58"/>
                    </a:cubicBezTo>
                    <a:cubicBezTo>
                      <a:pt x="57" y="58"/>
                      <a:pt x="46" y="54"/>
                      <a:pt x="34" y="50"/>
                    </a:cubicBezTo>
                    <a:cubicBezTo>
                      <a:pt x="28" y="49"/>
                      <a:pt x="24" y="42"/>
                      <a:pt x="14" y="42"/>
                    </a:cubicBezTo>
                    <a:cubicBezTo>
                      <a:pt x="16" y="41"/>
                      <a:pt x="17" y="40"/>
                      <a:pt x="18" y="40"/>
                    </a:cubicBezTo>
                    <a:cubicBezTo>
                      <a:pt x="18" y="34"/>
                      <a:pt x="20" y="32"/>
                      <a:pt x="21" y="27"/>
                    </a:cubicBezTo>
                    <a:cubicBezTo>
                      <a:pt x="14" y="25"/>
                      <a:pt x="6" y="30"/>
                      <a:pt x="2" y="25"/>
                    </a:cubicBezTo>
                    <a:cubicBezTo>
                      <a:pt x="8" y="25"/>
                      <a:pt x="20" y="23"/>
                      <a:pt x="25" y="21"/>
                    </a:cubicBezTo>
                    <a:cubicBezTo>
                      <a:pt x="23" y="20"/>
                      <a:pt x="23" y="19"/>
                      <a:pt x="23" y="18"/>
                    </a:cubicBezTo>
                    <a:cubicBezTo>
                      <a:pt x="18" y="18"/>
                      <a:pt x="1" y="13"/>
                      <a:pt x="0" y="8"/>
                    </a:cubicBezTo>
                    <a:cubicBezTo>
                      <a:pt x="4" y="7"/>
                      <a:pt x="7" y="8"/>
                      <a:pt x="9" y="9"/>
                    </a:cubicBezTo>
                    <a:cubicBezTo>
                      <a:pt x="9" y="8"/>
                      <a:pt x="9" y="7"/>
                      <a:pt x="9" y="5"/>
                    </a:cubicBezTo>
                    <a:cubicBezTo>
                      <a:pt x="13" y="5"/>
                      <a:pt x="14" y="0"/>
                      <a:pt x="17" y="0"/>
                    </a:cubicBezTo>
                    <a:cubicBezTo>
                      <a:pt x="18" y="0"/>
                      <a:pt x="19" y="0"/>
                      <a:pt x="21" y="0"/>
                    </a:cubicBezTo>
                    <a:cubicBezTo>
                      <a:pt x="21" y="3"/>
                      <a:pt x="23" y="4"/>
                      <a:pt x="23" y="7"/>
                    </a:cubicBezTo>
                    <a:cubicBezTo>
                      <a:pt x="23" y="10"/>
                      <a:pt x="27" y="16"/>
                      <a:pt x="30" y="16"/>
                    </a:cubicBezTo>
                    <a:cubicBezTo>
                      <a:pt x="33" y="16"/>
                      <a:pt x="36" y="14"/>
                      <a:pt x="38" y="13"/>
                    </a:cubicBezTo>
                    <a:cubicBezTo>
                      <a:pt x="37" y="10"/>
                      <a:pt x="37" y="9"/>
                      <a:pt x="38" y="8"/>
                    </a:cubicBezTo>
                    <a:cubicBezTo>
                      <a:pt x="40" y="9"/>
                      <a:pt x="41" y="12"/>
                      <a:pt x="44" y="12"/>
                    </a:cubicBezTo>
                    <a:cubicBezTo>
                      <a:pt x="54" y="9"/>
                      <a:pt x="54" y="9"/>
                      <a:pt x="54" y="9"/>
                    </a:cubicBezTo>
                    <a:cubicBezTo>
                      <a:pt x="58" y="10"/>
                      <a:pt x="59" y="11"/>
                      <a:pt x="60" y="12"/>
                    </a:cubicBezTo>
                    <a:cubicBezTo>
                      <a:pt x="60" y="11"/>
                      <a:pt x="60" y="9"/>
                      <a:pt x="60" y="8"/>
                    </a:cubicBezTo>
                    <a:cubicBezTo>
                      <a:pt x="67" y="8"/>
                      <a:pt x="70" y="9"/>
                      <a:pt x="74" y="9"/>
                    </a:cubicBezTo>
                    <a:cubicBezTo>
                      <a:pt x="80" y="9"/>
                      <a:pt x="85" y="4"/>
                      <a:pt x="89" y="8"/>
                    </a:cubicBezTo>
                    <a:cubicBezTo>
                      <a:pt x="89" y="4"/>
                      <a:pt x="90" y="3"/>
                      <a:pt x="91" y="1"/>
                    </a:cubicBezTo>
                    <a:cubicBezTo>
                      <a:pt x="94" y="2"/>
                      <a:pt x="94" y="2"/>
                      <a:pt x="96" y="1"/>
                    </a:cubicBezTo>
                    <a:cubicBezTo>
                      <a:pt x="96" y="6"/>
                      <a:pt x="100" y="7"/>
                      <a:pt x="104" y="7"/>
                    </a:cubicBezTo>
                    <a:cubicBezTo>
                      <a:pt x="108" y="7"/>
                      <a:pt x="111" y="4"/>
                      <a:pt x="115" y="4"/>
                    </a:cubicBezTo>
                    <a:cubicBezTo>
                      <a:pt x="113" y="5"/>
                      <a:pt x="112" y="7"/>
                      <a:pt x="112" y="8"/>
                    </a:cubicBezTo>
                    <a:cubicBezTo>
                      <a:pt x="112" y="21"/>
                      <a:pt x="128" y="18"/>
                      <a:pt x="128" y="30"/>
                    </a:cubicBezTo>
                    <a:lnTo>
                      <a:pt x="127" y="3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13" name="Freeform 49"/>
              <p:cNvSpPr>
                <a:spLocks/>
              </p:cNvSpPr>
              <p:nvPr/>
            </p:nvSpPr>
            <p:spPr bwMode="auto">
              <a:xfrm>
                <a:off x="1772727" y="2451351"/>
                <a:ext cx="1186946" cy="580784"/>
              </a:xfrm>
              <a:custGeom>
                <a:avLst/>
                <a:gdLst/>
                <a:ahLst/>
                <a:cxnLst>
                  <a:cxn ang="0">
                    <a:pos x="543" y="285"/>
                  </a:cxn>
                  <a:cxn ang="0">
                    <a:pos x="555" y="317"/>
                  </a:cxn>
                  <a:cxn ang="0">
                    <a:pos x="560" y="338"/>
                  </a:cxn>
                  <a:cxn ang="0">
                    <a:pos x="542" y="345"/>
                  </a:cxn>
                  <a:cxn ang="0">
                    <a:pos x="507" y="287"/>
                  </a:cxn>
                  <a:cxn ang="0">
                    <a:pos x="474" y="283"/>
                  </a:cxn>
                  <a:cxn ang="0">
                    <a:pos x="460" y="283"/>
                  </a:cxn>
                  <a:cxn ang="0">
                    <a:pos x="443" y="286"/>
                  </a:cxn>
                  <a:cxn ang="0">
                    <a:pos x="412" y="292"/>
                  </a:cxn>
                  <a:cxn ang="0">
                    <a:pos x="393" y="291"/>
                  </a:cxn>
                  <a:cxn ang="0">
                    <a:pos x="357" y="309"/>
                  </a:cxn>
                  <a:cxn ang="0">
                    <a:pos x="343" y="342"/>
                  </a:cxn>
                  <a:cxn ang="0">
                    <a:pos x="282" y="290"/>
                  </a:cxn>
                  <a:cxn ang="0">
                    <a:pos x="246" y="281"/>
                  </a:cxn>
                  <a:cxn ang="0">
                    <a:pos x="207" y="262"/>
                  </a:cxn>
                  <a:cxn ang="0">
                    <a:pos x="170" y="268"/>
                  </a:cxn>
                  <a:cxn ang="0">
                    <a:pos x="95" y="252"/>
                  </a:cxn>
                  <a:cxn ang="0">
                    <a:pos x="47" y="214"/>
                  </a:cxn>
                  <a:cxn ang="0">
                    <a:pos x="4" y="141"/>
                  </a:cxn>
                  <a:cxn ang="0">
                    <a:pos x="4" y="95"/>
                  </a:cxn>
                  <a:cxn ang="0">
                    <a:pos x="0" y="23"/>
                  </a:cxn>
                  <a:cxn ang="0">
                    <a:pos x="20" y="27"/>
                  </a:cxn>
                  <a:cxn ang="0">
                    <a:pos x="20" y="5"/>
                  </a:cxn>
                  <a:cxn ang="0">
                    <a:pos x="373" y="0"/>
                  </a:cxn>
                  <a:cxn ang="0">
                    <a:pos x="406" y="11"/>
                  </a:cxn>
                  <a:cxn ang="0">
                    <a:pos x="408" y="45"/>
                  </a:cxn>
                  <a:cxn ang="0">
                    <a:pos x="423" y="42"/>
                  </a:cxn>
                  <a:cxn ang="0">
                    <a:pos x="441" y="40"/>
                  </a:cxn>
                  <a:cxn ang="0">
                    <a:pos x="456" y="42"/>
                  </a:cxn>
                  <a:cxn ang="0">
                    <a:pos x="472" y="47"/>
                  </a:cxn>
                  <a:cxn ang="0">
                    <a:pos x="510" y="48"/>
                  </a:cxn>
                  <a:cxn ang="0">
                    <a:pos x="490" y="54"/>
                  </a:cxn>
                  <a:cxn ang="0">
                    <a:pos x="472" y="69"/>
                  </a:cxn>
                  <a:cxn ang="0">
                    <a:pos x="471" y="121"/>
                  </a:cxn>
                  <a:cxn ang="0">
                    <a:pos x="480" y="88"/>
                  </a:cxn>
                  <a:cxn ang="0">
                    <a:pos x="501" y="57"/>
                  </a:cxn>
                  <a:cxn ang="0">
                    <a:pos x="516" y="87"/>
                  </a:cxn>
                  <a:cxn ang="0">
                    <a:pos x="531" y="97"/>
                  </a:cxn>
                  <a:cxn ang="0">
                    <a:pos x="527" y="123"/>
                  </a:cxn>
                  <a:cxn ang="0">
                    <a:pos x="564" y="97"/>
                  </a:cxn>
                  <a:cxn ang="0">
                    <a:pos x="610" y="84"/>
                  </a:cxn>
                  <a:cxn ang="0">
                    <a:pos x="653" y="65"/>
                  </a:cxn>
                  <a:cxn ang="0">
                    <a:pos x="675" y="63"/>
                  </a:cxn>
                  <a:cxn ang="0">
                    <a:pos x="699" y="28"/>
                  </a:cxn>
                  <a:cxn ang="0">
                    <a:pos x="726" y="73"/>
                  </a:cxn>
                  <a:cxn ang="0">
                    <a:pos x="701" y="80"/>
                  </a:cxn>
                  <a:cxn ang="0">
                    <a:pos x="681" y="113"/>
                  </a:cxn>
                  <a:cxn ang="0">
                    <a:pos x="690" y="118"/>
                  </a:cxn>
                  <a:cxn ang="0">
                    <a:pos x="676" y="122"/>
                  </a:cxn>
                  <a:cxn ang="0">
                    <a:pos x="648" y="132"/>
                  </a:cxn>
                  <a:cxn ang="0">
                    <a:pos x="642" y="134"/>
                  </a:cxn>
                  <a:cxn ang="0">
                    <a:pos x="635" y="137"/>
                  </a:cxn>
                  <a:cxn ang="0">
                    <a:pos x="627" y="161"/>
                  </a:cxn>
                  <a:cxn ang="0">
                    <a:pos x="622" y="159"/>
                  </a:cxn>
                  <a:cxn ang="0">
                    <a:pos x="615" y="186"/>
                  </a:cxn>
                  <a:cxn ang="0">
                    <a:pos x="614" y="178"/>
                  </a:cxn>
                  <a:cxn ang="0">
                    <a:pos x="608" y="170"/>
                  </a:cxn>
                  <a:cxn ang="0">
                    <a:pos x="611" y="192"/>
                  </a:cxn>
                  <a:cxn ang="0">
                    <a:pos x="614" y="196"/>
                  </a:cxn>
                  <a:cxn ang="0">
                    <a:pos x="614" y="205"/>
                  </a:cxn>
                  <a:cxn ang="0">
                    <a:pos x="607" y="213"/>
                  </a:cxn>
                  <a:cxn ang="0">
                    <a:pos x="607" y="221"/>
                  </a:cxn>
                  <a:cxn ang="0">
                    <a:pos x="589" y="232"/>
                  </a:cxn>
                </a:cxnLst>
                <a:rect l="0" t="0" r="r" b="b"/>
                <a:pathLst>
                  <a:path w="726" h="356">
                    <a:moveTo>
                      <a:pt x="590" y="233"/>
                    </a:moveTo>
                    <a:cubicBezTo>
                      <a:pt x="569" y="245"/>
                      <a:pt x="543" y="253"/>
                      <a:pt x="543" y="285"/>
                    </a:cubicBezTo>
                    <a:cubicBezTo>
                      <a:pt x="543" y="300"/>
                      <a:pt x="555" y="304"/>
                      <a:pt x="555" y="318"/>
                    </a:cubicBezTo>
                    <a:cubicBezTo>
                      <a:pt x="555" y="317"/>
                      <a:pt x="555" y="317"/>
                      <a:pt x="555" y="317"/>
                    </a:cubicBezTo>
                    <a:cubicBezTo>
                      <a:pt x="555" y="320"/>
                      <a:pt x="555" y="320"/>
                      <a:pt x="555" y="320"/>
                    </a:cubicBezTo>
                    <a:cubicBezTo>
                      <a:pt x="556" y="326"/>
                      <a:pt x="560" y="330"/>
                      <a:pt x="560" y="338"/>
                    </a:cubicBezTo>
                    <a:cubicBezTo>
                      <a:pt x="560" y="347"/>
                      <a:pt x="558" y="356"/>
                      <a:pt x="551" y="356"/>
                    </a:cubicBezTo>
                    <a:cubicBezTo>
                      <a:pt x="544" y="356"/>
                      <a:pt x="544" y="349"/>
                      <a:pt x="542" y="345"/>
                    </a:cubicBezTo>
                    <a:cubicBezTo>
                      <a:pt x="537" y="338"/>
                      <a:pt x="532" y="335"/>
                      <a:pt x="529" y="328"/>
                    </a:cubicBezTo>
                    <a:cubicBezTo>
                      <a:pt x="522" y="314"/>
                      <a:pt x="527" y="287"/>
                      <a:pt x="507" y="287"/>
                    </a:cubicBezTo>
                    <a:cubicBezTo>
                      <a:pt x="503" y="287"/>
                      <a:pt x="502" y="293"/>
                      <a:pt x="498" y="293"/>
                    </a:cubicBezTo>
                    <a:cubicBezTo>
                      <a:pt x="490" y="293"/>
                      <a:pt x="485" y="283"/>
                      <a:pt x="474" y="283"/>
                    </a:cubicBezTo>
                    <a:cubicBezTo>
                      <a:pt x="468" y="283"/>
                      <a:pt x="467" y="286"/>
                      <a:pt x="463" y="286"/>
                    </a:cubicBezTo>
                    <a:cubicBezTo>
                      <a:pt x="462" y="286"/>
                      <a:pt x="460" y="284"/>
                      <a:pt x="460" y="283"/>
                    </a:cubicBezTo>
                    <a:cubicBezTo>
                      <a:pt x="453" y="285"/>
                      <a:pt x="444" y="284"/>
                      <a:pt x="436" y="286"/>
                    </a:cubicBezTo>
                    <a:cubicBezTo>
                      <a:pt x="441" y="288"/>
                      <a:pt x="440" y="288"/>
                      <a:pt x="443" y="286"/>
                    </a:cubicBezTo>
                    <a:cubicBezTo>
                      <a:pt x="442" y="293"/>
                      <a:pt x="438" y="297"/>
                      <a:pt x="443" y="301"/>
                    </a:cubicBezTo>
                    <a:cubicBezTo>
                      <a:pt x="431" y="307"/>
                      <a:pt x="421" y="292"/>
                      <a:pt x="412" y="292"/>
                    </a:cubicBezTo>
                    <a:cubicBezTo>
                      <a:pt x="409" y="292"/>
                      <a:pt x="408" y="295"/>
                      <a:pt x="405" y="295"/>
                    </a:cubicBezTo>
                    <a:cubicBezTo>
                      <a:pt x="400" y="295"/>
                      <a:pt x="398" y="291"/>
                      <a:pt x="393" y="291"/>
                    </a:cubicBezTo>
                    <a:cubicBezTo>
                      <a:pt x="380" y="291"/>
                      <a:pt x="374" y="302"/>
                      <a:pt x="368" y="307"/>
                    </a:cubicBezTo>
                    <a:cubicBezTo>
                      <a:pt x="365" y="311"/>
                      <a:pt x="361" y="308"/>
                      <a:pt x="357" y="309"/>
                    </a:cubicBezTo>
                    <a:cubicBezTo>
                      <a:pt x="347" y="313"/>
                      <a:pt x="341" y="325"/>
                      <a:pt x="341" y="338"/>
                    </a:cubicBezTo>
                    <a:cubicBezTo>
                      <a:pt x="341" y="339"/>
                      <a:pt x="343" y="341"/>
                      <a:pt x="343" y="342"/>
                    </a:cubicBezTo>
                    <a:cubicBezTo>
                      <a:pt x="336" y="342"/>
                      <a:pt x="325" y="339"/>
                      <a:pt x="321" y="336"/>
                    </a:cubicBezTo>
                    <a:cubicBezTo>
                      <a:pt x="307" y="322"/>
                      <a:pt x="308" y="290"/>
                      <a:pt x="282" y="290"/>
                    </a:cubicBezTo>
                    <a:cubicBezTo>
                      <a:pt x="272" y="290"/>
                      <a:pt x="275" y="302"/>
                      <a:pt x="266" y="302"/>
                    </a:cubicBezTo>
                    <a:cubicBezTo>
                      <a:pt x="257" y="302"/>
                      <a:pt x="250" y="287"/>
                      <a:pt x="246" y="281"/>
                    </a:cubicBezTo>
                    <a:cubicBezTo>
                      <a:pt x="239" y="268"/>
                      <a:pt x="230" y="266"/>
                      <a:pt x="215" y="262"/>
                    </a:cubicBezTo>
                    <a:cubicBezTo>
                      <a:pt x="207" y="262"/>
                      <a:pt x="207" y="262"/>
                      <a:pt x="207" y="262"/>
                    </a:cubicBezTo>
                    <a:cubicBezTo>
                      <a:pt x="207" y="268"/>
                      <a:pt x="207" y="268"/>
                      <a:pt x="207" y="268"/>
                    </a:cubicBezTo>
                    <a:cubicBezTo>
                      <a:pt x="170" y="268"/>
                      <a:pt x="170" y="268"/>
                      <a:pt x="170" y="268"/>
                    </a:cubicBezTo>
                    <a:cubicBezTo>
                      <a:pt x="123" y="252"/>
                      <a:pt x="123" y="252"/>
                      <a:pt x="123" y="252"/>
                    </a:cubicBezTo>
                    <a:cubicBezTo>
                      <a:pt x="95" y="252"/>
                      <a:pt x="95" y="252"/>
                      <a:pt x="95" y="252"/>
                    </a:cubicBezTo>
                    <a:cubicBezTo>
                      <a:pt x="88" y="239"/>
                      <a:pt x="66" y="230"/>
                      <a:pt x="50" y="223"/>
                    </a:cubicBezTo>
                    <a:cubicBezTo>
                      <a:pt x="47" y="222"/>
                      <a:pt x="48" y="217"/>
                      <a:pt x="47" y="214"/>
                    </a:cubicBezTo>
                    <a:cubicBezTo>
                      <a:pt x="40" y="198"/>
                      <a:pt x="28" y="193"/>
                      <a:pt x="30" y="175"/>
                    </a:cubicBezTo>
                    <a:cubicBezTo>
                      <a:pt x="21" y="174"/>
                      <a:pt x="11" y="154"/>
                      <a:pt x="4" y="141"/>
                    </a:cubicBezTo>
                    <a:cubicBezTo>
                      <a:pt x="2" y="137"/>
                      <a:pt x="6" y="134"/>
                      <a:pt x="8" y="133"/>
                    </a:cubicBezTo>
                    <a:cubicBezTo>
                      <a:pt x="3" y="123"/>
                      <a:pt x="8" y="107"/>
                      <a:pt x="4" y="95"/>
                    </a:cubicBezTo>
                    <a:cubicBezTo>
                      <a:pt x="0" y="85"/>
                      <a:pt x="11" y="60"/>
                      <a:pt x="11" y="46"/>
                    </a:cubicBezTo>
                    <a:cubicBezTo>
                      <a:pt x="11" y="36"/>
                      <a:pt x="0" y="32"/>
                      <a:pt x="0" y="23"/>
                    </a:cubicBezTo>
                    <a:cubicBezTo>
                      <a:pt x="0" y="20"/>
                      <a:pt x="5" y="20"/>
                      <a:pt x="7" y="20"/>
                    </a:cubicBezTo>
                    <a:cubicBezTo>
                      <a:pt x="13" y="20"/>
                      <a:pt x="17" y="23"/>
                      <a:pt x="20" y="27"/>
                    </a:cubicBezTo>
                    <a:cubicBezTo>
                      <a:pt x="22" y="24"/>
                      <a:pt x="26" y="19"/>
                      <a:pt x="26" y="15"/>
                    </a:cubicBezTo>
                    <a:cubicBezTo>
                      <a:pt x="26" y="11"/>
                      <a:pt x="22" y="10"/>
                      <a:pt x="20" y="5"/>
                    </a:cubicBezTo>
                    <a:cubicBezTo>
                      <a:pt x="373" y="5"/>
                      <a:pt x="373" y="5"/>
                      <a:pt x="373" y="5"/>
                    </a:cubicBezTo>
                    <a:cubicBezTo>
                      <a:pt x="373" y="0"/>
                      <a:pt x="373" y="0"/>
                      <a:pt x="373" y="0"/>
                    </a:cubicBezTo>
                    <a:cubicBezTo>
                      <a:pt x="379" y="4"/>
                      <a:pt x="378" y="8"/>
                      <a:pt x="384" y="11"/>
                    </a:cubicBezTo>
                    <a:cubicBezTo>
                      <a:pt x="406" y="11"/>
                      <a:pt x="406" y="11"/>
                      <a:pt x="406" y="11"/>
                    </a:cubicBezTo>
                    <a:cubicBezTo>
                      <a:pt x="415" y="20"/>
                      <a:pt x="426" y="20"/>
                      <a:pt x="443" y="20"/>
                    </a:cubicBezTo>
                    <a:cubicBezTo>
                      <a:pt x="431" y="28"/>
                      <a:pt x="418" y="32"/>
                      <a:pt x="408" y="45"/>
                    </a:cubicBezTo>
                    <a:cubicBezTo>
                      <a:pt x="415" y="45"/>
                      <a:pt x="415" y="45"/>
                      <a:pt x="415" y="45"/>
                    </a:cubicBezTo>
                    <a:cubicBezTo>
                      <a:pt x="418" y="43"/>
                      <a:pt x="420" y="42"/>
                      <a:pt x="423" y="42"/>
                    </a:cubicBezTo>
                    <a:cubicBezTo>
                      <a:pt x="425" y="46"/>
                      <a:pt x="426" y="46"/>
                      <a:pt x="429" y="46"/>
                    </a:cubicBezTo>
                    <a:cubicBezTo>
                      <a:pt x="437" y="46"/>
                      <a:pt x="437" y="40"/>
                      <a:pt x="441" y="40"/>
                    </a:cubicBezTo>
                    <a:cubicBezTo>
                      <a:pt x="446" y="40"/>
                      <a:pt x="454" y="32"/>
                      <a:pt x="461" y="31"/>
                    </a:cubicBezTo>
                    <a:cubicBezTo>
                      <a:pt x="461" y="37"/>
                      <a:pt x="458" y="38"/>
                      <a:pt x="456" y="42"/>
                    </a:cubicBezTo>
                    <a:cubicBezTo>
                      <a:pt x="465" y="42"/>
                      <a:pt x="465" y="42"/>
                      <a:pt x="465" y="42"/>
                    </a:cubicBezTo>
                    <a:cubicBezTo>
                      <a:pt x="465" y="45"/>
                      <a:pt x="469" y="47"/>
                      <a:pt x="472" y="47"/>
                    </a:cubicBezTo>
                    <a:cubicBezTo>
                      <a:pt x="478" y="47"/>
                      <a:pt x="480" y="43"/>
                      <a:pt x="484" y="43"/>
                    </a:cubicBezTo>
                    <a:cubicBezTo>
                      <a:pt x="495" y="43"/>
                      <a:pt x="500" y="48"/>
                      <a:pt x="510" y="48"/>
                    </a:cubicBezTo>
                    <a:cubicBezTo>
                      <a:pt x="510" y="54"/>
                      <a:pt x="510" y="54"/>
                      <a:pt x="510" y="54"/>
                    </a:cubicBezTo>
                    <a:cubicBezTo>
                      <a:pt x="503" y="56"/>
                      <a:pt x="493" y="54"/>
                      <a:pt x="490" y="54"/>
                    </a:cubicBezTo>
                    <a:cubicBezTo>
                      <a:pt x="480" y="54"/>
                      <a:pt x="462" y="66"/>
                      <a:pt x="462" y="75"/>
                    </a:cubicBezTo>
                    <a:cubicBezTo>
                      <a:pt x="466" y="72"/>
                      <a:pt x="468" y="69"/>
                      <a:pt x="472" y="69"/>
                    </a:cubicBezTo>
                    <a:cubicBezTo>
                      <a:pt x="465" y="78"/>
                      <a:pt x="461" y="101"/>
                      <a:pt x="461" y="112"/>
                    </a:cubicBezTo>
                    <a:cubicBezTo>
                      <a:pt x="461" y="117"/>
                      <a:pt x="466" y="121"/>
                      <a:pt x="471" y="121"/>
                    </a:cubicBezTo>
                    <a:cubicBezTo>
                      <a:pt x="478" y="121"/>
                      <a:pt x="480" y="108"/>
                      <a:pt x="480" y="102"/>
                    </a:cubicBezTo>
                    <a:cubicBezTo>
                      <a:pt x="480" y="97"/>
                      <a:pt x="480" y="88"/>
                      <a:pt x="480" y="88"/>
                    </a:cubicBezTo>
                    <a:cubicBezTo>
                      <a:pt x="480" y="82"/>
                      <a:pt x="480" y="69"/>
                      <a:pt x="485" y="69"/>
                    </a:cubicBezTo>
                    <a:cubicBezTo>
                      <a:pt x="501" y="68"/>
                      <a:pt x="494" y="57"/>
                      <a:pt x="501" y="57"/>
                    </a:cubicBezTo>
                    <a:cubicBezTo>
                      <a:pt x="504" y="57"/>
                      <a:pt x="521" y="65"/>
                      <a:pt x="521" y="70"/>
                    </a:cubicBezTo>
                    <a:cubicBezTo>
                      <a:pt x="521" y="77"/>
                      <a:pt x="517" y="81"/>
                      <a:pt x="516" y="87"/>
                    </a:cubicBezTo>
                    <a:cubicBezTo>
                      <a:pt x="521" y="87"/>
                      <a:pt x="520" y="85"/>
                      <a:pt x="525" y="84"/>
                    </a:cubicBezTo>
                    <a:cubicBezTo>
                      <a:pt x="526" y="91"/>
                      <a:pt x="526" y="94"/>
                      <a:pt x="531" y="97"/>
                    </a:cubicBezTo>
                    <a:cubicBezTo>
                      <a:pt x="526" y="103"/>
                      <a:pt x="521" y="106"/>
                      <a:pt x="521" y="112"/>
                    </a:cubicBezTo>
                    <a:cubicBezTo>
                      <a:pt x="521" y="117"/>
                      <a:pt x="523" y="123"/>
                      <a:pt x="527" y="123"/>
                    </a:cubicBezTo>
                    <a:cubicBezTo>
                      <a:pt x="539" y="123"/>
                      <a:pt x="559" y="112"/>
                      <a:pt x="568" y="108"/>
                    </a:cubicBezTo>
                    <a:cubicBezTo>
                      <a:pt x="567" y="103"/>
                      <a:pt x="565" y="99"/>
                      <a:pt x="564" y="97"/>
                    </a:cubicBezTo>
                    <a:cubicBezTo>
                      <a:pt x="567" y="97"/>
                      <a:pt x="567" y="97"/>
                      <a:pt x="569" y="97"/>
                    </a:cubicBezTo>
                    <a:cubicBezTo>
                      <a:pt x="582" y="97"/>
                      <a:pt x="610" y="101"/>
                      <a:pt x="610" y="84"/>
                    </a:cubicBezTo>
                    <a:cubicBezTo>
                      <a:pt x="611" y="84"/>
                      <a:pt x="627" y="68"/>
                      <a:pt x="630" y="66"/>
                    </a:cubicBezTo>
                    <a:cubicBezTo>
                      <a:pt x="632" y="64"/>
                      <a:pt x="643" y="65"/>
                      <a:pt x="653" y="65"/>
                    </a:cubicBezTo>
                    <a:cubicBezTo>
                      <a:pt x="657" y="65"/>
                      <a:pt x="660" y="65"/>
                      <a:pt x="664" y="65"/>
                    </a:cubicBezTo>
                    <a:cubicBezTo>
                      <a:pt x="668" y="65"/>
                      <a:pt x="672" y="63"/>
                      <a:pt x="675" y="63"/>
                    </a:cubicBezTo>
                    <a:cubicBezTo>
                      <a:pt x="680" y="62"/>
                      <a:pt x="678" y="61"/>
                      <a:pt x="680" y="59"/>
                    </a:cubicBezTo>
                    <a:cubicBezTo>
                      <a:pt x="688" y="51"/>
                      <a:pt x="688" y="36"/>
                      <a:pt x="699" y="28"/>
                    </a:cubicBezTo>
                    <a:cubicBezTo>
                      <a:pt x="704" y="35"/>
                      <a:pt x="712" y="25"/>
                      <a:pt x="716" y="32"/>
                    </a:cubicBezTo>
                    <a:cubicBezTo>
                      <a:pt x="723" y="44"/>
                      <a:pt x="717" y="62"/>
                      <a:pt x="726" y="73"/>
                    </a:cubicBezTo>
                    <a:cubicBezTo>
                      <a:pt x="723" y="77"/>
                      <a:pt x="718" y="80"/>
                      <a:pt x="712" y="80"/>
                    </a:cubicBezTo>
                    <a:cubicBezTo>
                      <a:pt x="706" y="80"/>
                      <a:pt x="706" y="78"/>
                      <a:pt x="701" y="80"/>
                    </a:cubicBezTo>
                    <a:cubicBezTo>
                      <a:pt x="694" y="87"/>
                      <a:pt x="679" y="92"/>
                      <a:pt x="679" y="109"/>
                    </a:cubicBezTo>
                    <a:cubicBezTo>
                      <a:pt x="679" y="110"/>
                      <a:pt x="680" y="112"/>
                      <a:pt x="681" y="113"/>
                    </a:cubicBezTo>
                    <a:cubicBezTo>
                      <a:pt x="681" y="115"/>
                      <a:pt x="683" y="121"/>
                      <a:pt x="686" y="121"/>
                    </a:cubicBezTo>
                    <a:cubicBezTo>
                      <a:pt x="687" y="121"/>
                      <a:pt x="690" y="118"/>
                      <a:pt x="690" y="118"/>
                    </a:cubicBezTo>
                    <a:cubicBezTo>
                      <a:pt x="690" y="121"/>
                      <a:pt x="690" y="121"/>
                      <a:pt x="690" y="121"/>
                    </a:cubicBezTo>
                    <a:cubicBezTo>
                      <a:pt x="685" y="122"/>
                      <a:pt x="678" y="124"/>
                      <a:pt x="676" y="122"/>
                    </a:cubicBezTo>
                    <a:cubicBezTo>
                      <a:pt x="667" y="129"/>
                      <a:pt x="652" y="126"/>
                      <a:pt x="643" y="132"/>
                    </a:cubicBezTo>
                    <a:cubicBezTo>
                      <a:pt x="648" y="132"/>
                      <a:pt x="648" y="132"/>
                      <a:pt x="648" y="132"/>
                    </a:cubicBezTo>
                    <a:cubicBezTo>
                      <a:pt x="652" y="132"/>
                      <a:pt x="656" y="129"/>
                      <a:pt x="659" y="132"/>
                    </a:cubicBezTo>
                    <a:cubicBezTo>
                      <a:pt x="653" y="134"/>
                      <a:pt x="648" y="134"/>
                      <a:pt x="642" y="134"/>
                    </a:cubicBezTo>
                    <a:cubicBezTo>
                      <a:pt x="641" y="134"/>
                      <a:pt x="639" y="133"/>
                      <a:pt x="638" y="133"/>
                    </a:cubicBezTo>
                    <a:cubicBezTo>
                      <a:pt x="637" y="134"/>
                      <a:pt x="635" y="135"/>
                      <a:pt x="635" y="137"/>
                    </a:cubicBezTo>
                    <a:cubicBezTo>
                      <a:pt x="635" y="139"/>
                      <a:pt x="639" y="142"/>
                      <a:pt x="639" y="142"/>
                    </a:cubicBezTo>
                    <a:cubicBezTo>
                      <a:pt x="638" y="145"/>
                      <a:pt x="630" y="161"/>
                      <a:pt x="627" y="161"/>
                    </a:cubicBezTo>
                    <a:cubicBezTo>
                      <a:pt x="626" y="161"/>
                      <a:pt x="625" y="158"/>
                      <a:pt x="624" y="157"/>
                    </a:cubicBezTo>
                    <a:cubicBezTo>
                      <a:pt x="622" y="159"/>
                      <a:pt x="622" y="159"/>
                      <a:pt x="622" y="159"/>
                    </a:cubicBezTo>
                    <a:cubicBezTo>
                      <a:pt x="623" y="163"/>
                      <a:pt x="626" y="164"/>
                      <a:pt x="626" y="168"/>
                    </a:cubicBezTo>
                    <a:cubicBezTo>
                      <a:pt x="626" y="170"/>
                      <a:pt x="617" y="186"/>
                      <a:pt x="615" y="186"/>
                    </a:cubicBezTo>
                    <a:cubicBezTo>
                      <a:pt x="615" y="186"/>
                      <a:pt x="614" y="184"/>
                      <a:pt x="614" y="183"/>
                    </a:cubicBezTo>
                    <a:cubicBezTo>
                      <a:pt x="614" y="181"/>
                      <a:pt x="614" y="180"/>
                      <a:pt x="614" y="178"/>
                    </a:cubicBezTo>
                    <a:cubicBezTo>
                      <a:pt x="614" y="175"/>
                      <a:pt x="610" y="168"/>
                      <a:pt x="609" y="164"/>
                    </a:cubicBezTo>
                    <a:cubicBezTo>
                      <a:pt x="608" y="166"/>
                      <a:pt x="608" y="170"/>
                      <a:pt x="608" y="170"/>
                    </a:cubicBezTo>
                    <a:cubicBezTo>
                      <a:pt x="608" y="173"/>
                      <a:pt x="611" y="181"/>
                      <a:pt x="611" y="185"/>
                    </a:cubicBezTo>
                    <a:cubicBezTo>
                      <a:pt x="611" y="189"/>
                      <a:pt x="608" y="189"/>
                      <a:pt x="611" y="192"/>
                    </a:cubicBezTo>
                    <a:cubicBezTo>
                      <a:pt x="612" y="192"/>
                      <a:pt x="613" y="192"/>
                      <a:pt x="614" y="192"/>
                    </a:cubicBezTo>
                    <a:cubicBezTo>
                      <a:pt x="614" y="193"/>
                      <a:pt x="614" y="195"/>
                      <a:pt x="614" y="196"/>
                    </a:cubicBezTo>
                    <a:cubicBezTo>
                      <a:pt x="614" y="200"/>
                      <a:pt x="610" y="201"/>
                      <a:pt x="608" y="201"/>
                    </a:cubicBezTo>
                    <a:cubicBezTo>
                      <a:pt x="610" y="205"/>
                      <a:pt x="612" y="205"/>
                      <a:pt x="614" y="205"/>
                    </a:cubicBezTo>
                    <a:cubicBezTo>
                      <a:pt x="613" y="210"/>
                      <a:pt x="611" y="210"/>
                      <a:pt x="607" y="210"/>
                    </a:cubicBezTo>
                    <a:cubicBezTo>
                      <a:pt x="607" y="213"/>
                      <a:pt x="607" y="213"/>
                      <a:pt x="607" y="213"/>
                    </a:cubicBezTo>
                    <a:cubicBezTo>
                      <a:pt x="612" y="216"/>
                      <a:pt x="612" y="216"/>
                      <a:pt x="612" y="216"/>
                    </a:cubicBezTo>
                    <a:cubicBezTo>
                      <a:pt x="611" y="218"/>
                      <a:pt x="610" y="221"/>
                      <a:pt x="607" y="221"/>
                    </a:cubicBezTo>
                    <a:cubicBezTo>
                      <a:pt x="602" y="222"/>
                      <a:pt x="600" y="226"/>
                      <a:pt x="596" y="226"/>
                    </a:cubicBezTo>
                    <a:cubicBezTo>
                      <a:pt x="591" y="228"/>
                      <a:pt x="591" y="230"/>
                      <a:pt x="589" y="232"/>
                    </a:cubicBezTo>
                    <a:lnTo>
                      <a:pt x="590" y="23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14" name="Freeform 50"/>
              <p:cNvSpPr>
                <a:spLocks/>
              </p:cNvSpPr>
              <p:nvPr/>
            </p:nvSpPr>
            <p:spPr bwMode="auto">
              <a:xfrm>
                <a:off x="1439447" y="1739987"/>
                <a:ext cx="1750209" cy="904308"/>
              </a:xfrm>
              <a:custGeom>
                <a:avLst/>
                <a:gdLst/>
                <a:ahLst/>
                <a:cxnLst>
                  <a:cxn ang="0">
                    <a:pos x="950" y="501"/>
                  </a:cxn>
                  <a:cxn ang="0">
                    <a:pos x="950" y="527"/>
                  </a:cxn>
                  <a:cxn ang="0">
                    <a:pos x="955" y="469"/>
                  </a:cxn>
                  <a:cxn ang="0">
                    <a:pos x="944" y="436"/>
                  </a:cxn>
                  <a:cxn ang="0">
                    <a:pos x="982" y="418"/>
                  </a:cxn>
                  <a:cxn ang="0">
                    <a:pos x="1060" y="356"/>
                  </a:cxn>
                  <a:cxn ang="0">
                    <a:pos x="1050" y="346"/>
                  </a:cxn>
                  <a:cxn ang="0">
                    <a:pos x="991" y="310"/>
                  </a:cxn>
                  <a:cxn ang="0">
                    <a:pos x="965" y="247"/>
                  </a:cxn>
                  <a:cxn ang="0">
                    <a:pos x="908" y="267"/>
                  </a:cxn>
                  <a:cxn ang="0">
                    <a:pos x="831" y="204"/>
                  </a:cxn>
                  <a:cxn ang="0">
                    <a:pos x="794" y="247"/>
                  </a:cxn>
                  <a:cxn ang="0">
                    <a:pos x="783" y="387"/>
                  </a:cxn>
                  <a:cxn ang="0">
                    <a:pos x="726" y="334"/>
                  </a:cxn>
                  <a:cxn ang="0">
                    <a:pos x="607" y="306"/>
                  </a:cxn>
                  <a:cxn ang="0">
                    <a:pos x="595" y="216"/>
                  </a:cxn>
                  <a:cxn ang="0">
                    <a:pos x="633" y="178"/>
                  </a:cxn>
                  <a:cxn ang="0">
                    <a:pos x="675" y="146"/>
                  </a:cxn>
                  <a:cxn ang="0">
                    <a:pos x="686" y="127"/>
                  </a:cxn>
                  <a:cxn ang="0">
                    <a:pos x="722" y="120"/>
                  </a:cxn>
                  <a:cxn ang="0">
                    <a:pos x="746" y="61"/>
                  </a:cxn>
                  <a:cxn ang="0">
                    <a:pos x="702" y="67"/>
                  </a:cxn>
                  <a:cxn ang="0">
                    <a:pos x="665" y="74"/>
                  </a:cxn>
                  <a:cxn ang="0">
                    <a:pos x="625" y="55"/>
                  </a:cxn>
                  <a:cxn ang="0">
                    <a:pos x="574" y="0"/>
                  </a:cxn>
                  <a:cxn ang="0">
                    <a:pos x="555" y="38"/>
                  </a:cxn>
                  <a:cxn ang="0">
                    <a:pos x="567" y="98"/>
                  </a:cxn>
                  <a:cxn ang="0">
                    <a:pos x="492" y="92"/>
                  </a:cxn>
                  <a:cxn ang="0">
                    <a:pos x="430" y="75"/>
                  </a:cxn>
                  <a:cxn ang="0">
                    <a:pos x="387" y="89"/>
                  </a:cxn>
                  <a:cxn ang="0">
                    <a:pos x="333" y="81"/>
                  </a:cxn>
                  <a:cxn ang="0">
                    <a:pos x="202" y="42"/>
                  </a:cxn>
                  <a:cxn ang="0">
                    <a:pos x="138" y="40"/>
                  </a:cxn>
                  <a:cxn ang="0">
                    <a:pos x="61" y="70"/>
                  </a:cxn>
                  <a:cxn ang="0">
                    <a:pos x="0" y="242"/>
                  </a:cxn>
                  <a:cxn ang="0">
                    <a:pos x="67" y="253"/>
                  </a:cxn>
                  <a:cxn ang="0">
                    <a:pos x="124" y="316"/>
                  </a:cxn>
                  <a:cxn ang="0">
                    <a:pos x="136" y="366"/>
                  </a:cxn>
                  <a:cxn ang="0">
                    <a:pos x="181" y="413"/>
                  </a:cxn>
                  <a:cxn ang="0">
                    <a:pos x="224" y="440"/>
                  </a:cxn>
                  <a:cxn ang="0">
                    <a:pos x="610" y="446"/>
                  </a:cxn>
                  <a:cxn ang="0">
                    <a:pos x="676" y="453"/>
                  </a:cxn>
                  <a:cxn ang="0">
                    <a:pos x="705" y="477"/>
                  </a:cxn>
                  <a:cxn ang="0">
                    <a:pos x="759" y="512"/>
                  </a:cxn>
                  <a:cxn ang="0">
                    <a:pos x="732" y="553"/>
                  </a:cxn>
                  <a:cxn ang="0">
                    <a:pos x="772" y="543"/>
                  </a:cxn>
                  <a:cxn ang="0">
                    <a:pos x="814" y="519"/>
                  </a:cxn>
                  <a:cxn ang="0">
                    <a:pos x="879" y="498"/>
                  </a:cxn>
                  <a:cxn ang="0">
                    <a:pos x="928" y="505"/>
                  </a:cxn>
                </a:cxnLst>
                <a:rect l="0" t="0" r="r" b="b"/>
                <a:pathLst>
                  <a:path w="1071" h="553">
                    <a:moveTo>
                      <a:pt x="928" y="503"/>
                    </a:moveTo>
                    <a:cubicBezTo>
                      <a:pt x="928" y="502"/>
                      <a:pt x="928" y="502"/>
                      <a:pt x="928" y="502"/>
                    </a:cubicBezTo>
                    <a:cubicBezTo>
                      <a:pt x="928" y="502"/>
                      <a:pt x="931" y="502"/>
                      <a:pt x="932" y="502"/>
                    </a:cubicBezTo>
                    <a:cubicBezTo>
                      <a:pt x="935" y="502"/>
                      <a:pt x="946" y="504"/>
                      <a:pt x="950" y="501"/>
                    </a:cubicBezTo>
                    <a:cubicBezTo>
                      <a:pt x="954" y="498"/>
                      <a:pt x="954" y="493"/>
                      <a:pt x="960" y="492"/>
                    </a:cubicBezTo>
                    <a:cubicBezTo>
                      <a:pt x="960" y="498"/>
                      <a:pt x="960" y="499"/>
                      <a:pt x="967" y="499"/>
                    </a:cubicBezTo>
                    <a:cubicBezTo>
                      <a:pt x="957" y="500"/>
                      <a:pt x="941" y="507"/>
                      <a:pt x="941" y="516"/>
                    </a:cubicBezTo>
                    <a:cubicBezTo>
                      <a:pt x="941" y="520"/>
                      <a:pt x="947" y="527"/>
                      <a:pt x="950" y="527"/>
                    </a:cubicBezTo>
                    <a:cubicBezTo>
                      <a:pt x="953" y="527"/>
                      <a:pt x="961" y="516"/>
                      <a:pt x="970" y="513"/>
                    </a:cubicBezTo>
                    <a:cubicBezTo>
                      <a:pt x="972" y="513"/>
                      <a:pt x="1003" y="501"/>
                      <a:pt x="1003" y="497"/>
                    </a:cubicBezTo>
                    <a:cubicBezTo>
                      <a:pt x="1003" y="493"/>
                      <a:pt x="991" y="492"/>
                      <a:pt x="988" y="492"/>
                    </a:cubicBezTo>
                    <a:cubicBezTo>
                      <a:pt x="976" y="492"/>
                      <a:pt x="955" y="480"/>
                      <a:pt x="955" y="469"/>
                    </a:cubicBezTo>
                    <a:cubicBezTo>
                      <a:pt x="955" y="466"/>
                      <a:pt x="959" y="463"/>
                      <a:pt x="960" y="458"/>
                    </a:cubicBezTo>
                    <a:cubicBezTo>
                      <a:pt x="958" y="458"/>
                      <a:pt x="953" y="457"/>
                      <a:pt x="949" y="457"/>
                    </a:cubicBezTo>
                    <a:cubicBezTo>
                      <a:pt x="951" y="453"/>
                      <a:pt x="967" y="451"/>
                      <a:pt x="967" y="442"/>
                    </a:cubicBezTo>
                    <a:cubicBezTo>
                      <a:pt x="967" y="434"/>
                      <a:pt x="954" y="436"/>
                      <a:pt x="944" y="436"/>
                    </a:cubicBezTo>
                    <a:cubicBezTo>
                      <a:pt x="925" y="436"/>
                      <a:pt x="916" y="449"/>
                      <a:pt x="903" y="451"/>
                    </a:cubicBezTo>
                    <a:cubicBezTo>
                      <a:pt x="909" y="439"/>
                      <a:pt x="918" y="443"/>
                      <a:pt x="928" y="433"/>
                    </a:cubicBezTo>
                    <a:cubicBezTo>
                      <a:pt x="934" y="427"/>
                      <a:pt x="929" y="423"/>
                      <a:pt x="939" y="420"/>
                    </a:cubicBezTo>
                    <a:cubicBezTo>
                      <a:pt x="955" y="415"/>
                      <a:pt x="965" y="418"/>
                      <a:pt x="982" y="418"/>
                    </a:cubicBezTo>
                    <a:cubicBezTo>
                      <a:pt x="1004" y="418"/>
                      <a:pt x="1016" y="425"/>
                      <a:pt x="1029" y="408"/>
                    </a:cubicBezTo>
                    <a:cubicBezTo>
                      <a:pt x="1035" y="400"/>
                      <a:pt x="1071" y="398"/>
                      <a:pt x="1071" y="384"/>
                    </a:cubicBezTo>
                    <a:cubicBezTo>
                      <a:pt x="1071" y="374"/>
                      <a:pt x="1067" y="370"/>
                      <a:pt x="1063" y="363"/>
                    </a:cubicBezTo>
                    <a:cubicBezTo>
                      <a:pt x="1060" y="363"/>
                      <a:pt x="1065" y="359"/>
                      <a:pt x="1060" y="356"/>
                    </a:cubicBezTo>
                    <a:cubicBezTo>
                      <a:pt x="1060" y="351"/>
                      <a:pt x="1060" y="351"/>
                      <a:pt x="1060" y="351"/>
                    </a:cubicBezTo>
                    <a:cubicBezTo>
                      <a:pt x="1050" y="357"/>
                      <a:pt x="1029" y="364"/>
                      <a:pt x="1018" y="364"/>
                    </a:cubicBezTo>
                    <a:cubicBezTo>
                      <a:pt x="1017" y="364"/>
                      <a:pt x="1014" y="363"/>
                      <a:pt x="1014" y="362"/>
                    </a:cubicBezTo>
                    <a:cubicBezTo>
                      <a:pt x="1022" y="358"/>
                      <a:pt x="1047" y="354"/>
                      <a:pt x="1050" y="346"/>
                    </a:cubicBezTo>
                    <a:cubicBezTo>
                      <a:pt x="1050" y="344"/>
                      <a:pt x="1046" y="343"/>
                      <a:pt x="1046" y="341"/>
                    </a:cubicBezTo>
                    <a:cubicBezTo>
                      <a:pt x="1035" y="342"/>
                      <a:pt x="1013" y="337"/>
                      <a:pt x="1013" y="322"/>
                    </a:cubicBezTo>
                    <a:cubicBezTo>
                      <a:pt x="1013" y="321"/>
                      <a:pt x="1013" y="321"/>
                      <a:pt x="1013" y="321"/>
                    </a:cubicBezTo>
                    <a:cubicBezTo>
                      <a:pt x="1003" y="321"/>
                      <a:pt x="997" y="315"/>
                      <a:pt x="991" y="310"/>
                    </a:cubicBezTo>
                    <a:cubicBezTo>
                      <a:pt x="994" y="309"/>
                      <a:pt x="998" y="308"/>
                      <a:pt x="998" y="302"/>
                    </a:cubicBezTo>
                    <a:cubicBezTo>
                      <a:pt x="998" y="298"/>
                      <a:pt x="994" y="295"/>
                      <a:pt x="995" y="290"/>
                    </a:cubicBezTo>
                    <a:cubicBezTo>
                      <a:pt x="991" y="289"/>
                      <a:pt x="977" y="280"/>
                      <a:pt x="980" y="272"/>
                    </a:cubicBezTo>
                    <a:cubicBezTo>
                      <a:pt x="985" y="262"/>
                      <a:pt x="966" y="259"/>
                      <a:pt x="965" y="247"/>
                    </a:cubicBezTo>
                    <a:cubicBezTo>
                      <a:pt x="964" y="247"/>
                      <a:pt x="959" y="243"/>
                      <a:pt x="958" y="242"/>
                    </a:cubicBezTo>
                    <a:cubicBezTo>
                      <a:pt x="954" y="244"/>
                      <a:pt x="947" y="248"/>
                      <a:pt x="947" y="254"/>
                    </a:cubicBezTo>
                    <a:cubicBezTo>
                      <a:pt x="947" y="261"/>
                      <a:pt x="933" y="277"/>
                      <a:pt x="922" y="277"/>
                    </a:cubicBezTo>
                    <a:cubicBezTo>
                      <a:pt x="914" y="277"/>
                      <a:pt x="913" y="267"/>
                      <a:pt x="908" y="267"/>
                    </a:cubicBezTo>
                    <a:cubicBezTo>
                      <a:pt x="900" y="267"/>
                      <a:pt x="897" y="246"/>
                      <a:pt x="896" y="236"/>
                    </a:cubicBezTo>
                    <a:cubicBezTo>
                      <a:pt x="894" y="224"/>
                      <a:pt x="870" y="233"/>
                      <a:pt x="870" y="216"/>
                    </a:cubicBezTo>
                    <a:cubicBezTo>
                      <a:pt x="858" y="215"/>
                      <a:pt x="855" y="200"/>
                      <a:pt x="843" y="200"/>
                    </a:cubicBezTo>
                    <a:cubicBezTo>
                      <a:pt x="837" y="200"/>
                      <a:pt x="837" y="204"/>
                      <a:pt x="831" y="204"/>
                    </a:cubicBezTo>
                    <a:cubicBezTo>
                      <a:pt x="818" y="204"/>
                      <a:pt x="810" y="197"/>
                      <a:pt x="797" y="197"/>
                    </a:cubicBezTo>
                    <a:cubicBezTo>
                      <a:pt x="791" y="197"/>
                      <a:pt x="784" y="200"/>
                      <a:pt x="784" y="208"/>
                    </a:cubicBezTo>
                    <a:cubicBezTo>
                      <a:pt x="784" y="212"/>
                      <a:pt x="800" y="218"/>
                      <a:pt x="786" y="227"/>
                    </a:cubicBezTo>
                    <a:cubicBezTo>
                      <a:pt x="780" y="231"/>
                      <a:pt x="794" y="241"/>
                      <a:pt x="794" y="247"/>
                    </a:cubicBezTo>
                    <a:cubicBezTo>
                      <a:pt x="796" y="260"/>
                      <a:pt x="783" y="264"/>
                      <a:pt x="778" y="266"/>
                    </a:cubicBezTo>
                    <a:cubicBezTo>
                      <a:pt x="788" y="283"/>
                      <a:pt x="803" y="289"/>
                      <a:pt x="803" y="318"/>
                    </a:cubicBezTo>
                    <a:cubicBezTo>
                      <a:pt x="803" y="326"/>
                      <a:pt x="777" y="346"/>
                      <a:pt x="768" y="347"/>
                    </a:cubicBezTo>
                    <a:cubicBezTo>
                      <a:pt x="783" y="355"/>
                      <a:pt x="777" y="379"/>
                      <a:pt x="783" y="387"/>
                    </a:cubicBezTo>
                    <a:cubicBezTo>
                      <a:pt x="782" y="389"/>
                      <a:pt x="776" y="392"/>
                      <a:pt x="775" y="397"/>
                    </a:cubicBezTo>
                    <a:cubicBezTo>
                      <a:pt x="770" y="397"/>
                      <a:pt x="766" y="406"/>
                      <a:pt x="762" y="403"/>
                    </a:cubicBezTo>
                    <a:cubicBezTo>
                      <a:pt x="751" y="394"/>
                      <a:pt x="736" y="380"/>
                      <a:pt x="736" y="367"/>
                    </a:cubicBezTo>
                    <a:cubicBezTo>
                      <a:pt x="736" y="353"/>
                      <a:pt x="738" y="342"/>
                      <a:pt x="726" y="334"/>
                    </a:cubicBezTo>
                    <a:cubicBezTo>
                      <a:pt x="697" y="334"/>
                      <a:pt x="697" y="334"/>
                      <a:pt x="697" y="334"/>
                    </a:cubicBezTo>
                    <a:cubicBezTo>
                      <a:pt x="681" y="322"/>
                      <a:pt x="662" y="315"/>
                      <a:pt x="643" y="308"/>
                    </a:cubicBezTo>
                    <a:cubicBezTo>
                      <a:pt x="640" y="306"/>
                      <a:pt x="629" y="299"/>
                      <a:pt x="623" y="299"/>
                    </a:cubicBezTo>
                    <a:cubicBezTo>
                      <a:pt x="617" y="299"/>
                      <a:pt x="614" y="306"/>
                      <a:pt x="607" y="306"/>
                    </a:cubicBezTo>
                    <a:cubicBezTo>
                      <a:pt x="607" y="295"/>
                      <a:pt x="600" y="270"/>
                      <a:pt x="590" y="270"/>
                    </a:cubicBezTo>
                    <a:cubicBezTo>
                      <a:pt x="586" y="270"/>
                      <a:pt x="584" y="274"/>
                      <a:pt x="579" y="275"/>
                    </a:cubicBezTo>
                    <a:cubicBezTo>
                      <a:pt x="581" y="269"/>
                      <a:pt x="579" y="268"/>
                      <a:pt x="579" y="255"/>
                    </a:cubicBezTo>
                    <a:cubicBezTo>
                      <a:pt x="579" y="237"/>
                      <a:pt x="584" y="227"/>
                      <a:pt x="595" y="216"/>
                    </a:cubicBezTo>
                    <a:cubicBezTo>
                      <a:pt x="598" y="213"/>
                      <a:pt x="606" y="196"/>
                      <a:pt x="609" y="194"/>
                    </a:cubicBezTo>
                    <a:cubicBezTo>
                      <a:pt x="617" y="192"/>
                      <a:pt x="630" y="196"/>
                      <a:pt x="630" y="186"/>
                    </a:cubicBezTo>
                    <a:cubicBezTo>
                      <a:pt x="630" y="179"/>
                      <a:pt x="613" y="178"/>
                      <a:pt x="607" y="175"/>
                    </a:cubicBezTo>
                    <a:cubicBezTo>
                      <a:pt x="611" y="176"/>
                      <a:pt x="597" y="167"/>
                      <a:pt x="633" y="178"/>
                    </a:cubicBezTo>
                    <a:cubicBezTo>
                      <a:pt x="643" y="181"/>
                      <a:pt x="637" y="169"/>
                      <a:pt x="642" y="169"/>
                    </a:cubicBezTo>
                    <a:cubicBezTo>
                      <a:pt x="643" y="169"/>
                      <a:pt x="647" y="169"/>
                      <a:pt x="652" y="169"/>
                    </a:cubicBezTo>
                    <a:cubicBezTo>
                      <a:pt x="662" y="169"/>
                      <a:pt x="668" y="158"/>
                      <a:pt x="675" y="153"/>
                    </a:cubicBezTo>
                    <a:cubicBezTo>
                      <a:pt x="675" y="146"/>
                      <a:pt x="675" y="146"/>
                      <a:pt x="675" y="146"/>
                    </a:cubicBezTo>
                    <a:cubicBezTo>
                      <a:pt x="660" y="142"/>
                      <a:pt x="645" y="145"/>
                      <a:pt x="639" y="131"/>
                    </a:cubicBezTo>
                    <a:cubicBezTo>
                      <a:pt x="639" y="131"/>
                      <a:pt x="643" y="131"/>
                      <a:pt x="647" y="131"/>
                    </a:cubicBezTo>
                    <a:cubicBezTo>
                      <a:pt x="652" y="135"/>
                      <a:pt x="658" y="141"/>
                      <a:pt x="666" y="141"/>
                    </a:cubicBezTo>
                    <a:cubicBezTo>
                      <a:pt x="673" y="141"/>
                      <a:pt x="686" y="132"/>
                      <a:pt x="686" y="127"/>
                    </a:cubicBezTo>
                    <a:cubicBezTo>
                      <a:pt x="686" y="125"/>
                      <a:pt x="680" y="117"/>
                      <a:pt x="683" y="117"/>
                    </a:cubicBezTo>
                    <a:cubicBezTo>
                      <a:pt x="693" y="117"/>
                      <a:pt x="696" y="126"/>
                      <a:pt x="703" y="126"/>
                    </a:cubicBezTo>
                    <a:cubicBezTo>
                      <a:pt x="707" y="126"/>
                      <a:pt x="709" y="123"/>
                      <a:pt x="717" y="123"/>
                    </a:cubicBezTo>
                    <a:cubicBezTo>
                      <a:pt x="715" y="120"/>
                      <a:pt x="717" y="112"/>
                      <a:pt x="722" y="120"/>
                    </a:cubicBezTo>
                    <a:cubicBezTo>
                      <a:pt x="725" y="125"/>
                      <a:pt x="748" y="105"/>
                      <a:pt x="748" y="100"/>
                    </a:cubicBezTo>
                    <a:cubicBezTo>
                      <a:pt x="748" y="96"/>
                      <a:pt x="738" y="91"/>
                      <a:pt x="738" y="89"/>
                    </a:cubicBezTo>
                    <a:cubicBezTo>
                      <a:pt x="738" y="85"/>
                      <a:pt x="732" y="78"/>
                      <a:pt x="746" y="72"/>
                    </a:cubicBezTo>
                    <a:cubicBezTo>
                      <a:pt x="748" y="68"/>
                      <a:pt x="746" y="68"/>
                      <a:pt x="746" y="61"/>
                    </a:cubicBezTo>
                    <a:cubicBezTo>
                      <a:pt x="732" y="61"/>
                      <a:pt x="735" y="50"/>
                      <a:pt x="717" y="50"/>
                    </a:cubicBezTo>
                    <a:cubicBezTo>
                      <a:pt x="713" y="49"/>
                      <a:pt x="710" y="47"/>
                      <a:pt x="706" y="47"/>
                    </a:cubicBezTo>
                    <a:cubicBezTo>
                      <a:pt x="701" y="47"/>
                      <a:pt x="695" y="50"/>
                      <a:pt x="695" y="55"/>
                    </a:cubicBezTo>
                    <a:cubicBezTo>
                      <a:pt x="695" y="61"/>
                      <a:pt x="702" y="63"/>
                      <a:pt x="702" y="67"/>
                    </a:cubicBezTo>
                    <a:cubicBezTo>
                      <a:pt x="702" y="72"/>
                      <a:pt x="692" y="72"/>
                      <a:pt x="689" y="76"/>
                    </a:cubicBezTo>
                    <a:cubicBezTo>
                      <a:pt x="686" y="84"/>
                      <a:pt x="687" y="90"/>
                      <a:pt x="681" y="98"/>
                    </a:cubicBezTo>
                    <a:cubicBezTo>
                      <a:pt x="671" y="110"/>
                      <a:pt x="658" y="90"/>
                      <a:pt x="658" y="85"/>
                    </a:cubicBezTo>
                    <a:cubicBezTo>
                      <a:pt x="658" y="79"/>
                      <a:pt x="665" y="81"/>
                      <a:pt x="665" y="74"/>
                    </a:cubicBezTo>
                    <a:cubicBezTo>
                      <a:pt x="665" y="71"/>
                      <a:pt x="652" y="59"/>
                      <a:pt x="649" y="59"/>
                    </a:cubicBezTo>
                    <a:cubicBezTo>
                      <a:pt x="636" y="59"/>
                      <a:pt x="645" y="78"/>
                      <a:pt x="631" y="78"/>
                    </a:cubicBezTo>
                    <a:cubicBezTo>
                      <a:pt x="631" y="70"/>
                      <a:pt x="630" y="65"/>
                      <a:pt x="621" y="60"/>
                    </a:cubicBezTo>
                    <a:cubicBezTo>
                      <a:pt x="622" y="58"/>
                      <a:pt x="623" y="57"/>
                      <a:pt x="625" y="55"/>
                    </a:cubicBezTo>
                    <a:cubicBezTo>
                      <a:pt x="618" y="51"/>
                      <a:pt x="609" y="55"/>
                      <a:pt x="603" y="48"/>
                    </a:cubicBezTo>
                    <a:cubicBezTo>
                      <a:pt x="606" y="47"/>
                      <a:pt x="614" y="44"/>
                      <a:pt x="614" y="38"/>
                    </a:cubicBezTo>
                    <a:cubicBezTo>
                      <a:pt x="614" y="29"/>
                      <a:pt x="601" y="30"/>
                      <a:pt x="601" y="23"/>
                    </a:cubicBezTo>
                    <a:cubicBezTo>
                      <a:pt x="601" y="10"/>
                      <a:pt x="591" y="1"/>
                      <a:pt x="574" y="0"/>
                    </a:cubicBezTo>
                    <a:cubicBezTo>
                      <a:pt x="565" y="0"/>
                      <a:pt x="569" y="6"/>
                      <a:pt x="569" y="10"/>
                    </a:cubicBezTo>
                    <a:cubicBezTo>
                      <a:pt x="564" y="11"/>
                      <a:pt x="557" y="10"/>
                      <a:pt x="557" y="17"/>
                    </a:cubicBezTo>
                    <a:cubicBezTo>
                      <a:pt x="557" y="21"/>
                      <a:pt x="561" y="23"/>
                      <a:pt x="561" y="28"/>
                    </a:cubicBezTo>
                    <a:cubicBezTo>
                      <a:pt x="561" y="32"/>
                      <a:pt x="555" y="32"/>
                      <a:pt x="555" y="38"/>
                    </a:cubicBezTo>
                    <a:cubicBezTo>
                      <a:pt x="555" y="52"/>
                      <a:pt x="585" y="44"/>
                      <a:pt x="585" y="59"/>
                    </a:cubicBezTo>
                    <a:cubicBezTo>
                      <a:pt x="585" y="61"/>
                      <a:pt x="581" y="72"/>
                      <a:pt x="581" y="72"/>
                    </a:cubicBezTo>
                    <a:cubicBezTo>
                      <a:pt x="584" y="70"/>
                      <a:pt x="587" y="69"/>
                      <a:pt x="591" y="67"/>
                    </a:cubicBezTo>
                    <a:cubicBezTo>
                      <a:pt x="596" y="85"/>
                      <a:pt x="567" y="77"/>
                      <a:pt x="567" y="98"/>
                    </a:cubicBezTo>
                    <a:cubicBezTo>
                      <a:pt x="553" y="102"/>
                      <a:pt x="564" y="88"/>
                      <a:pt x="561" y="83"/>
                    </a:cubicBezTo>
                    <a:cubicBezTo>
                      <a:pt x="559" y="81"/>
                      <a:pt x="547" y="78"/>
                      <a:pt x="541" y="78"/>
                    </a:cubicBezTo>
                    <a:cubicBezTo>
                      <a:pt x="533" y="78"/>
                      <a:pt x="530" y="82"/>
                      <a:pt x="530" y="92"/>
                    </a:cubicBezTo>
                    <a:cubicBezTo>
                      <a:pt x="522" y="91"/>
                      <a:pt x="517" y="92"/>
                      <a:pt x="492" y="92"/>
                    </a:cubicBezTo>
                    <a:cubicBezTo>
                      <a:pt x="468" y="92"/>
                      <a:pt x="441" y="83"/>
                      <a:pt x="435" y="65"/>
                    </a:cubicBezTo>
                    <a:cubicBezTo>
                      <a:pt x="427" y="67"/>
                      <a:pt x="400" y="68"/>
                      <a:pt x="400" y="78"/>
                    </a:cubicBezTo>
                    <a:cubicBezTo>
                      <a:pt x="400" y="81"/>
                      <a:pt x="403" y="82"/>
                      <a:pt x="406" y="82"/>
                    </a:cubicBezTo>
                    <a:cubicBezTo>
                      <a:pt x="413" y="82"/>
                      <a:pt x="425" y="79"/>
                      <a:pt x="430" y="75"/>
                    </a:cubicBezTo>
                    <a:cubicBezTo>
                      <a:pt x="432" y="90"/>
                      <a:pt x="409" y="78"/>
                      <a:pt x="409" y="93"/>
                    </a:cubicBezTo>
                    <a:cubicBezTo>
                      <a:pt x="409" y="96"/>
                      <a:pt x="414" y="106"/>
                      <a:pt x="412" y="106"/>
                    </a:cubicBezTo>
                    <a:cubicBezTo>
                      <a:pt x="403" y="106"/>
                      <a:pt x="401" y="95"/>
                      <a:pt x="394" y="92"/>
                    </a:cubicBezTo>
                    <a:cubicBezTo>
                      <a:pt x="387" y="89"/>
                      <a:pt x="387" y="89"/>
                      <a:pt x="387" y="89"/>
                    </a:cubicBezTo>
                    <a:cubicBezTo>
                      <a:pt x="377" y="89"/>
                      <a:pt x="370" y="89"/>
                      <a:pt x="359" y="89"/>
                    </a:cubicBezTo>
                    <a:cubicBezTo>
                      <a:pt x="350" y="89"/>
                      <a:pt x="344" y="92"/>
                      <a:pt x="335" y="93"/>
                    </a:cubicBezTo>
                    <a:cubicBezTo>
                      <a:pt x="317" y="93"/>
                      <a:pt x="317" y="87"/>
                      <a:pt x="317" y="86"/>
                    </a:cubicBezTo>
                    <a:cubicBezTo>
                      <a:pt x="317" y="82"/>
                      <a:pt x="331" y="83"/>
                      <a:pt x="333" y="81"/>
                    </a:cubicBezTo>
                    <a:cubicBezTo>
                      <a:pt x="321" y="64"/>
                      <a:pt x="323" y="66"/>
                      <a:pt x="298" y="68"/>
                    </a:cubicBezTo>
                    <a:cubicBezTo>
                      <a:pt x="271" y="70"/>
                      <a:pt x="258" y="48"/>
                      <a:pt x="231" y="48"/>
                    </a:cubicBezTo>
                    <a:cubicBezTo>
                      <a:pt x="223" y="48"/>
                      <a:pt x="219" y="54"/>
                      <a:pt x="212" y="54"/>
                    </a:cubicBezTo>
                    <a:cubicBezTo>
                      <a:pt x="207" y="54"/>
                      <a:pt x="202" y="46"/>
                      <a:pt x="202" y="42"/>
                    </a:cubicBezTo>
                    <a:cubicBezTo>
                      <a:pt x="193" y="44"/>
                      <a:pt x="193" y="54"/>
                      <a:pt x="184" y="54"/>
                    </a:cubicBezTo>
                    <a:cubicBezTo>
                      <a:pt x="176" y="54"/>
                      <a:pt x="164" y="34"/>
                      <a:pt x="161" y="34"/>
                    </a:cubicBezTo>
                    <a:cubicBezTo>
                      <a:pt x="153" y="34"/>
                      <a:pt x="156" y="47"/>
                      <a:pt x="146" y="47"/>
                    </a:cubicBezTo>
                    <a:cubicBezTo>
                      <a:pt x="143" y="47"/>
                      <a:pt x="140" y="44"/>
                      <a:pt x="138" y="40"/>
                    </a:cubicBezTo>
                    <a:cubicBezTo>
                      <a:pt x="125" y="44"/>
                      <a:pt x="120" y="44"/>
                      <a:pt x="108" y="49"/>
                    </a:cubicBezTo>
                    <a:cubicBezTo>
                      <a:pt x="103" y="50"/>
                      <a:pt x="91" y="59"/>
                      <a:pt x="87" y="55"/>
                    </a:cubicBezTo>
                    <a:cubicBezTo>
                      <a:pt x="76" y="44"/>
                      <a:pt x="78" y="58"/>
                      <a:pt x="74" y="58"/>
                    </a:cubicBezTo>
                    <a:cubicBezTo>
                      <a:pt x="45" y="59"/>
                      <a:pt x="65" y="70"/>
                      <a:pt x="61" y="70"/>
                    </a:cubicBezTo>
                    <a:cubicBezTo>
                      <a:pt x="50" y="70"/>
                      <a:pt x="30" y="67"/>
                      <a:pt x="12" y="56"/>
                    </a:cubicBezTo>
                    <a:cubicBezTo>
                      <a:pt x="11" y="56"/>
                      <a:pt x="6" y="52"/>
                      <a:pt x="6" y="51"/>
                    </a:cubicBezTo>
                    <a:cubicBezTo>
                      <a:pt x="3" y="52"/>
                      <a:pt x="5" y="52"/>
                      <a:pt x="0" y="51"/>
                    </a:cubicBezTo>
                    <a:cubicBezTo>
                      <a:pt x="0" y="242"/>
                      <a:pt x="0" y="242"/>
                      <a:pt x="0" y="242"/>
                    </a:cubicBezTo>
                    <a:cubicBezTo>
                      <a:pt x="6" y="247"/>
                      <a:pt x="19" y="240"/>
                      <a:pt x="25" y="248"/>
                    </a:cubicBezTo>
                    <a:cubicBezTo>
                      <a:pt x="29" y="254"/>
                      <a:pt x="38" y="266"/>
                      <a:pt x="47" y="266"/>
                    </a:cubicBezTo>
                    <a:cubicBezTo>
                      <a:pt x="53" y="266"/>
                      <a:pt x="53" y="257"/>
                      <a:pt x="59" y="255"/>
                    </a:cubicBezTo>
                    <a:cubicBezTo>
                      <a:pt x="62" y="254"/>
                      <a:pt x="64" y="255"/>
                      <a:pt x="67" y="253"/>
                    </a:cubicBezTo>
                    <a:cubicBezTo>
                      <a:pt x="81" y="266"/>
                      <a:pt x="87" y="271"/>
                      <a:pt x="99" y="288"/>
                    </a:cubicBezTo>
                    <a:cubicBezTo>
                      <a:pt x="100" y="290"/>
                      <a:pt x="103" y="291"/>
                      <a:pt x="105" y="295"/>
                    </a:cubicBezTo>
                    <a:cubicBezTo>
                      <a:pt x="106" y="300"/>
                      <a:pt x="108" y="306"/>
                      <a:pt x="113" y="311"/>
                    </a:cubicBezTo>
                    <a:cubicBezTo>
                      <a:pt x="116" y="314"/>
                      <a:pt x="121" y="313"/>
                      <a:pt x="124" y="316"/>
                    </a:cubicBezTo>
                    <a:cubicBezTo>
                      <a:pt x="128" y="320"/>
                      <a:pt x="135" y="322"/>
                      <a:pt x="135" y="332"/>
                    </a:cubicBezTo>
                    <a:cubicBezTo>
                      <a:pt x="135" y="336"/>
                      <a:pt x="129" y="337"/>
                      <a:pt x="129" y="340"/>
                    </a:cubicBezTo>
                    <a:cubicBezTo>
                      <a:pt x="129" y="343"/>
                      <a:pt x="132" y="344"/>
                      <a:pt x="132" y="347"/>
                    </a:cubicBezTo>
                    <a:cubicBezTo>
                      <a:pt x="132" y="352"/>
                      <a:pt x="130" y="364"/>
                      <a:pt x="136" y="366"/>
                    </a:cubicBezTo>
                    <a:cubicBezTo>
                      <a:pt x="140" y="367"/>
                      <a:pt x="143" y="367"/>
                      <a:pt x="146" y="370"/>
                    </a:cubicBezTo>
                    <a:cubicBezTo>
                      <a:pt x="150" y="373"/>
                      <a:pt x="145" y="379"/>
                      <a:pt x="150" y="383"/>
                    </a:cubicBezTo>
                    <a:cubicBezTo>
                      <a:pt x="150" y="383"/>
                      <a:pt x="162" y="390"/>
                      <a:pt x="162" y="391"/>
                    </a:cubicBezTo>
                    <a:cubicBezTo>
                      <a:pt x="165" y="401"/>
                      <a:pt x="166" y="413"/>
                      <a:pt x="181" y="413"/>
                    </a:cubicBezTo>
                    <a:cubicBezTo>
                      <a:pt x="183" y="422"/>
                      <a:pt x="199" y="416"/>
                      <a:pt x="202" y="428"/>
                    </a:cubicBezTo>
                    <a:cubicBezTo>
                      <a:pt x="204" y="432"/>
                      <a:pt x="215" y="433"/>
                      <a:pt x="219" y="437"/>
                    </a:cubicBezTo>
                    <a:cubicBezTo>
                      <a:pt x="220" y="438"/>
                      <a:pt x="222" y="439"/>
                      <a:pt x="224" y="440"/>
                    </a:cubicBezTo>
                    <a:cubicBezTo>
                      <a:pt x="224" y="440"/>
                      <a:pt x="224" y="440"/>
                      <a:pt x="224" y="440"/>
                    </a:cubicBezTo>
                    <a:cubicBezTo>
                      <a:pt x="577" y="440"/>
                      <a:pt x="577" y="440"/>
                      <a:pt x="577" y="440"/>
                    </a:cubicBezTo>
                    <a:cubicBezTo>
                      <a:pt x="577" y="435"/>
                      <a:pt x="577" y="435"/>
                      <a:pt x="577" y="435"/>
                    </a:cubicBezTo>
                    <a:cubicBezTo>
                      <a:pt x="583" y="439"/>
                      <a:pt x="582" y="443"/>
                      <a:pt x="588" y="446"/>
                    </a:cubicBezTo>
                    <a:cubicBezTo>
                      <a:pt x="610" y="446"/>
                      <a:pt x="610" y="446"/>
                      <a:pt x="610" y="446"/>
                    </a:cubicBezTo>
                    <a:cubicBezTo>
                      <a:pt x="619" y="455"/>
                      <a:pt x="630" y="455"/>
                      <a:pt x="647" y="455"/>
                    </a:cubicBezTo>
                    <a:cubicBezTo>
                      <a:pt x="652" y="453"/>
                      <a:pt x="653" y="455"/>
                      <a:pt x="658" y="452"/>
                    </a:cubicBezTo>
                    <a:cubicBezTo>
                      <a:pt x="662" y="450"/>
                      <a:pt x="661" y="443"/>
                      <a:pt x="665" y="443"/>
                    </a:cubicBezTo>
                    <a:cubicBezTo>
                      <a:pt x="670" y="443"/>
                      <a:pt x="674" y="451"/>
                      <a:pt x="676" y="453"/>
                    </a:cubicBezTo>
                    <a:cubicBezTo>
                      <a:pt x="677" y="451"/>
                      <a:pt x="676" y="448"/>
                      <a:pt x="676" y="447"/>
                    </a:cubicBezTo>
                    <a:cubicBezTo>
                      <a:pt x="677" y="447"/>
                      <a:pt x="678" y="447"/>
                      <a:pt x="680" y="447"/>
                    </a:cubicBezTo>
                    <a:cubicBezTo>
                      <a:pt x="682" y="447"/>
                      <a:pt x="701" y="462"/>
                      <a:pt x="702" y="463"/>
                    </a:cubicBezTo>
                    <a:cubicBezTo>
                      <a:pt x="704" y="469"/>
                      <a:pt x="702" y="473"/>
                      <a:pt x="705" y="477"/>
                    </a:cubicBezTo>
                    <a:cubicBezTo>
                      <a:pt x="715" y="487"/>
                      <a:pt x="729" y="485"/>
                      <a:pt x="740" y="492"/>
                    </a:cubicBezTo>
                    <a:cubicBezTo>
                      <a:pt x="752" y="492"/>
                      <a:pt x="752" y="492"/>
                      <a:pt x="752" y="492"/>
                    </a:cubicBezTo>
                    <a:cubicBezTo>
                      <a:pt x="757" y="495"/>
                      <a:pt x="763" y="500"/>
                      <a:pt x="763" y="506"/>
                    </a:cubicBezTo>
                    <a:cubicBezTo>
                      <a:pt x="763" y="509"/>
                      <a:pt x="762" y="512"/>
                      <a:pt x="759" y="512"/>
                    </a:cubicBezTo>
                    <a:cubicBezTo>
                      <a:pt x="754" y="512"/>
                      <a:pt x="748" y="506"/>
                      <a:pt x="747" y="504"/>
                    </a:cubicBezTo>
                    <a:cubicBezTo>
                      <a:pt x="745" y="511"/>
                      <a:pt x="741" y="532"/>
                      <a:pt x="735" y="532"/>
                    </a:cubicBezTo>
                    <a:cubicBezTo>
                      <a:pt x="730" y="538"/>
                      <a:pt x="725" y="541"/>
                      <a:pt x="725" y="547"/>
                    </a:cubicBezTo>
                    <a:cubicBezTo>
                      <a:pt x="726" y="549"/>
                      <a:pt x="729" y="553"/>
                      <a:pt x="732" y="553"/>
                    </a:cubicBezTo>
                    <a:cubicBezTo>
                      <a:pt x="736" y="553"/>
                      <a:pt x="736" y="550"/>
                      <a:pt x="738" y="548"/>
                    </a:cubicBezTo>
                    <a:cubicBezTo>
                      <a:pt x="742" y="544"/>
                      <a:pt x="748" y="545"/>
                      <a:pt x="755" y="545"/>
                    </a:cubicBezTo>
                    <a:cubicBezTo>
                      <a:pt x="760" y="545"/>
                      <a:pt x="763" y="548"/>
                      <a:pt x="765" y="546"/>
                    </a:cubicBezTo>
                    <a:cubicBezTo>
                      <a:pt x="768" y="545"/>
                      <a:pt x="770" y="544"/>
                      <a:pt x="772" y="543"/>
                    </a:cubicBezTo>
                    <a:cubicBezTo>
                      <a:pt x="772" y="540"/>
                      <a:pt x="771" y="538"/>
                      <a:pt x="770" y="536"/>
                    </a:cubicBezTo>
                    <a:cubicBezTo>
                      <a:pt x="769" y="534"/>
                      <a:pt x="767" y="533"/>
                      <a:pt x="767" y="531"/>
                    </a:cubicBezTo>
                    <a:cubicBezTo>
                      <a:pt x="767" y="529"/>
                      <a:pt x="771" y="528"/>
                      <a:pt x="773" y="528"/>
                    </a:cubicBezTo>
                    <a:cubicBezTo>
                      <a:pt x="782" y="525"/>
                      <a:pt x="803" y="519"/>
                      <a:pt x="814" y="519"/>
                    </a:cubicBezTo>
                    <a:cubicBezTo>
                      <a:pt x="815" y="519"/>
                      <a:pt x="831" y="503"/>
                      <a:pt x="834" y="501"/>
                    </a:cubicBezTo>
                    <a:cubicBezTo>
                      <a:pt x="836" y="499"/>
                      <a:pt x="847" y="500"/>
                      <a:pt x="857" y="500"/>
                    </a:cubicBezTo>
                    <a:cubicBezTo>
                      <a:pt x="861" y="500"/>
                      <a:pt x="864" y="500"/>
                      <a:pt x="868" y="500"/>
                    </a:cubicBezTo>
                    <a:cubicBezTo>
                      <a:pt x="872" y="500"/>
                      <a:pt x="876" y="498"/>
                      <a:pt x="879" y="498"/>
                    </a:cubicBezTo>
                    <a:cubicBezTo>
                      <a:pt x="884" y="497"/>
                      <a:pt x="882" y="496"/>
                      <a:pt x="884" y="494"/>
                    </a:cubicBezTo>
                    <a:cubicBezTo>
                      <a:pt x="892" y="486"/>
                      <a:pt x="892" y="471"/>
                      <a:pt x="903" y="463"/>
                    </a:cubicBezTo>
                    <a:cubicBezTo>
                      <a:pt x="908" y="470"/>
                      <a:pt x="916" y="460"/>
                      <a:pt x="920" y="467"/>
                    </a:cubicBezTo>
                    <a:cubicBezTo>
                      <a:pt x="926" y="478"/>
                      <a:pt x="922" y="494"/>
                      <a:pt x="928" y="505"/>
                    </a:cubicBezTo>
                    <a:lnTo>
                      <a:pt x="928" y="50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15" name="Freeform 51"/>
              <p:cNvSpPr>
                <a:spLocks/>
              </p:cNvSpPr>
              <p:nvPr/>
            </p:nvSpPr>
            <p:spPr bwMode="auto">
              <a:xfrm>
                <a:off x="893725" y="1761426"/>
                <a:ext cx="765961" cy="561294"/>
              </a:xfrm>
              <a:custGeom>
                <a:avLst/>
                <a:gdLst/>
                <a:ahLst/>
                <a:cxnLst>
                  <a:cxn ang="0">
                    <a:pos x="334" y="228"/>
                  </a:cxn>
                  <a:cxn ang="0">
                    <a:pos x="381" y="252"/>
                  </a:cxn>
                  <a:cxn ang="0">
                    <a:pos x="401" y="239"/>
                  </a:cxn>
                  <a:cxn ang="0">
                    <a:pos x="439" y="281"/>
                  </a:cxn>
                  <a:cxn ang="0">
                    <a:pos x="458" y="302"/>
                  </a:cxn>
                  <a:cxn ang="0">
                    <a:pos x="463" y="326"/>
                  </a:cxn>
                  <a:cxn ang="0">
                    <a:pos x="440" y="314"/>
                  </a:cxn>
                  <a:cxn ang="0">
                    <a:pos x="427" y="300"/>
                  </a:cxn>
                  <a:cxn ang="0">
                    <a:pos x="426" y="286"/>
                  </a:cxn>
                  <a:cxn ang="0">
                    <a:pos x="414" y="286"/>
                  </a:cxn>
                  <a:cxn ang="0">
                    <a:pos x="412" y="270"/>
                  </a:cxn>
                  <a:cxn ang="0">
                    <a:pos x="390" y="261"/>
                  </a:cxn>
                  <a:cxn ang="0">
                    <a:pos x="363" y="252"/>
                  </a:cxn>
                  <a:cxn ang="0">
                    <a:pos x="299" y="236"/>
                  </a:cxn>
                  <a:cxn ang="0">
                    <a:pos x="240" y="221"/>
                  </a:cxn>
                  <a:cxn ang="0">
                    <a:pos x="200" y="252"/>
                  </a:cxn>
                  <a:cxn ang="0">
                    <a:pos x="199" y="245"/>
                  </a:cxn>
                  <a:cxn ang="0">
                    <a:pos x="218" y="219"/>
                  </a:cxn>
                  <a:cxn ang="0">
                    <a:pos x="213" y="214"/>
                  </a:cxn>
                  <a:cxn ang="0">
                    <a:pos x="173" y="260"/>
                  </a:cxn>
                  <a:cxn ang="0">
                    <a:pos x="143" y="288"/>
                  </a:cxn>
                  <a:cxn ang="0">
                    <a:pos x="79" y="322"/>
                  </a:cxn>
                  <a:cxn ang="0">
                    <a:pos x="57" y="328"/>
                  </a:cxn>
                  <a:cxn ang="0">
                    <a:pos x="92" y="307"/>
                  </a:cxn>
                  <a:cxn ang="0">
                    <a:pos x="148" y="256"/>
                  </a:cxn>
                  <a:cxn ang="0">
                    <a:pos x="125" y="262"/>
                  </a:cxn>
                  <a:cxn ang="0">
                    <a:pos x="110" y="266"/>
                  </a:cxn>
                  <a:cxn ang="0">
                    <a:pos x="88" y="261"/>
                  </a:cxn>
                  <a:cxn ang="0">
                    <a:pos x="76" y="264"/>
                  </a:cxn>
                  <a:cxn ang="0">
                    <a:pos x="72" y="244"/>
                  </a:cxn>
                  <a:cxn ang="0">
                    <a:pos x="60" y="245"/>
                  </a:cxn>
                  <a:cxn ang="0">
                    <a:pos x="37" y="224"/>
                  </a:cxn>
                  <a:cxn ang="0">
                    <a:pos x="52" y="180"/>
                  </a:cxn>
                  <a:cxn ang="0">
                    <a:pos x="79" y="152"/>
                  </a:cxn>
                  <a:cxn ang="0">
                    <a:pos x="85" y="145"/>
                  </a:cxn>
                  <a:cxn ang="0">
                    <a:pos x="60" y="153"/>
                  </a:cxn>
                  <a:cxn ang="0">
                    <a:pos x="18" y="150"/>
                  </a:cxn>
                  <a:cxn ang="0">
                    <a:pos x="13" y="133"/>
                  </a:cxn>
                  <a:cxn ang="0">
                    <a:pos x="40" y="106"/>
                  </a:cxn>
                  <a:cxn ang="0">
                    <a:pos x="64" y="116"/>
                  </a:cxn>
                  <a:cxn ang="0">
                    <a:pos x="50" y="95"/>
                  </a:cxn>
                  <a:cxn ang="0">
                    <a:pos x="13" y="68"/>
                  </a:cxn>
                  <a:cxn ang="0">
                    <a:pos x="44" y="56"/>
                  </a:cxn>
                  <a:cxn ang="0">
                    <a:pos x="117" y="13"/>
                  </a:cxn>
                  <a:cxn ang="0">
                    <a:pos x="150" y="7"/>
                  </a:cxn>
                  <a:cxn ang="0">
                    <a:pos x="157" y="7"/>
                  </a:cxn>
                  <a:cxn ang="0">
                    <a:pos x="189" y="11"/>
                  </a:cxn>
                  <a:cxn ang="0">
                    <a:pos x="236" y="20"/>
                  </a:cxn>
                  <a:cxn ang="0">
                    <a:pos x="307" y="28"/>
                  </a:cxn>
                  <a:cxn ang="0">
                    <a:pos x="334" y="36"/>
                  </a:cxn>
                </a:cxnLst>
                <a:rect l="0" t="0" r="r" b="b"/>
                <a:pathLst>
                  <a:path w="469" h="343">
                    <a:moveTo>
                      <a:pt x="334" y="37"/>
                    </a:moveTo>
                    <a:cubicBezTo>
                      <a:pt x="334" y="228"/>
                      <a:pt x="334" y="228"/>
                      <a:pt x="334" y="228"/>
                    </a:cubicBezTo>
                    <a:cubicBezTo>
                      <a:pt x="340" y="233"/>
                      <a:pt x="353" y="226"/>
                      <a:pt x="359" y="234"/>
                    </a:cubicBezTo>
                    <a:cubicBezTo>
                      <a:pt x="363" y="240"/>
                      <a:pt x="372" y="252"/>
                      <a:pt x="381" y="252"/>
                    </a:cubicBezTo>
                    <a:cubicBezTo>
                      <a:pt x="387" y="252"/>
                      <a:pt x="387" y="243"/>
                      <a:pt x="393" y="241"/>
                    </a:cubicBezTo>
                    <a:cubicBezTo>
                      <a:pt x="396" y="240"/>
                      <a:pt x="398" y="241"/>
                      <a:pt x="401" y="239"/>
                    </a:cubicBezTo>
                    <a:cubicBezTo>
                      <a:pt x="415" y="252"/>
                      <a:pt x="421" y="257"/>
                      <a:pt x="433" y="274"/>
                    </a:cubicBezTo>
                    <a:cubicBezTo>
                      <a:pt x="434" y="276"/>
                      <a:pt x="437" y="277"/>
                      <a:pt x="439" y="281"/>
                    </a:cubicBezTo>
                    <a:cubicBezTo>
                      <a:pt x="440" y="286"/>
                      <a:pt x="442" y="292"/>
                      <a:pt x="447" y="297"/>
                    </a:cubicBezTo>
                    <a:cubicBezTo>
                      <a:pt x="450" y="300"/>
                      <a:pt x="455" y="299"/>
                      <a:pt x="458" y="302"/>
                    </a:cubicBezTo>
                    <a:cubicBezTo>
                      <a:pt x="462" y="306"/>
                      <a:pt x="469" y="308"/>
                      <a:pt x="469" y="318"/>
                    </a:cubicBezTo>
                    <a:cubicBezTo>
                      <a:pt x="469" y="322"/>
                      <a:pt x="463" y="323"/>
                      <a:pt x="463" y="326"/>
                    </a:cubicBezTo>
                    <a:cubicBezTo>
                      <a:pt x="461" y="326"/>
                      <a:pt x="461" y="327"/>
                      <a:pt x="459" y="327"/>
                    </a:cubicBezTo>
                    <a:cubicBezTo>
                      <a:pt x="451" y="327"/>
                      <a:pt x="440" y="318"/>
                      <a:pt x="440" y="314"/>
                    </a:cubicBezTo>
                    <a:cubicBezTo>
                      <a:pt x="440" y="310"/>
                      <a:pt x="440" y="311"/>
                      <a:pt x="440" y="307"/>
                    </a:cubicBezTo>
                    <a:cubicBezTo>
                      <a:pt x="440" y="300"/>
                      <a:pt x="435" y="300"/>
                      <a:pt x="427" y="300"/>
                    </a:cubicBezTo>
                    <a:cubicBezTo>
                      <a:pt x="421" y="300"/>
                      <a:pt x="419" y="296"/>
                      <a:pt x="419" y="294"/>
                    </a:cubicBezTo>
                    <a:cubicBezTo>
                      <a:pt x="419" y="290"/>
                      <a:pt x="426" y="290"/>
                      <a:pt x="426" y="286"/>
                    </a:cubicBezTo>
                    <a:cubicBezTo>
                      <a:pt x="426" y="283"/>
                      <a:pt x="426" y="281"/>
                      <a:pt x="426" y="281"/>
                    </a:cubicBezTo>
                    <a:cubicBezTo>
                      <a:pt x="417" y="281"/>
                      <a:pt x="420" y="286"/>
                      <a:pt x="414" y="286"/>
                    </a:cubicBezTo>
                    <a:cubicBezTo>
                      <a:pt x="412" y="286"/>
                      <a:pt x="407" y="282"/>
                      <a:pt x="407" y="280"/>
                    </a:cubicBezTo>
                    <a:cubicBezTo>
                      <a:pt x="407" y="274"/>
                      <a:pt x="410" y="273"/>
                      <a:pt x="412" y="270"/>
                    </a:cubicBezTo>
                    <a:cubicBezTo>
                      <a:pt x="409" y="268"/>
                      <a:pt x="405" y="264"/>
                      <a:pt x="404" y="267"/>
                    </a:cubicBezTo>
                    <a:cubicBezTo>
                      <a:pt x="397" y="267"/>
                      <a:pt x="394" y="264"/>
                      <a:pt x="390" y="261"/>
                    </a:cubicBezTo>
                    <a:cubicBezTo>
                      <a:pt x="389" y="264"/>
                      <a:pt x="387" y="269"/>
                      <a:pt x="384" y="269"/>
                    </a:cubicBezTo>
                    <a:cubicBezTo>
                      <a:pt x="375" y="269"/>
                      <a:pt x="368" y="256"/>
                      <a:pt x="363" y="252"/>
                    </a:cubicBezTo>
                    <a:cubicBezTo>
                      <a:pt x="352" y="243"/>
                      <a:pt x="337" y="244"/>
                      <a:pt x="323" y="236"/>
                    </a:cubicBezTo>
                    <a:cubicBezTo>
                      <a:pt x="299" y="236"/>
                      <a:pt x="299" y="236"/>
                      <a:pt x="299" y="236"/>
                    </a:cubicBezTo>
                    <a:cubicBezTo>
                      <a:pt x="285" y="232"/>
                      <a:pt x="265" y="230"/>
                      <a:pt x="258" y="214"/>
                    </a:cubicBezTo>
                    <a:cubicBezTo>
                      <a:pt x="252" y="217"/>
                      <a:pt x="244" y="219"/>
                      <a:pt x="240" y="221"/>
                    </a:cubicBezTo>
                    <a:cubicBezTo>
                      <a:pt x="241" y="224"/>
                      <a:pt x="242" y="225"/>
                      <a:pt x="244" y="227"/>
                    </a:cubicBezTo>
                    <a:cubicBezTo>
                      <a:pt x="238" y="236"/>
                      <a:pt x="210" y="252"/>
                      <a:pt x="200" y="252"/>
                    </a:cubicBezTo>
                    <a:cubicBezTo>
                      <a:pt x="198" y="252"/>
                      <a:pt x="195" y="251"/>
                      <a:pt x="195" y="249"/>
                    </a:cubicBezTo>
                    <a:cubicBezTo>
                      <a:pt x="195" y="246"/>
                      <a:pt x="198" y="246"/>
                      <a:pt x="199" y="245"/>
                    </a:cubicBezTo>
                    <a:cubicBezTo>
                      <a:pt x="197" y="242"/>
                      <a:pt x="199" y="242"/>
                      <a:pt x="199" y="240"/>
                    </a:cubicBezTo>
                    <a:cubicBezTo>
                      <a:pt x="199" y="230"/>
                      <a:pt x="205" y="223"/>
                      <a:pt x="218" y="219"/>
                    </a:cubicBezTo>
                    <a:cubicBezTo>
                      <a:pt x="218" y="217"/>
                      <a:pt x="218" y="216"/>
                      <a:pt x="218" y="214"/>
                    </a:cubicBezTo>
                    <a:cubicBezTo>
                      <a:pt x="214" y="214"/>
                      <a:pt x="215" y="214"/>
                      <a:pt x="213" y="214"/>
                    </a:cubicBezTo>
                    <a:cubicBezTo>
                      <a:pt x="203" y="214"/>
                      <a:pt x="173" y="239"/>
                      <a:pt x="173" y="253"/>
                    </a:cubicBezTo>
                    <a:cubicBezTo>
                      <a:pt x="173" y="255"/>
                      <a:pt x="173" y="258"/>
                      <a:pt x="173" y="260"/>
                    </a:cubicBezTo>
                    <a:cubicBezTo>
                      <a:pt x="173" y="270"/>
                      <a:pt x="164" y="273"/>
                      <a:pt x="154" y="277"/>
                    </a:cubicBezTo>
                    <a:cubicBezTo>
                      <a:pt x="148" y="280"/>
                      <a:pt x="146" y="284"/>
                      <a:pt x="143" y="288"/>
                    </a:cubicBezTo>
                    <a:cubicBezTo>
                      <a:pt x="136" y="297"/>
                      <a:pt x="121" y="301"/>
                      <a:pt x="114" y="308"/>
                    </a:cubicBezTo>
                    <a:cubicBezTo>
                      <a:pt x="107" y="315"/>
                      <a:pt x="91" y="320"/>
                      <a:pt x="79" y="322"/>
                    </a:cubicBezTo>
                    <a:cubicBezTo>
                      <a:pt x="63" y="324"/>
                      <a:pt x="54" y="343"/>
                      <a:pt x="35" y="337"/>
                    </a:cubicBezTo>
                    <a:cubicBezTo>
                      <a:pt x="41" y="329"/>
                      <a:pt x="49" y="333"/>
                      <a:pt x="57" y="328"/>
                    </a:cubicBezTo>
                    <a:cubicBezTo>
                      <a:pt x="62" y="325"/>
                      <a:pt x="66" y="316"/>
                      <a:pt x="71" y="314"/>
                    </a:cubicBezTo>
                    <a:cubicBezTo>
                      <a:pt x="78" y="309"/>
                      <a:pt x="87" y="314"/>
                      <a:pt x="92" y="307"/>
                    </a:cubicBezTo>
                    <a:cubicBezTo>
                      <a:pt x="99" y="297"/>
                      <a:pt x="117" y="290"/>
                      <a:pt x="127" y="283"/>
                    </a:cubicBezTo>
                    <a:cubicBezTo>
                      <a:pt x="137" y="276"/>
                      <a:pt x="137" y="263"/>
                      <a:pt x="148" y="256"/>
                    </a:cubicBezTo>
                    <a:cubicBezTo>
                      <a:pt x="141" y="256"/>
                      <a:pt x="141" y="256"/>
                      <a:pt x="141" y="256"/>
                    </a:cubicBezTo>
                    <a:cubicBezTo>
                      <a:pt x="135" y="259"/>
                      <a:pt x="132" y="262"/>
                      <a:pt x="125" y="262"/>
                    </a:cubicBezTo>
                    <a:cubicBezTo>
                      <a:pt x="120" y="262"/>
                      <a:pt x="117" y="260"/>
                      <a:pt x="113" y="258"/>
                    </a:cubicBezTo>
                    <a:cubicBezTo>
                      <a:pt x="112" y="262"/>
                      <a:pt x="110" y="263"/>
                      <a:pt x="110" y="266"/>
                    </a:cubicBezTo>
                    <a:cubicBezTo>
                      <a:pt x="99" y="262"/>
                      <a:pt x="96" y="260"/>
                      <a:pt x="89" y="254"/>
                    </a:cubicBezTo>
                    <a:cubicBezTo>
                      <a:pt x="88" y="257"/>
                      <a:pt x="88" y="259"/>
                      <a:pt x="88" y="261"/>
                    </a:cubicBezTo>
                    <a:cubicBezTo>
                      <a:pt x="84" y="261"/>
                      <a:pt x="85" y="261"/>
                      <a:pt x="83" y="261"/>
                    </a:cubicBezTo>
                    <a:cubicBezTo>
                      <a:pt x="80" y="261"/>
                      <a:pt x="78" y="264"/>
                      <a:pt x="76" y="264"/>
                    </a:cubicBezTo>
                    <a:cubicBezTo>
                      <a:pt x="74" y="264"/>
                      <a:pt x="72" y="257"/>
                      <a:pt x="72" y="253"/>
                    </a:cubicBezTo>
                    <a:cubicBezTo>
                      <a:pt x="72" y="248"/>
                      <a:pt x="72" y="248"/>
                      <a:pt x="72" y="244"/>
                    </a:cubicBezTo>
                    <a:cubicBezTo>
                      <a:pt x="72" y="243"/>
                      <a:pt x="72" y="238"/>
                      <a:pt x="68" y="238"/>
                    </a:cubicBezTo>
                    <a:cubicBezTo>
                      <a:pt x="65" y="238"/>
                      <a:pt x="61" y="245"/>
                      <a:pt x="60" y="245"/>
                    </a:cubicBezTo>
                    <a:cubicBezTo>
                      <a:pt x="54" y="245"/>
                      <a:pt x="33" y="229"/>
                      <a:pt x="30" y="225"/>
                    </a:cubicBezTo>
                    <a:cubicBezTo>
                      <a:pt x="32" y="225"/>
                      <a:pt x="35" y="224"/>
                      <a:pt x="37" y="224"/>
                    </a:cubicBezTo>
                    <a:cubicBezTo>
                      <a:pt x="33" y="214"/>
                      <a:pt x="19" y="212"/>
                      <a:pt x="19" y="205"/>
                    </a:cubicBezTo>
                    <a:cubicBezTo>
                      <a:pt x="19" y="191"/>
                      <a:pt x="43" y="180"/>
                      <a:pt x="52" y="180"/>
                    </a:cubicBezTo>
                    <a:cubicBezTo>
                      <a:pt x="56" y="180"/>
                      <a:pt x="86" y="169"/>
                      <a:pt x="86" y="163"/>
                    </a:cubicBezTo>
                    <a:cubicBezTo>
                      <a:pt x="86" y="160"/>
                      <a:pt x="79" y="153"/>
                      <a:pt x="79" y="152"/>
                    </a:cubicBezTo>
                    <a:cubicBezTo>
                      <a:pt x="83" y="150"/>
                      <a:pt x="82" y="150"/>
                      <a:pt x="85" y="152"/>
                    </a:cubicBezTo>
                    <a:cubicBezTo>
                      <a:pt x="85" y="145"/>
                      <a:pt x="85" y="145"/>
                      <a:pt x="85" y="145"/>
                    </a:cubicBezTo>
                    <a:cubicBezTo>
                      <a:pt x="81" y="145"/>
                      <a:pt x="81" y="145"/>
                      <a:pt x="79" y="145"/>
                    </a:cubicBezTo>
                    <a:cubicBezTo>
                      <a:pt x="72" y="145"/>
                      <a:pt x="69" y="153"/>
                      <a:pt x="60" y="153"/>
                    </a:cubicBezTo>
                    <a:cubicBezTo>
                      <a:pt x="51" y="153"/>
                      <a:pt x="48" y="148"/>
                      <a:pt x="41" y="150"/>
                    </a:cubicBezTo>
                    <a:cubicBezTo>
                      <a:pt x="32" y="150"/>
                      <a:pt x="21" y="150"/>
                      <a:pt x="18" y="150"/>
                    </a:cubicBezTo>
                    <a:cubicBezTo>
                      <a:pt x="17" y="143"/>
                      <a:pt x="12" y="141"/>
                      <a:pt x="12" y="137"/>
                    </a:cubicBezTo>
                    <a:cubicBezTo>
                      <a:pt x="12" y="136"/>
                      <a:pt x="13" y="134"/>
                      <a:pt x="13" y="133"/>
                    </a:cubicBezTo>
                    <a:cubicBezTo>
                      <a:pt x="6" y="133"/>
                      <a:pt x="2" y="130"/>
                      <a:pt x="0" y="126"/>
                    </a:cubicBezTo>
                    <a:cubicBezTo>
                      <a:pt x="11" y="119"/>
                      <a:pt x="29" y="113"/>
                      <a:pt x="40" y="106"/>
                    </a:cubicBezTo>
                    <a:cubicBezTo>
                      <a:pt x="48" y="106"/>
                      <a:pt x="48" y="106"/>
                      <a:pt x="48" y="106"/>
                    </a:cubicBezTo>
                    <a:cubicBezTo>
                      <a:pt x="48" y="120"/>
                      <a:pt x="55" y="116"/>
                      <a:pt x="64" y="116"/>
                    </a:cubicBezTo>
                    <a:cubicBezTo>
                      <a:pt x="70" y="116"/>
                      <a:pt x="71" y="118"/>
                      <a:pt x="76" y="116"/>
                    </a:cubicBezTo>
                    <a:cubicBezTo>
                      <a:pt x="72" y="102"/>
                      <a:pt x="63" y="101"/>
                      <a:pt x="50" y="95"/>
                    </a:cubicBezTo>
                    <a:cubicBezTo>
                      <a:pt x="46" y="94"/>
                      <a:pt x="41" y="80"/>
                      <a:pt x="37" y="78"/>
                    </a:cubicBezTo>
                    <a:cubicBezTo>
                      <a:pt x="31" y="75"/>
                      <a:pt x="13" y="71"/>
                      <a:pt x="13" y="68"/>
                    </a:cubicBezTo>
                    <a:cubicBezTo>
                      <a:pt x="13" y="68"/>
                      <a:pt x="20" y="57"/>
                      <a:pt x="20" y="56"/>
                    </a:cubicBezTo>
                    <a:cubicBezTo>
                      <a:pt x="44" y="56"/>
                      <a:pt x="44" y="56"/>
                      <a:pt x="44" y="56"/>
                    </a:cubicBezTo>
                    <a:cubicBezTo>
                      <a:pt x="57" y="38"/>
                      <a:pt x="77" y="21"/>
                      <a:pt x="101" y="14"/>
                    </a:cubicBezTo>
                    <a:cubicBezTo>
                      <a:pt x="107" y="12"/>
                      <a:pt x="111" y="15"/>
                      <a:pt x="117" y="13"/>
                    </a:cubicBezTo>
                    <a:cubicBezTo>
                      <a:pt x="124" y="10"/>
                      <a:pt x="128" y="0"/>
                      <a:pt x="136" y="0"/>
                    </a:cubicBezTo>
                    <a:cubicBezTo>
                      <a:pt x="142" y="0"/>
                      <a:pt x="144" y="5"/>
                      <a:pt x="150" y="7"/>
                    </a:cubicBezTo>
                    <a:cubicBezTo>
                      <a:pt x="147" y="10"/>
                      <a:pt x="147" y="11"/>
                      <a:pt x="146" y="13"/>
                    </a:cubicBezTo>
                    <a:cubicBezTo>
                      <a:pt x="150" y="14"/>
                      <a:pt x="154" y="11"/>
                      <a:pt x="157" y="7"/>
                    </a:cubicBezTo>
                    <a:cubicBezTo>
                      <a:pt x="162" y="9"/>
                      <a:pt x="163" y="10"/>
                      <a:pt x="167" y="11"/>
                    </a:cubicBezTo>
                    <a:cubicBezTo>
                      <a:pt x="189" y="11"/>
                      <a:pt x="189" y="11"/>
                      <a:pt x="189" y="11"/>
                    </a:cubicBezTo>
                    <a:cubicBezTo>
                      <a:pt x="194" y="15"/>
                      <a:pt x="196" y="17"/>
                      <a:pt x="202" y="20"/>
                    </a:cubicBezTo>
                    <a:cubicBezTo>
                      <a:pt x="236" y="20"/>
                      <a:pt x="236" y="20"/>
                      <a:pt x="236" y="20"/>
                    </a:cubicBezTo>
                    <a:cubicBezTo>
                      <a:pt x="245" y="29"/>
                      <a:pt x="272" y="31"/>
                      <a:pt x="286" y="31"/>
                    </a:cubicBezTo>
                    <a:cubicBezTo>
                      <a:pt x="294" y="31"/>
                      <a:pt x="299" y="28"/>
                      <a:pt x="307" y="28"/>
                    </a:cubicBezTo>
                    <a:cubicBezTo>
                      <a:pt x="319" y="28"/>
                      <a:pt x="323" y="34"/>
                      <a:pt x="334" y="37"/>
                    </a:cubicBezTo>
                    <a:cubicBezTo>
                      <a:pt x="334" y="36"/>
                      <a:pt x="334" y="36"/>
                      <a:pt x="334" y="36"/>
                    </a:cubicBezTo>
                    <a:lnTo>
                      <a:pt x="334" y="3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16" name="Freeform 52"/>
              <p:cNvSpPr>
                <a:spLocks/>
              </p:cNvSpPr>
              <p:nvPr/>
            </p:nvSpPr>
            <p:spPr bwMode="auto">
              <a:xfrm>
                <a:off x="1585622" y="2256457"/>
                <a:ext cx="35082" cy="46775"/>
              </a:xfrm>
              <a:custGeom>
                <a:avLst/>
                <a:gdLst/>
                <a:ahLst/>
                <a:cxnLst>
                  <a:cxn ang="0">
                    <a:pos x="9" y="11"/>
                  </a:cxn>
                  <a:cxn ang="0">
                    <a:pos x="0" y="11"/>
                  </a:cxn>
                  <a:cxn ang="0">
                    <a:pos x="11" y="2"/>
                  </a:cxn>
                  <a:cxn ang="0">
                    <a:pos x="22" y="25"/>
                  </a:cxn>
                  <a:cxn ang="0">
                    <a:pos x="18" y="29"/>
                  </a:cxn>
                  <a:cxn ang="0">
                    <a:pos x="9" y="20"/>
                  </a:cxn>
                  <a:cxn ang="0">
                    <a:pos x="9" y="11"/>
                  </a:cxn>
                </a:cxnLst>
                <a:rect l="0" t="0" r="r" b="b"/>
                <a:pathLst>
                  <a:path w="22" h="29">
                    <a:moveTo>
                      <a:pt x="9" y="11"/>
                    </a:moveTo>
                    <a:cubicBezTo>
                      <a:pt x="2" y="9"/>
                      <a:pt x="5" y="7"/>
                      <a:pt x="0" y="11"/>
                    </a:cubicBezTo>
                    <a:cubicBezTo>
                      <a:pt x="0" y="0"/>
                      <a:pt x="2" y="0"/>
                      <a:pt x="11" y="2"/>
                    </a:cubicBezTo>
                    <a:cubicBezTo>
                      <a:pt x="10" y="14"/>
                      <a:pt x="22" y="15"/>
                      <a:pt x="22" y="25"/>
                    </a:cubicBezTo>
                    <a:cubicBezTo>
                      <a:pt x="22" y="28"/>
                      <a:pt x="20" y="29"/>
                      <a:pt x="18" y="29"/>
                    </a:cubicBezTo>
                    <a:cubicBezTo>
                      <a:pt x="14" y="29"/>
                      <a:pt x="9" y="20"/>
                      <a:pt x="9" y="20"/>
                    </a:cubicBezTo>
                    <a:cubicBezTo>
                      <a:pt x="9" y="16"/>
                      <a:pt x="8" y="13"/>
                      <a:pt x="9" y="1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17" name="Freeform 53"/>
              <p:cNvSpPr>
                <a:spLocks/>
              </p:cNvSpPr>
              <p:nvPr/>
            </p:nvSpPr>
            <p:spPr bwMode="auto">
              <a:xfrm>
                <a:off x="1531050" y="2201887"/>
                <a:ext cx="37032" cy="56520"/>
              </a:xfrm>
              <a:custGeom>
                <a:avLst/>
                <a:gdLst/>
                <a:ahLst/>
                <a:cxnLst>
                  <a:cxn ang="0">
                    <a:pos x="15" y="18"/>
                  </a:cxn>
                  <a:cxn ang="0">
                    <a:pos x="19" y="18"/>
                  </a:cxn>
                  <a:cxn ang="0">
                    <a:pos x="19" y="35"/>
                  </a:cxn>
                  <a:cxn ang="0">
                    <a:pos x="11" y="17"/>
                  </a:cxn>
                  <a:cxn ang="0">
                    <a:pos x="0" y="4"/>
                  </a:cxn>
                  <a:cxn ang="0">
                    <a:pos x="5" y="0"/>
                  </a:cxn>
                  <a:cxn ang="0">
                    <a:pos x="15" y="0"/>
                  </a:cxn>
                  <a:cxn ang="0">
                    <a:pos x="15" y="18"/>
                  </a:cxn>
                </a:cxnLst>
                <a:rect l="0" t="0" r="r" b="b"/>
                <a:pathLst>
                  <a:path w="23" h="35">
                    <a:moveTo>
                      <a:pt x="15" y="18"/>
                    </a:moveTo>
                    <a:cubicBezTo>
                      <a:pt x="15" y="19"/>
                      <a:pt x="19" y="19"/>
                      <a:pt x="19" y="18"/>
                    </a:cubicBezTo>
                    <a:cubicBezTo>
                      <a:pt x="19" y="24"/>
                      <a:pt x="23" y="30"/>
                      <a:pt x="19" y="35"/>
                    </a:cubicBezTo>
                    <a:cubicBezTo>
                      <a:pt x="13" y="30"/>
                      <a:pt x="11" y="24"/>
                      <a:pt x="11" y="17"/>
                    </a:cubicBezTo>
                    <a:cubicBezTo>
                      <a:pt x="5" y="16"/>
                      <a:pt x="0" y="11"/>
                      <a:pt x="0" y="4"/>
                    </a:cubicBezTo>
                    <a:cubicBezTo>
                      <a:pt x="0" y="1"/>
                      <a:pt x="3" y="0"/>
                      <a:pt x="5" y="0"/>
                    </a:cubicBezTo>
                    <a:cubicBezTo>
                      <a:pt x="13" y="0"/>
                      <a:pt x="9" y="3"/>
                      <a:pt x="15" y="0"/>
                    </a:cubicBezTo>
                    <a:cubicBezTo>
                      <a:pt x="15" y="11"/>
                      <a:pt x="13" y="11"/>
                      <a:pt x="15" y="1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18" name="Freeform 54"/>
              <p:cNvSpPr>
                <a:spLocks/>
              </p:cNvSpPr>
              <p:nvPr/>
            </p:nvSpPr>
            <p:spPr bwMode="auto">
              <a:xfrm>
                <a:off x="1879923" y="1660082"/>
                <a:ext cx="378107" cy="198792"/>
              </a:xfrm>
              <a:custGeom>
                <a:avLst/>
                <a:gdLst/>
                <a:ahLst/>
                <a:cxnLst>
                  <a:cxn ang="0">
                    <a:pos x="214" y="96"/>
                  </a:cxn>
                  <a:cxn ang="0">
                    <a:pos x="209" y="100"/>
                  </a:cxn>
                  <a:cxn ang="0">
                    <a:pos x="215" y="103"/>
                  </a:cxn>
                  <a:cxn ang="0">
                    <a:pos x="220" y="110"/>
                  </a:cxn>
                  <a:cxn ang="0">
                    <a:pos x="195" y="118"/>
                  </a:cxn>
                  <a:cxn ang="0">
                    <a:pos x="158" y="104"/>
                  </a:cxn>
                  <a:cxn ang="0">
                    <a:pos x="147" y="112"/>
                  </a:cxn>
                  <a:cxn ang="0">
                    <a:pos x="115" y="121"/>
                  </a:cxn>
                  <a:cxn ang="0">
                    <a:pos x="75" y="121"/>
                  </a:cxn>
                  <a:cxn ang="0">
                    <a:pos x="68" y="110"/>
                  </a:cxn>
                  <a:cxn ang="0">
                    <a:pos x="43" y="108"/>
                  </a:cxn>
                  <a:cxn ang="0">
                    <a:pos x="23" y="92"/>
                  </a:cxn>
                  <a:cxn ang="0">
                    <a:pos x="65" y="82"/>
                  </a:cxn>
                  <a:cxn ang="0">
                    <a:pos x="80" y="81"/>
                  </a:cxn>
                  <a:cxn ang="0">
                    <a:pos x="69" y="77"/>
                  </a:cxn>
                  <a:cxn ang="0">
                    <a:pos x="45" y="77"/>
                  </a:cxn>
                  <a:cxn ang="0">
                    <a:pos x="12" y="69"/>
                  </a:cxn>
                  <a:cxn ang="0">
                    <a:pos x="29" y="60"/>
                  </a:cxn>
                  <a:cxn ang="0">
                    <a:pos x="14" y="59"/>
                  </a:cxn>
                  <a:cxn ang="0">
                    <a:pos x="0" y="51"/>
                  </a:cxn>
                  <a:cxn ang="0">
                    <a:pos x="56" y="13"/>
                  </a:cxn>
                  <a:cxn ang="0">
                    <a:pos x="64" y="29"/>
                  </a:cxn>
                  <a:cxn ang="0">
                    <a:pos x="78" y="21"/>
                  </a:cxn>
                  <a:cxn ang="0">
                    <a:pos x="98" y="34"/>
                  </a:cxn>
                  <a:cxn ang="0">
                    <a:pos x="111" y="31"/>
                  </a:cxn>
                  <a:cxn ang="0">
                    <a:pos x="109" y="23"/>
                  </a:cxn>
                  <a:cxn ang="0">
                    <a:pos x="118" y="23"/>
                  </a:cxn>
                  <a:cxn ang="0">
                    <a:pos x="133" y="35"/>
                  </a:cxn>
                  <a:cxn ang="0">
                    <a:pos x="140" y="51"/>
                  </a:cxn>
                  <a:cxn ang="0">
                    <a:pos x="146" y="48"/>
                  </a:cxn>
                  <a:cxn ang="0">
                    <a:pos x="136" y="17"/>
                  </a:cxn>
                  <a:cxn ang="0">
                    <a:pos x="144" y="12"/>
                  </a:cxn>
                  <a:cxn ang="0">
                    <a:pos x="156" y="12"/>
                  </a:cxn>
                  <a:cxn ang="0">
                    <a:pos x="156" y="7"/>
                  </a:cxn>
                  <a:cxn ang="0">
                    <a:pos x="169" y="0"/>
                  </a:cxn>
                  <a:cxn ang="0">
                    <a:pos x="184" y="10"/>
                  </a:cxn>
                  <a:cxn ang="0">
                    <a:pos x="175" y="24"/>
                  </a:cxn>
                  <a:cxn ang="0">
                    <a:pos x="187" y="62"/>
                  </a:cxn>
                  <a:cxn ang="0">
                    <a:pos x="232" y="92"/>
                  </a:cxn>
                  <a:cxn ang="0">
                    <a:pos x="214" y="96"/>
                  </a:cxn>
                </a:cxnLst>
                <a:rect l="0" t="0" r="r" b="b"/>
                <a:pathLst>
                  <a:path w="232" h="121">
                    <a:moveTo>
                      <a:pt x="214" y="96"/>
                    </a:moveTo>
                    <a:cubicBezTo>
                      <a:pt x="211" y="96"/>
                      <a:pt x="209" y="97"/>
                      <a:pt x="209" y="100"/>
                    </a:cubicBezTo>
                    <a:cubicBezTo>
                      <a:pt x="209" y="103"/>
                      <a:pt x="214" y="103"/>
                      <a:pt x="215" y="103"/>
                    </a:cubicBezTo>
                    <a:cubicBezTo>
                      <a:pt x="216" y="107"/>
                      <a:pt x="218" y="108"/>
                      <a:pt x="220" y="110"/>
                    </a:cubicBezTo>
                    <a:cubicBezTo>
                      <a:pt x="216" y="118"/>
                      <a:pt x="206" y="118"/>
                      <a:pt x="195" y="118"/>
                    </a:cubicBezTo>
                    <a:cubicBezTo>
                      <a:pt x="177" y="118"/>
                      <a:pt x="171" y="104"/>
                      <a:pt x="158" y="104"/>
                    </a:cubicBezTo>
                    <a:cubicBezTo>
                      <a:pt x="150" y="104"/>
                      <a:pt x="154" y="109"/>
                      <a:pt x="147" y="112"/>
                    </a:cubicBezTo>
                    <a:cubicBezTo>
                      <a:pt x="135" y="118"/>
                      <a:pt x="124" y="115"/>
                      <a:pt x="115" y="121"/>
                    </a:cubicBezTo>
                    <a:cubicBezTo>
                      <a:pt x="95" y="121"/>
                      <a:pt x="87" y="121"/>
                      <a:pt x="75" y="121"/>
                    </a:cubicBezTo>
                    <a:cubicBezTo>
                      <a:pt x="68" y="121"/>
                      <a:pt x="73" y="114"/>
                      <a:pt x="68" y="110"/>
                    </a:cubicBezTo>
                    <a:cubicBezTo>
                      <a:pt x="63" y="107"/>
                      <a:pt x="49" y="108"/>
                      <a:pt x="43" y="108"/>
                    </a:cubicBezTo>
                    <a:cubicBezTo>
                      <a:pt x="34" y="108"/>
                      <a:pt x="26" y="98"/>
                      <a:pt x="23" y="92"/>
                    </a:cubicBezTo>
                    <a:cubicBezTo>
                      <a:pt x="33" y="85"/>
                      <a:pt x="47" y="82"/>
                      <a:pt x="65" y="82"/>
                    </a:cubicBezTo>
                    <a:cubicBezTo>
                      <a:pt x="72" y="82"/>
                      <a:pt x="75" y="82"/>
                      <a:pt x="80" y="81"/>
                    </a:cubicBezTo>
                    <a:cubicBezTo>
                      <a:pt x="77" y="80"/>
                      <a:pt x="73" y="77"/>
                      <a:pt x="69" y="77"/>
                    </a:cubicBezTo>
                    <a:cubicBezTo>
                      <a:pt x="60" y="77"/>
                      <a:pt x="50" y="77"/>
                      <a:pt x="45" y="77"/>
                    </a:cubicBezTo>
                    <a:cubicBezTo>
                      <a:pt x="36" y="77"/>
                      <a:pt x="12" y="81"/>
                      <a:pt x="12" y="69"/>
                    </a:cubicBezTo>
                    <a:cubicBezTo>
                      <a:pt x="12" y="59"/>
                      <a:pt x="24" y="63"/>
                      <a:pt x="29" y="60"/>
                    </a:cubicBezTo>
                    <a:cubicBezTo>
                      <a:pt x="22" y="58"/>
                      <a:pt x="19" y="59"/>
                      <a:pt x="14" y="59"/>
                    </a:cubicBezTo>
                    <a:cubicBezTo>
                      <a:pt x="9" y="59"/>
                      <a:pt x="0" y="53"/>
                      <a:pt x="0" y="51"/>
                    </a:cubicBezTo>
                    <a:cubicBezTo>
                      <a:pt x="0" y="29"/>
                      <a:pt x="41" y="13"/>
                      <a:pt x="56" y="13"/>
                    </a:cubicBezTo>
                    <a:cubicBezTo>
                      <a:pt x="63" y="13"/>
                      <a:pt x="62" y="26"/>
                      <a:pt x="64" y="29"/>
                    </a:cubicBezTo>
                    <a:cubicBezTo>
                      <a:pt x="68" y="26"/>
                      <a:pt x="71" y="21"/>
                      <a:pt x="78" y="21"/>
                    </a:cubicBezTo>
                    <a:cubicBezTo>
                      <a:pt x="90" y="21"/>
                      <a:pt x="94" y="26"/>
                      <a:pt x="98" y="34"/>
                    </a:cubicBezTo>
                    <a:cubicBezTo>
                      <a:pt x="102" y="33"/>
                      <a:pt x="106" y="32"/>
                      <a:pt x="111" y="31"/>
                    </a:cubicBezTo>
                    <a:cubicBezTo>
                      <a:pt x="110" y="27"/>
                      <a:pt x="109" y="25"/>
                      <a:pt x="109" y="23"/>
                    </a:cubicBezTo>
                    <a:cubicBezTo>
                      <a:pt x="118" y="23"/>
                      <a:pt x="118" y="23"/>
                      <a:pt x="118" y="23"/>
                    </a:cubicBezTo>
                    <a:cubicBezTo>
                      <a:pt x="124" y="25"/>
                      <a:pt x="131" y="30"/>
                      <a:pt x="133" y="35"/>
                    </a:cubicBezTo>
                    <a:cubicBezTo>
                      <a:pt x="135" y="40"/>
                      <a:pt x="132" y="51"/>
                      <a:pt x="140" y="51"/>
                    </a:cubicBezTo>
                    <a:cubicBezTo>
                      <a:pt x="144" y="51"/>
                      <a:pt x="144" y="50"/>
                      <a:pt x="146" y="48"/>
                    </a:cubicBezTo>
                    <a:cubicBezTo>
                      <a:pt x="142" y="42"/>
                      <a:pt x="136" y="21"/>
                      <a:pt x="136" y="17"/>
                    </a:cubicBezTo>
                    <a:cubicBezTo>
                      <a:pt x="136" y="14"/>
                      <a:pt x="140" y="12"/>
                      <a:pt x="144" y="12"/>
                    </a:cubicBezTo>
                    <a:cubicBezTo>
                      <a:pt x="152" y="12"/>
                      <a:pt x="149" y="15"/>
                      <a:pt x="156" y="12"/>
                    </a:cubicBezTo>
                    <a:cubicBezTo>
                      <a:pt x="156" y="10"/>
                      <a:pt x="156" y="9"/>
                      <a:pt x="156" y="7"/>
                    </a:cubicBezTo>
                    <a:cubicBezTo>
                      <a:pt x="156" y="3"/>
                      <a:pt x="162" y="0"/>
                      <a:pt x="169" y="0"/>
                    </a:cubicBezTo>
                    <a:cubicBezTo>
                      <a:pt x="177" y="0"/>
                      <a:pt x="184" y="3"/>
                      <a:pt x="184" y="10"/>
                    </a:cubicBezTo>
                    <a:cubicBezTo>
                      <a:pt x="184" y="16"/>
                      <a:pt x="175" y="20"/>
                      <a:pt x="175" y="24"/>
                    </a:cubicBezTo>
                    <a:cubicBezTo>
                      <a:pt x="175" y="40"/>
                      <a:pt x="187" y="50"/>
                      <a:pt x="187" y="62"/>
                    </a:cubicBezTo>
                    <a:cubicBezTo>
                      <a:pt x="187" y="76"/>
                      <a:pt x="224" y="85"/>
                      <a:pt x="232" y="92"/>
                    </a:cubicBezTo>
                    <a:cubicBezTo>
                      <a:pt x="224" y="97"/>
                      <a:pt x="222" y="96"/>
                      <a:pt x="214" y="9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19" name="Freeform 55"/>
              <p:cNvSpPr>
                <a:spLocks/>
              </p:cNvSpPr>
              <p:nvPr/>
            </p:nvSpPr>
            <p:spPr bwMode="auto">
              <a:xfrm>
                <a:off x="1739594" y="1628899"/>
                <a:ext cx="212442" cy="140324"/>
              </a:xfrm>
              <a:custGeom>
                <a:avLst/>
                <a:gdLst/>
                <a:ahLst/>
                <a:cxnLst>
                  <a:cxn ang="0">
                    <a:pos x="28" y="82"/>
                  </a:cxn>
                  <a:cxn ang="0">
                    <a:pos x="22" y="73"/>
                  </a:cxn>
                  <a:cxn ang="0">
                    <a:pos x="0" y="64"/>
                  </a:cxn>
                  <a:cxn ang="0">
                    <a:pos x="22" y="21"/>
                  </a:cxn>
                  <a:cxn ang="0">
                    <a:pos x="16" y="5"/>
                  </a:cxn>
                  <a:cxn ang="0">
                    <a:pos x="42" y="5"/>
                  </a:cxn>
                  <a:cxn ang="0">
                    <a:pos x="60" y="2"/>
                  </a:cxn>
                  <a:cxn ang="0">
                    <a:pos x="84" y="11"/>
                  </a:cxn>
                  <a:cxn ang="0">
                    <a:pos x="99" y="10"/>
                  </a:cxn>
                  <a:cxn ang="0">
                    <a:pos x="130" y="29"/>
                  </a:cxn>
                  <a:cxn ang="0">
                    <a:pos x="102" y="38"/>
                  </a:cxn>
                  <a:cxn ang="0">
                    <a:pos x="69" y="71"/>
                  </a:cxn>
                  <a:cxn ang="0">
                    <a:pos x="35" y="86"/>
                  </a:cxn>
                  <a:cxn ang="0">
                    <a:pos x="28" y="82"/>
                  </a:cxn>
                </a:cxnLst>
                <a:rect l="0" t="0" r="r" b="b"/>
                <a:pathLst>
                  <a:path w="130" h="86">
                    <a:moveTo>
                      <a:pt x="28" y="82"/>
                    </a:moveTo>
                    <a:cubicBezTo>
                      <a:pt x="26" y="82"/>
                      <a:pt x="23" y="75"/>
                      <a:pt x="22" y="73"/>
                    </a:cubicBezTo>
                    <a:cubicBezTo>
                      <a:pt x="18" y="68"/>
                      <a:pt x="0" y="69"/>
                      <a:pt x="0" y="64"/>
                    </a:cubicBezTo>
                    <a:cubicBezTo>
                      <a:pt x="0" y="49"/>
                      <a:pt x="22" y="37"/>
                      <a:pt x="22" y="21"/>
                    </a:cubicBezTo>
                    <a:cubicBezTo>
                      <a:pt x="22" y="17"/>
                      <a:pt x="16" y="10"/>
                      <a:pt x="16" y="5"/>
                    </a:cubicBezTo>
                    <a:cubicBezTo>
                      <a:pt x="27" y="1"/>
                      <a:pt x="32" y="5"/>
                      <a:pt x="42" y="5"/>
                    </a:cubicBezTo>
                    <a:cubicBezTo>
                      <a:pt x="48" y="5"/>
                      <a:pt x="52" y="0"/>
                      <a:pt x="60" y="2"/>
                    </a:cubicBezTo>
                    <a:cubicBezTo>
                      <a:pt x="70" y="5"/>
                      <a:pt x="74" y="10"/>
                      <a:pt x="84" y="11"/>
                    </a:cubicBezTo>
                    <a:cubicBezTo>
                      <a:pt x="88" y="15"/>
                      <a:pt x="93" y="10"/>
                      <a:pt x="99" y="10"/>
                    </a:cubicBezTo>
                    <a:cubicBezTo>
                      <a:pt x="108" y="10"/>
                      <a:pt x="130" y="19"/>
                      <a:pt x="130" y="29"/>
                    </a:cubicBezTo>
                    <a:cubicBezTo>
                      <a:pt x="130" y="34"/>
                      <a:pt x="106" y="37"/>
                      <a:pt x="102" y="38"/>
                    </a:cubicBezTo>
                    <a:cubicBezTo>
                      <a:pt x="88" y="43"/>
                      <a:pt x="69" y="61"/>
                      <a:pt x="69" y="71"/>
                    </a:cubicBezTo>
                    <a:cubicBezTo>
                      <a:pt x="69" y="75"/>
                      <a:pt x="38" y="86"/>
                      <a:pt x="35" y="86"/>
                    </a:cubicBezTo>
                    <a:cubicBezTo>
                      <a:pt x="32" y="86"/>
                      <a:pt x="30" y="82"/>
                      <a:pt x="28" y="8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20" name="Freeform 56"/>
              <p:cNvSpPr>
                <a:spLocks/>
              </p:cNvSpPr>
              <p:nvPr/>
            </p:nvSpPr>
            <p:spPr bwMode="auto">
              <a:xfrm>
                <a:off x="1909157" y="1529502"/>
                <a:ext cx="251423" cy="107192"/>
              </a:xfrm>
              <a:custGeom>
                <a:avLst/>
                <a:gdLst/>
                <a:ahLst/>
                <a:cxnLst>
                  <a:cxn ang="0">
                    <a:pos x="53" y="65"/>
                  </a:cxn>
                  <a:cxn ang="0">
                    <a:pos x="41" y="59"/>
                  </a:cxn>
                  <a:cxn ang="0">
                    <a:pos x="53" y="53"/>
                  </a:cxn>
                  <a:cxn ang="0">
                    <a:pos x="46" y="43"/>
                  </a:cxn>
                  <a:cxn ang="0">
                    <a:pos x="41" y="49"/>
                  </a:cxn>
                  <a:cxn ang="0">
                    <a:pos x="22" y="52"/>
                  </a:cxn>
                  <a:cxn ang="0">
                    <a:pos x="7" y="49"/>
                  </a:cxn>
                  <a:cxn ang="0">
                    <a:pos x="0" y="42"/>
                  </a:cxn>
                  <a:cxn ang="0">
                    <a:pos x="0" y="36"/>
                  </a:cxn>
                  <a:cxn ang="0">
                    <a:pos x="11" y="31"/>
                  </a:cxn>
                  <a:cxn ang="0">
                    <a:pos x="31" y="36"/>
                  </a:cxn>
                  <a:cxn ang="0">
                    <a:pos x="11" y="30"/>
                  </a:cxn>
                  <a:cxn ang="0">
                    <a:pos x="11" y="23"/>
                  </a:cxn>
                  <a:cxn ang="0">
                    <a:pos x="19" y="23"/>
                  </a:cxn>
                  <a:cxn ang="0">
                    <a:pos x="38" y="26"/>
                  </a:cxn>
                  <a:cxn ang="0">
                    <a:pos x="16" y="22"/>
                  </a:cxn>
                  <a:cxn ang="0">
                    <a:pos x="25" y="17"/>
                  </a:cxn>
                  <a:cxn ang="0">
                    <a:pos x="36" y="18"/>
                  </a:cxn>
                  <a:cxn ang="0">
                    <a:pos x="23" y="12"/>
                  </a:cxn>
                  <a:cxn ang="0">
                    <a:pos x="38" y="12"/>
                  </a:cxn>
                  <a:cxn ang="0">
                    <a:pos x="45" y="19"/>
                  </a:cxn>
                  <a:cxn ang="0">
                    <a:pos x="55" y="19"/>
                  </a:cxn>
                  <a:cxn ang="0">
                    <a:pos x="97" y="36"/>
                  </a:cxn>
                  <a:cxn ang="0">
                    <a:pos x="107" y="30"/>
                  </a:cxn>
                  <a:cxn ang="0">
                    <a:pos x="98" y="29"/>
                  </a:cxn>
                  <a:cxn ang="0">
                    <a:pos x="102" y="27"/>
                  </a:cxn>
                  <a:cxn ang="0">
                    <a:pos x="102" y="21"/>
                  </a:cxn>
                  <a:cxn ang="0">
                    <a:pos x="91" y="15"/>
                  </a:cxn>
                  <a:cxn ang="0">
                    <a:pos x="107" y="0"/>
                  </a:cxn>
                  <a:cxn ang="0">
                    <a:pos x="116" y="4"/>
                  </a:cxn>
                  <a:cxn ang="0">
                    <a:pos x="116" y="9"/>
                  </a:cxn>
                  <a:cxn ang="0">
                    <a:pos x="132" y="26"/>
                  </a:cxn>
                  <a:cxn ang="0">
                    <a:pos x="144" y="20"/>
                  </a:cxn>
                  <a:cxn ang="0">
                    <a:pos x="154" y="31"/>
                  </a:cxn>
                  <a:cxn ang="0">
                    <a:pos x="140" y="52"/>
                  </a:cxn>
                  <a:cxn ang="0">
                    <a:pos x="111" y="51"/>
                  </a:cxn>
                  <a:cxn ang="0">
                    <a:pos x="82" y="59"/>
                  </a:cxn>
                  <a:cxn ang="0">
                    <a:pos x="53" y="65"/>
                  </a:cxn>
                </a:cxnLst>
                <a:rect l="0" t="0" r="r" b="b"/>
                <a:pathLst>
                  <a:path w="154" h="65">
                    <a:moveTo>
                      <a:pt x="53" y="65"/>
                    </a:moveTo>
                    <a:cubicBezTo>
                      <a:pt x="48" y="65"/>
                      <a:pt x="41" y="61"/>
                      <a:pt x="41" y="59"/>
                    </a:cubicBezTo>
                    <a:cubicBezTo>
                      <a:pt x="41" y="52"/>
                      <a:pt x="47" y="53"/>
                      <a:pt x="53" y="53"/>
                    </a:cubicBezTo>
                    <a:cubicBezTo>
                      <a:pt x="50" y="50"/>
                      <a:pt x="46" y="48"/>
                      <a:pt x="46" y="43"/>
                    </a:cubicBezTo>
                    <a:cubicBezTo>
                      <a:pt x="43" y="44"/>
                      <a:pt x="41" y="46"/>
                      <a:pt x="41" y="49"/>
                    </a:cubicBezTo>
                    <a:cubicBezTo>
                      <a:pt x="33" y="50"/>
                      <a:pt x="27" y="52"/>
                      <a:pt x="22" y="52"/>
                    </a:cubicBezTo>
                    <a:cubicBezTo>
                      <a:pt x="16" y="52"/>
                      <a:pt x="10" y="49"/>
                      <a:pt x="7" y="49"/>
                    </a:cubicBezTo>
                    <a:cubicBezTo>
                      <a:pt x="3" y="49"/>
                      <a:pt x="0" y="46"/>
                      <a:pt x="0" y="42"/>
                    </a:cubicBezTo>
                    <a:cubicBezTo>
                      <a:pt x="0" y="38"/>
                      <a:pt x="2" y="39"/>
                      <a:pt x="0" y="36"/>
                    </a:cubicBezTo>
                    <a:cubicBezTo>
                      <a:pt x="5" y="35"/>
                      <a:pt x="7" y="31"/>
                      <a:pt x="11" y="31"/>
                    </a:cubicBezTo>
                    <a:cubicBezTo>
                      <a:pt x="20" y="31"/>
                      <a:pt x="24" y="35"/>
                      <a:pt x="31" y="36"/>
                    </a:cubicBezTo>
                    <a:cubicBezTo>
                      <a:pt x="24" y="35"/>
                      <a:pt x="17" y="32"/>
                      <a:pt x="11" y="30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5" y="23"/>
                      <a:pt x="19" y="23"/>
                      <a:pt x="19" y="23"/>
                    </a:cubicBezTo>
                    <a:cubicBezTo>
                      <a:pt x="20" y="23"/>
                      <a:pt x="34" y="26"/>
                      <a:pt x="38" y="26"/>
                    </a:cubicBezTo>
                    <a:cubicBezTo>
                      <a:pt x="30" y="25"/>
                      <a:pt x="23" y="26"/>
                      <a:pt x="16" y="22"/>
                    </a:cubicBezTo>
                    <a:cubicBezTo>
                      <a:pt x="18" y="19"/>
                      <a:pt x="22" y="17"/>
                      <a:pt x="25" y="17"/>
                    </a:cubicBezTo>
                    <a:cubicBezTo>
                      <a:pt x="31" y="17"/>
                      <a:pt x="32" y="19"/>
                      <a:pt x="36" y="18"/>
                    </a:cubicBezTo>
                    <a:cubicBezTo>
                      <a:pt x="31" y="19"/>
                      <a:pt x="23" y="18"/>
                      <a:pt x="23" y="12"/>
                    </a:cubicBezTo>
                    <a:cubicBezTo>
                      <a:pt x="31" y="11"/>
                      <a:pt x="34" y="12"/>
                      <a:pt x="38" y="12"/>
                    </a:cubicBezTo>
                    <a:cubicBezTo>
                      <a:pt x="39" y="12"/>
                      <a:pt x="45" y="14"/>
                      <a:pt x="45" y="19"/>
                    </a:cubicBezTo>
                    <a:cubicBezTo>
                      <a:pt x="50" y="19"/>
                      <a:pt x="54" y="19"/>
                      <a:pt x="55" y="19"/>
                    </a:cubicBezTo>
                    <a:cubicBezTo>
                      <a:pt x="68" y="19"/>
                      <a:pt x="78" y="36"/>
                      <a:pt x="97" y="36"/>
                    </a:cubicBezTo>
                    <a:cubicBezTo>
                      <a:pt x="103" y="36"/>
                      <a:pt x="105" y="34"/>
                      <a:pt x="107" y="30"/>
                    </a:cubicBezTo>
                    <a:cubicBezTo>
                      <a:pt x="102" y="30"/>
                      <a:pt x="100" y="30"/>
                      <a:pt x="98" y="29"/>
                    </a:cubicBezTo>
                    <a:cubicBezTo>
                      <a:pt x="98" y="28"/>
                      <a:pt x="101" y="27"/>
                      <a:pt x="102" y="27"/>
                    </a:cubicBezTo>
                    <a:cubicBezTo>
                      <a:pt x="102" y="21"/>
                      <a:pt x="102" y="21"/>
                      <a:pt x="102" y="21"/>
                    </a:cubicBezTo>
                    <a:cubicBezTo>
                      <a:pt x="99" y="21"/>
                      <a:pt x="91" y="19"/>
                      <a:pt x="91" y="15"/>
                    </a:cubicBezTo>
                    <a:cubicBezTo>
                      <a:pt x="91" y="7"/>
                      <a:pt x="103" y="4"/>
                      <a:pt x="107" y="0"/>
                    </a:cubicBezTo>
                    <a:cubicBezTo>
                      <a:pt x="110" y="2"/>
                      <a:pt x="113" y="4"/>
                      <a:pt x="116" y="4"/>
                    </a:cubicBezTo>
                    <a:cubicBezTo>
                      <a:pt x="115" y="7"/>
                      <a:pt x="116" y="8"/>
                      <a:pt x="116" y="9"/>
                    </a:cubicBezTo>
                    <a:cubicBezTo>
                      <a:pt x="116" y="16"/>
                      <a:pt x="124" y="26"/>
                      <a:pt x="132" y="26"/>
                    </a:cubicBezTo>
                    <a:cubicBezTo>
                      <a:pt x="136" y="26"/>
                      <a:pt x="139" y="20"/>
                      <a:pt x="144" y="20"/>
                    </a:cubicBezTo>
                    <a:cubicBezTo>
                      <a:pt x="150" y="20"/>
                      <a:pt x="154" y="26"/>
                      <a:pt x="154" y="31"/>
                    </a:cubicBezTo>
                    <a:cubicBezTo>
                      <a:pt x="154" y="37"/>
                      <a:pt x="144" y="51"/>
                      <a:pt x="140" y="52"/>
                    </a:cubicBezTo>
                    <a:cubicBezTo>
                      <a:pt x="137" y="53"/>
                      <a:pt x="111" y="50"/>
                      <a:pt x="111" y="51"/>
                    </a:cubicBezTo>
                    <a:cubicBezTo>
                      <a:pt x="111" y="52"/>
                      <a:pt x="83" y="58"/>
                      <a:pt x="82" y="59"/>
                    </a:cubicBezTo>
                    <a:cubicBezTo>
                      <a:pt x="73" y="62"/>
                      <a:pt x="64" y="65"/>
                      <a:pt x="53" y="6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21" name="Freeform 57"/>
              <p:cNvSpPr>
                <a:spLocks/>
              </p:cNvSpPr>
              <p:nvPr/>
            </p:nvSpPr>
            <p:spPr bwMode="auto">
              <a:xfrm>
                <a:off x="1872127" y="1568481"/>
                <a:ext cx="35082" cy="25337"/>
              </a:xfrm>
              <a:custGeom>
                <a:avLst/>
                <a:gdLst/>
                <a:ahLst/>
                <a:cxnLst>
                  <a:cxn ang="0">
                    <a:pos x="8" y="16"/>
                  </a:cxn>
                  <a:cxn ang="0">
                    <a:pos x="0" y="11"/>
                  </a:cxn>
                  <a:cxn ang="0">
                    <a:pos x="21" y="0"/>
                  </a:cxn>
                  <a:cxn ang="0">
                    <a:pos x="8" y="16"/>
                  </a:cxn>
                </a:cxnLst>
                <a:rect l="0" t="0" r="r" b="b"/>
                <a:pathLst>
                  <a:path w="21" h="16">
                    <a:moveTo>
                      <a:pt x="8" y="16"/>
                    </a:moveTo>
                    <a:cubicBezTo>
                      <a:pt x="4" y="16"/>
                      <a:pt x="0" y="14"/>
                      <a:pt x="0" y="11"/>
                    </a:cubicBezTo>
                    <a:cubicBezTo>
                      <a:pt x="0" y="3"/>
                      <a:pt x="16" y="0"/>
                      <a:pt x="21" y="0"/>
                    </a:cubicBezTo>
                    <a:cubicBezTo>
                      <a:pt x="20" y="7"/>
                      <a:pt x="13" y="16"/>
                      <a:pt x="8" y="1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22" name="Freeform 58"/>
              <p:cNvSpPr>
                <a:spLocks/>
              </p:cNvSpPr>
              <p:nvPr/>
            </p:nvSpPr>
            <p:spPr bwMode="auto">
              <a:xfrm>
                <a:off x="1963729" y="1531452"/>
                <a:ext cx="27286" cy="9745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6"/>
                  </a:cxn>
                  <a:cxn ang="0">
                    <a:pos x="6" y="6"/>
                  </a:cxn>
                </a:cxnLst>
                <a:rect l="0" t="0" r="r" b="b"/>
                <a:pathLst>
                  <a:path w="16" h="6">
                    <a:moveTo>
                      <a:pt x="6" y="6"/>
                    </a:moveTo>
                    <a:cubicBezTo>
                      <a:pt x="4" y="6"/>
                      <a:pt x="0" y="4"/>
                      <a:pt x="0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4" y="6"/>
                      <a:pt x="6" y="6"/>
                      <a:pt x="6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23" name="Freeform 59"/>
              <p:cNvSpPr>
                <a:spLocks/>
              </p:cNvSpPr>
              <p:nvPr/>
            </p:nvSpPr>
            <p:spPr bwMode="auto">
              <a:xfrm>
                <a:off x="1800013" y="1498319"/>
                <a:ext cx="144227" cy="79907"/>
              </a:xfrm>
              <a:custGeom>
                <a:avLst/>
                <a:gdLst/>
                <a:ahLst/>
                <a:cxnLst>
                  <a:cxn ang="0">
                    <a:pos x="88" y="8"/>
                  </a:cxn>
                  <a:cxn ang="0">
                    <a:pos x="82" y="15"/>
                  </a:cxn>
                  <a:cxn ang="0">
                    <a:pos x="86" y="24"/>
                  </a:cxn>
                  <a:cxn ang="0">
                    <a:pos x="67" y="38"/>
                  </a:cxn>
                  <a:cxn ang="0">
                    <a:pos x="56" y="26"/>
                  </a:cxn>
                  <a:cxn ang="0">
                    <a:pos x="41" y="39"/>
                  </a:cxn>
                  <a:cxn ang="0">
                    <a:pos x="32" y="49"/>
                  </a:cxn>
                  <a:cxn ang="0">
                    <a:pos x="24" y="42"/>
                  </a:cxn>
                  <a:cxn ang="0">
                    <a:pos x="12" y="42"/>
                  </a:cxn>
                  <a:cxn ang="0">
                    <a:pos x="4" y="46"/>
                  </a:cxn>
                  <a:cxn ang="0">
                    <a:pos x="0" y="39"/>
                  </a:cxn>
                  <a:cxn ang="0">
                    <a:pos x="10" y="31"/>
                  </a:cxn>
                  <a:cxn ang="0">
                    <a:pos x="31" y="23"/>
                  </a:cxn>
                  <a:cxn ang="0">
                    <a:pos x="54" y="6"/>
                  </a:cxn>
                  <a:cxn ang="0">
                    <a:pos x="62" y="7"/>
                  </a:cxn>
                  <a:cxn ang="0">
                    <a:pos x="88" y="8"/>
                  </a:cxn>
                </a:cxnLst>
                <a:rect l="0" t="0" r="r" b="b"/>
                <a:pathLst>
                  <a:path w="88" h="49">
                    <a:moveTo>
                      <a:pt x="88" y="8"/>
                    </a:moveTo>
                    <a:cubicBezTo>
                      <a:pt x="88" y="11"/>
                      <a:pt x="86" y="14"/>
                      <a:pt x="82" y="15"/>
                    </a:cubicBezTo>
                    <a:cubicBezTo>
                      <a:pt x="83" y="19"/>
                      <a:pt x="86" y="20"/>
                      <a:pt x="86" y="24"/>
                    </a:cubicBezTo>
                    <a:cubicBezTo>
                      <a:pt x="67" y="38"/>
                      <a:pt x="67" y="38"/>
                      <a:pt x="67" y="38"/>
                    </a:cubicBezTo>
                    <a:cubicBezTo>
                      <a:pt x="60" y="38"/>
                      <a:pt x="60" y="28"/>
                      <a:pt x="56" y="26"/>
                    </a:cubicBezTo>
                    <a:cubicBezTo>
                      <a:pt x="55" y="33"/>
                      <a:pt x="48" y="40"/>
                      <a:pt x="41" y="39"/>
                    </a:cubicBezTo>
                    <a:cubicBezTo>
                      <a:pt x="40" y="44"/>
                      <a:pt x="37" y="49"/>
                      <a:pt x="32" y="49"/>
                    </a:cubicBezTo>
                    <a:cubicBezTo>
                      <a:pt x="28" y="49"/>
                      <a:pt x="25" y="44"/>
                      <a:pt x="24" y="42"/>
                    </a:cubicBezTo>
                    <a:cubicBezTo>
                      <a:pt x="19" y="45"/>
                      <a:pt x="16" y="42"/>
                      <a:pt x="12" y="42"/>
                    </a:cubicBezTo>
                    <a:cubicBezTo>
                      <a:pt x="9" y="42"/>
                      <a:pt x="8" y="45"/>
                      <a:pt x="4" y="46"/>
                    </a:cubicBezTo>
                    <a:cubicBezTo>
                      <a:pt x="4" y="43"/>
                      <a:pt x="0" y="41"/>
                      <a:pt x="0" y="39"/>
                    </a:cubicBezTo>
                    <a:cubicBezTo>
                      <a:pt x="0" y="38"/>
                      <a:pt x="8" y="32"/>
                      <a:pt x="10" y="31"/>
                    </a:cubicBezTo>
                    <a:cubicBezTo>
                      <a:pt x="17" y="28"/>
                      <a:pt x="23" y="27"/>
                      <a:pt x="31" y="23"/>
                    </a:cubicBezTo>
                    <a:cubicBezTo>
                      <a:pt x="39" y="18"/>
                      <a:pt x="41" y="6"/>
                      <a:pt x="54" y="6"/>
                    </a:cubicBezTo>
                    <a:cubicBezTo>
                      <a:pt x="57" y="6"/>
                      <a:pt x="58" y="7"/>
                      <a:pt x="62" y="7"/>
                    </a:cubicBezTo>
                    <a:cubicBezTo>
                      <a:pt x="62" y="7"/>
                      <a:pt x="88" y="0"/>
                      <a:pt x="88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24" name="Freeform 60"/>
              <p:cNvSpPr>
                <a:spLocks/>
              </p:cNvSpPr>
              <p:nvPr/>
            </p:nvSpPr>
            <p:spPr bwMode="auto">
              <a:xfrm>
                <a:off x="1992965" y="1447647"/>
                <a:ext cx="81858" cy="25337"/>
              </a:xfrm>
              <a:custGeom>
                <a:avLst/>
                <a:gdLst/>
                <a:ahLst/>
                <a:cxnLst>
                  <a:cxn ang="0">
                    <a:pos x="20" y="15"/>
                  </a:cxn>
                  <a:cxn ang="0">
                    <a:pos x="9" y="12"/>
                  </a:cxn>
                  <a:cxn ang="0">
                    <a:pos x="0" y="15"/>
                  </a:cxn>
                  <a:cxn ang="0">
                    <a:pos x="32" y="0"/>
                  </a:cxn>
                  <a:cxn ang="0">
                    <a:pos x="50" y="11"/>
                  </a:cxn>
                  <a:cxn ang="0">
                    <a:pos x="39" y="15"/>
                  </a:cxn>
                  <a:cxn ang="0">
                    <a:pos x="20" y="15"/>
                  </a:cxn>
                </a:cxnLst>
                <a:rect l="0" t="0" r="r" b="b"/>
                <a:pathLst>
                  <a:path w="50" h="15">
                    <a:moveTo>
                      <a:pt x="20" y="15"/>
                    </a:moveTo>
                    <a:cubicBezTo>
                      <a:pt x="14" y="15"/>
                      <a:pt x="13" y="12"/>
                      <a:pt x="9" y="12"/>
                    </a:cubicBezTo>
                    <a:cubicBezTo>
                      <a:pt x="5" y="12"/>
                      <a:pt x="3" y="15"/>
                      <a:pt x="0" y="15"/>
                    </a:cubicBezTo>
                    <a:cubicBezTo>
                      <a:pt x="0" y="9"/>
                      <a:pt x="26" y="0"/>
                      <a:pt x="32" y="0"/>
                    </a:cubicBezTo>
                    <a:cubicBezTo>
                      <a:pt x="41" y="0"/>
                      <a:pt x="49" y="5"/>
                      <a:pt x="50" y="11"/>
                    </a:cubicBezTo>
                    <a:cubicBezTo>
                      <a:pt x="47" y="12"/>
                      <a:pt x="44" y="15"/>
                      <a:pt x="39" y="15"/>
                    </a:cubicBezTo>
                    <a:cubicBezTo>
                      <a:pt x="27" y="15"/>
                      <a:pt x="29" y="15"/>
                      <a:pt x="20" y="1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25" name="Freeform 61"/>
              <p:cNvSpPr>
                <a:spLocks/>
              </p:cNvSpPr>
              <p:nvPr/>
            </p:nvSpPr>
            <p:spPr bwMode="auto">
              <a:xfrm>
                <a:off x="1994914" y="1476881"/>
                <a:ext cx="72114" cy="37030"/>
              </a:xfrm>
              <a:custGeom>
                <a:avLst/>
                <a:gdLst/>
                <a:ahLst/>
                <a:cxnLst>
                  <a:cxn ang="0">
                    <a:pos x="38" y="10"/>
                  </a:cxn>
                  <a:cxn ang="0">
                    <a:pos x="14" y="23"/>
                  </a:cxn>
                  <a:cxn ang="0">
                    <a:pos x="0" y="11"/>
                  </a:cxn>
                  <a:cxn ang="0">
                    <a:pos x="36" y="0"/>
                  </a:cxn>
                  <a:cxn ang="0">
                    <a:pos x="44" y="5"/>
                  </a:cxn>
                  <a:cxn ang="0">
                    <a:pos x="25" y="10"/>
                  </a:cxn>
                  <a:cxn ang="0">
                    <a:pos x="38" y="10"/>
                  </a:cxn>
                </a:cxnLst>
                <a:rect l="0" t="0" r="r" b="b"/>
                <a:pathLst>
                  <a:path w="44" h="23">
                    <a:moveTo>
                      <a:pt x="38" y="10"/>
                    </a:moveTo>
                    <a:cubicBezTo>
                      <a:pt x="38" y="19"/>
                      <a:pt x="24" y="23"/>
                      <a:pt x="14" y="23"/>
                    </a:cubicBezTo>
                    <a:cubicBezTo>
                      <a:pt x="8" y="23"/>
                      <a:pt x="0" y="15"/>
                      <a:pt x="0" y="11"/>
                    </a:cubicBezTo>
                    <a:cubicBezTo>
                      <a:pt x="0" y="1"/>
                      <a:pt x="27" y="0"/>
                      <a:pt x="36" y="0"/>
                    </a:cubicBezTo>
                    <a:cubicBezTo>
                      <a:pt x="41" y="0"/>
                      <a:pt x="43" y="3"/>
                      <a:pt x="44" y="5"/>
                    </a:cubicBezTo>
                    <a:cubicBezTo>
                      <a:pt x="39" y="9"/>
                      <a:pt x="32" y="10"/>
                      <a:pt x="25" y="10"/>
                    </a:cubicBezTo>
                    <a:lnTo>
                      <a:pt x="38" y="1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26" name="Freeform 62"/>
              <p:cNvSpPr>
                <a:spLocks/>
              </p:cNvSpPr>
              <p:nvPr/>
            </p:nvSpPr>
            <p:spPr bwMode="auto">
              <a:xfrm>
                <a:off x="1959831" y="1471034"/>
                <a:ext cx="25338" cy="27285"/>
              </a:xfrm>
              <a:custGeom>
                <a:avLst/>
                <a:gdLst/>
                <a:ahLst/>
                <a:cxnLst>
                  <a:cxn ang="0">
                    <a:pos x="15" y="12"/>
                  </a:cxn>
                  <a:cxn ang="0">
                    <a:pos x="9" y="17"/>
                  </a:cxn>
                  <a:cxn ang="0">
                    <a:pos x="0" y="11"/>
                  </a:cxn>
                  <a:cxn ang="0">
                    <a:pos x="15" y="12"/>
                  </a:cxn>
                </a:cxnLst>
                <a:rect l="0" t="0" r="r" b="b"/>
                <a:pathLst>
                  <a:path w="15" h="17">
                    <a:moveTo>
                      <a:pt x="15" y="12"/>
                    </a:moveTo>
                    <a:cubicBezTo>
                      <a:pt x="13" y="15"/>
                      <a:pt x="12" y="17"/>
                      <a:pt x="9" y="17"/>
                    </a:cubicBezTo>
                    <a:cubicBezTo>
                      <a:pt x="5" y="17"/>
                      <a:pt x="0" y="13"/>
                      <a:pt x="0" y="11"/>
                    </a:cubicBezTo>
                    <a:cubicBezTo>
                      <a:pt x="0" y="0"/>
                      <a:pt x="12" y="11"/>
                      <a:pt x="15" y="1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27" name="Freeform 63"/>
              <p:cNvSpPr>
                <a:spLocks/>
              </p:cNvSpPr>
              <p:nvPr/>
            </p:nvSpPr>
            <p:spPr bwMode="auto">
              <a:xfrm>
                <a:off x="2226846" y="1660082"/>
                <a:ext cx="122788" cy="99397"/>
              </a:xfrm>
              <a:custGeom>
                <a:avLst/>
                <a:gdLst/>
                <a:ahLst/>
                <a:cxnLst>
                  <a:cxn ang="0">
                    <a:pos x="66" y="23"/>
                  </a:cxn>
                  <a:cxn ang="0">
                    <a:pos x="65" y="30"/>
                  </a:cxn>
                  <a:cxn ang="0">
                    <a:pos x="75" y="32"/>
                  </a:cxn>
                  <a:cxn ang="0">
                    <a:pos x="57" y="55"/>
                  </a:cxn>
                  <a:cxn ang="0">
                    <a:pos x="49" y="61"/>
                  </a:cxn>
                  <a:cxn ang="0">
                    <a:pos x="39" y="54"/>
                  </a:cxn>
                  <a:cxn ang="0">
                    <a:pos x="0" y="30"/>
                  </a:cxn>
                  <a:cxn ang="0">
                    <a:pos x="0" y="23"/>
                  </a:cxn>
                  <a:cxn ang="0">
                    <a:pos x="20" y="28"/>
                  </a:cxn>
                  <a:cxn ang="0">
                    <a:pos x="27" y="28"/>
                  </a:cxn>
                  <a:cxn ang="0">
                    <a:pos x="27" y="16"/>
                  </a:cxn>
                  <a:cxn ang="0">
                    <a:pos x="12" y="11"/>
                  </a:cxn>
                  <a:cxn ang="0">
                    <a:pos x="16" y="7"/>
                  </a:cxn>
                  <a:cxn ang="0">
                    <a:pos x="42" y="2"/>
                  </a:cxn>
                  <a:cxn ang="0">
                    <a:pos x="60" y="2"/>
                  </a:cxn>
                  <a:cxn ang="0">
                    <a:pos x="64" y="6"/>
                  </a:cxn>
                  <a:cxn ang="0">
                    <a:pos x="50" y="22"/>
                  </a:cxn>
                  <a:cxn ang="0">
                    <a:pos x="66" y="23"/>
                  </a:cxn>
                </a:cxnLst>
                <a:rect l="0" t="0" r="r" b="b"/>
                <a:pathLst>
                  <a:path w="75" h="61">
                    <a:moveTo>
                      <a:pt x="66" y="23"/>
                    </a:moveTo>
                    <a:cubicBezTo>
                      <a:pt x="66" y="29"/>
                      <a:pt x="65" y="25"/>
                      <a:pt x="65" y="30"/>
                    </a:cubicBezTo>
                    <a:cubicBezTo>
                      <a:pt x="67" y="30"/>
                      <a:pt x="72" y="31"/>
                      <a:pt x="75" y="32"/>
                    </a:cubicBezTo>
                    <a:cubicBezTo>
                      <a:pt x="73" y="56"/>
                      <a:pt x="72" y="49"/>
                      <a:pt x="57" y="55"/>
                    </a:cubicBezTo>
                    <a:cubicBezTo>
                      <a:pt x="53" y="56"/>
                      <a:pt x="53" y="61"/>
                      <a:pt x="49" y="61"/>
                    </a:cubicBezTo>
                    <a:cubicBezTo>
                      <a:pt x="42" y="61"/>
                      <a:pt x="42" y="56"/>
                      <a:pt x="39" y="54"/>
                    </a:cubicBezTo>
                    <a:cubicBezTo>
                      <a:pt x="27" y="41"/>
                      <a:pt x="13" y="43"/>
                      <a:pt x="0" y="3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6" y="23"/>
                      <a:pt x="12" y="28"/>
                      <a:pt x="20" y="28"/>
                    </a:cubicBezTo>
                    <a:cubicBezTo>
                      <a:pt x="24" y="28"/>
                      <a:pt x="23" y="28"/>
                      <a:pt x="27" y="28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21" y="15"/>
                      <a:pt x="12" y="16"/>
                      <a:pt x="12" y="11"/>
                    </a:cubicBezTo>
                    <a:cubicBezTo>
                      <a:pt x="12" y="9"/>
                      <a:pt x="15" y="8"/>
                      <a:pt x="16" y="7"/>
                    </a:cubicBezTo>
                    <a:cubicBezTo>
                      <a:pt x="23" y="0"/>
                      <a:pt x="32" y="2"/>
                      <a:pt x="42" y="2"/>
                    </a:cubicBezTo>
                    <a:cubicBezTo>
                      <a:pt x="50" y="2"/>
                      <a:pt x="60" y="2"/>
                      <a:pt x="60" y="2"/>
                    </a:cubicBezTo>
                    <a:cubicBezTo>
                      <a:pt x="61" y="2"/>
                      <a:pt x="64" y="4"/>
                      <a:pt x="64" y="6"/>
                    </a:cubicBezTo>
                    <a:cubicBezTo>
                      <a:pt x="64" y="15"/>
                      <a:pt x="53" y="18"/>
                      <a:pt x="50" y="22"/>
                    </a:cubicBezTo>
                    <a:cubicBezTo>
                      <a:pt x="53" y="22"/>
                      <a:pt x="66" y="18"/>
                      <a:pt x="66" y="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28" name="Freeform 64"/>
              <p:cNvSpPr>
                <a:spLocks/>
              </p:cNvSpPr>
              <p:nvPr/>
            </p:nvSpPr>
            <p:spPr bwMode="auto">
              <a:xfrm>
                <a:off x="2183968" y="1539247"/>
                <a:ext cx="136431" cy="74060"/>
              </a:xfrm>
              <a:custGeom>
                <a:avLst/>
                <a:gdLst/>
                <a:ahLst/>
                <a:cxnLst>
                  <a:cxn ang="0">
                    <a:pos x="4" y="11"/>
                  </a:cxn>
                  <a:cxn ang="0">
                    <a:pos x="0" y="2"/>
                  </a:cxn>
                  <a:cxn ang="0">
                    <a:pos x="5" y="2"/>
                  </a:cxn>
                  <a:cxn ang="0">
                    <a:pos x="38" y="20"/>
                  </a:cxn>
                  <a:cxn ang="0">
                    <a:pos x="29" y="13"/>
                  </a:cxn>
                  <a:cxn ang="0">
                    <a:pos x="29" y="8"/>
                  </a:cxn>
                  <a:cxn ang="0">
                    <a:pos x="54" y="17"/>
                  </a:cxn>
                  <a:cxn ang="0">
                    <a:pos x="54" y="8"/>
                  </a:cxn>
                  <a:cxn ang="0">
                    <a:pos x="38" y="1"/>
                  </a:cxn>
                  <a:cxn ang="0">
                    <a:pos x="46" y="1"/>
                  </a:cxn>
                  <a:cxn ang="0">
                    <a:pos x="66" y="5"/>
                  </a:cxn>
                  <a:cxn ang="0">
                    <a:pos x="75" y="2"/>
                  </a:cxn>
                  <a:cxn ang="0">
                    <a:pos x="84" y="13"/>
                  </a:cxn>
                  <a:cxn ang="0">
                    <a:pos x="80" y="41"/>
                  </a:cxn>
                  <a:cxn ang="0">
                    <a:pos x="62" y="43"/>
                  </a:cxn>
                  <a:cxn ang="0">
                    <a:pos x="48" y="41"/>
                  </a:cxn>
                  <a:cxn ang="0">
                    <a:pos x="51" y="36"/>
                  </a:cxn>
                  <a:cxn ang="0">
                    <a:pos x="51" y="32"/>
                  </a:cxn>
                  <a:cxn ang="0">
                    <a:pos x="62" y="25"/>
                  </a:cxn>
                  <a:cxn ang="0">
                    <a:pos x="57" y="24"/>
                  </a:cxn>
                  <a:cxn ang="0">
                    <a:pos x="25" y="28"/>
                  </a:cxn>
                  <a:cxn ang="0">
                    <a:pos x="20" y="23"/>
                  </a:cxn>
                  <a:cxn ang="0">
                    <a:pos x="13" y="23"/>
                  </a:cxn>
                  <a:cxn ang="0">
                    <a:pos x="12" y="19"/>
                  </a:cxn>
                  <a:cxn ang="0">
                    <a:pos x="1" y="14"/>
                  </a:cxn>
                  <a:cxn ang="0">
                    <a:pos x="1" y="6"/>
                  </a:cxn>
                  <a:cxn ang="0">
                    <a:pos x="4" y="11"/>
                  </a:cxn>
                </a:cxnLst>
                <a:rect l="0" t="0" r="r" b="b"/>
                <a:pathLst>
                  <a:path w="84" h="45">
                    <a:moveTo>
                      <a:pt x="4" y="11"/>
                    </a:moveTo>
                    <a:cubicBezTo>
                      <a:pt x="2" y="9"/>
                      <a:pt x="0" y="6"/>
                      <a:pt x="0" y="2"/>
                    </a:cubicBezTo>
                    <a:cubicBezTo>
                      <a:pt x="1" y="2"/>
                      <a:pt x="3" y="2"/>
                      <a:pt x="5" y="2"/>
                    </a:cubicBezTo>
                    <a:cubicBezTo>
                      <a:pt x="18" y="2"/>
                      <a:pt x="24" y="24"/>
                      <a:pt x="38" y="20"/>
                    </a:cubicBezTo>
                    <a:cubicBezTo>
                      <a:pt x="35" y="18"/>
                      <a:pt x="31" y="15"/>
                      <a:pt x="29" y="13"/>
                    </a:cubicBezTo>
                    <a:cubicBezTo>
                      <a:pt x="29" y="8"/>
                      <a:pt x="29" y="8"/>
                      <a:pt x="29" y="8"/>
                    </a:cubicBezTo>
                    <a:cubicBezTo>
                      <a:pt x="39" y="8"/>
                      <a:pt x="43" y="17"/>
                      <a:pt x="54" y="17"/>
                    </a:cubicBezTo>
                    <a:cubicBezTo>
                      <a:pt x="54" y="8"/>
                      <a:pt x="54" y="8"/>
                      <a:pt x="54" y="8"/>
                    </a:cubicBezTo>
                    <a:cubicBezTo>
                      <a:pt x="46" y="8"/>
                      <a:pt x="40" y="8"/>
                      <a:pt x="38" y="1"/>
                    </a:cubicBezTo>
                    <a:cubicBezTo>
                      <a:pt x="41" y="0"/>
                      <a:pt x="43" y="1"/>
                      <a:pt x="46" y="1"/>
                    </a:cubicBezTo>
                    <a:cubicBezTo>
                      <a:pt x="53" y="1"/>
                      <a:pt x="58" y="5"/>
                      <a:pt x="66" y="5"/>
                    </a:cubicBezTo>
                    <a:cubicBezTo>
                      <a:pt x="69" y="5"/>
                      <a:pt x="71" y="2"/>
                      <a:pt x="75" y="2"/>
                    </a:cubicBezTo>
                    <a:cubicBezTo>
                      <a:pt x="83" y="2"/>
                      <a:pt x="84" y="6"/>
                      <a:pt x="84" y="13"/>
                    </a:cubicBezTo>
                    <a:cubicBezTo>
                      <a:pt x="84" y="23"/>
                      <a:pt x="78" y="28"/>
                      <a:pt x="80" y="41"/>
                    </a:cubicBezTo>
                    <a:cubicBezTo>
                      <a:pt x="73" y="43"/>
                      <a:pt x="64" y="43"/>
                      <a:pt x="62" y="43"/>
                    </a:cubicBezTo>
                    <a:cubicBezTo>
                      <a:pt x="60" y="43"/>
                      <a:pt x="48" y="45"/>
                      <a:pt x="48" y="41"/>
                    </a:cubicBezTo>
                    <a:cubicBezTo>
                      <a:pt x="48" y="39"/>
                      <a:pt x="50" y="37"/>
                      <a:pt x="51" y="36"/>
                    </a:cubicBezTo>
                    <a:cubicBezTo>
                      <a:pt x="51" y="35"/>
                      <a:pt x="51" y="33"/>
                      <a:pt x="51" y="32"/>
                    </a:cubicBezTo>
                    <a:cubicBezTo>
                      <a:pt x="51" y="28"/>
                      <a:pt x="60" y="28"/>
                      <a:pt x="62" y="25"/>
                    </a:cubicBezTo>
                    <a:cubicBezTo>
                      <a:pt x="61" y="24"/>
                      <a:pt x="59" y="24"/>
                      <a:pt x="57" y="24"/>
                    </a:cubicBezTo>
                    <a:cubicBezTo>
                      <a:pt x="49" y="24"/>
                      <a:pt x="34" y="28"/>
                      <a:pt x="25" y="28"/>
                    </a:cubicBezTo>
                    <a:cubicBezTo>
                      <a:pt x="22" y="28"/>
                      <a:pt x="20" y="26"/>
                      <a:pt x="20" y="23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7" y="20"/>
                      <a:pt x="4" y="17"/>
                      <a:pt x="1" y="14"/>
                    </a:cubicBezTo>
                    <a:cubicBezTo>
                      <a:pt x="1" y="6"/>
                      <a:pt x="1" y="6"/>
                      <a:pt x="1" y="6"/>
                    </a:cubicBezTo>
                    <a:lnTo>
                      <a:pt x="4" y="1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29" name="Freeform 65"/>
              <p:cNvSpPr>
                <a:spLocks/>
              </p:cNvSpPr>
              <p:nvPr/>
            </p:nvSpPr>
            <p:spPr bwMode="auto">
              <a:xfrm>
                <a:off x="2287265" y="1815997"/>
                <a:ext cx="79910" cy="46775"/>
              </a:xfrm>
              <a:custGeom>
                <a:avLst/>
                <a:gdLst/>
                <a:ahLst/>
                <a:cxnLst>
                  <a:cxn ang="0">
                    <a:pos x="38" y="29"/>
                  </a:cxn>
                  <a:cxn ang="0">
                    <a:pos x="0" y="16"/>
                  </a:cxn>
                  <a:cxn ang="0">
                    <a:pos x="9" y="14"/>
                  </a:cxn>
                  <a:cxn ang="0">
                    <a:pos x="22" y="0"/>
                  </a:cxn>
                  <a:cxn ang="0">
                    <a:pos x="49" y="22"/>
                  </a:cxn>
                  <a:cxn ang="0">
                    <a:pos x="38" y="29"/>
                  </a:cxn>
                </a:cxnLst>
                <a:rect l="0" t="0" r="r" b="b"/>
                <a:pathLst>
                  <a:path w="49" h="29">
                    <a:moveTo>
                      <a:pt x="38" y="29"/>
                    </a:moveTo>
                    <a:cubicBezTo>
                      <a:pt x="32" y="29"/>
                      <a:pt x="0" y="17"/>
                      <a:pt x="0" y="16"/>
                    </a:cubicBezTo>
                    <a:cubicBezTo>
                      <a:pt x="0" y="12"/>
                      <a:pt x="8" y="14"/>
                      <a:pt x="9" y="14"/>
                    </a:cubicBezTo>
                    <a:cubicBezTo>
                      <a:pt x="15" y="12"/>
                      <a:pt x="13" y="0"/>
                      <a:pt x="22" y="0"/>
                    </a:cubicBezTo>
                    <a:cubicBezTo>
                      <a:pt x="28" y="0"/>
                      <a:pt x="46" y="16"/>
                      <a:pt x="49" y="22"/>
                    </a:cubicBezTo>
                    <a:cubicBezTo>
                      <a:pt x="45" y="25"/>
                      <a:pt x="43" y="29"/>
                      <a:pt x="38" y="2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30" name="Freeform 66"/>
              <p:cNvSpPr>
                <a:spLocks/>
              </p:cNvSpPr>
              <p:nvPr/>
            </p:nvSpPr>
            <p:spPr bwMode="auto">
              <a:xfrm>
                <a:off x="2365225" y="1646438"/>
                <a:ext cx="105246" cy="85753"/>
              </a:xfrm>
              <a:custGeom>
                <a:avLst/>
                <a:gdLst/>
                <a:ahLst/>
                <a:cxnLst>
                  <a:cxn ang="0">
                    <a:pos x="65" y="11"/>
                  </a:cxn>
                  <a:cxn ang="0">
                    <a:pos x="57" y="18"/>
                  </a:cxn>
                  <a:cxn ang="0">
                    <a:pos x="32" y="35"/>
                  </a:cxn>
                  <a:cxn ang="0">
                    <a:pos x="20" y="38"/>
                  </a:cxn>
                  <a:cxn ang="0">
                    <a:pos x="25" y="38"/>
                  </a:cxn>
                  <a:cxn ang="0">
                    <a:pos x="15" y="53"/>
                  </a:cxn>
                  <a:cxn ang="0">
                    <a:pos x="6" y="53"/>
                  </a:cxn>
                  <a:cxn ang="0">
                    <a:pos x="7" y="40"/>
                  </a:cxn>
                  <a:cxn ang="0">
                    <a:pos x="0" y="19"/>
                  </a:cxn>
                  <a:cxn ang="0">
                    <a:pos x="0" y="11"/>
                  </a:cxn>
                  <a:cxn ang="0">
                    <a:pos x="10" y="11"/>
                  </a:cxn>
                  <a:cxn ang="0">
                    <a:pos x="10" y="7"/>
                  </a:cxn>
                  <a:cxn ang="0">
                    <a:pos x="22" y="0"/>
                  </a:cxn>
                  <a:cxn ang="0">
                    <a:pos x="65" y="5"/>
                  </a:cxn>
                  <a:cxn ang="0">
                    <a:pos x="65" y="11"/>
                  </a:cxn>
                </a:cxnLst>
                <a:rect l="0" t="0" r="r" b="b"/>
                <a:pathLst>
                  <a:path w="65" h="53">
                    <a:moveTo>
                      <a:pt x="65" y="11"/>
                    </a:moveTo>
                    <a:cubicBezTo>
                      <a:pt x="65" y="12"/>
                      <a:pt x="57" y="18"/>
                      <a:pt x="57" y="18"/>
                    </a:cubicBezTo>
                    <a:cubicBezTo>
                      <a:pt x="51" y="26"/>
                      <a:pt x="45" y="35"/>
                      <a:pt x="32" y="35"/>
                    </a:cubicBezTo>
                    <a:cubicBezTo>
                      <a:pt x="22" y="35"/>
                      <a:pt x="22" y="30"/>
                      <a:pt x="20" y="38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24" y="46"/>
                      <a:pt x="21" y="48"/>
                      <a:pt x="15" y="53"/>
                    </a:cubicBezTo>
                    <a:cubicBezTo>
                      <a:pt x="6" y="53"/>
                      <a:pt x="6" y="53"/>
                      <a:pt x="6" y="53"/>
                    </a:cubicBezTo>
                    <a:cubicBezTo>
                      <a:pt x="6" y="47"/>
                      <a:pt x="6" y="42"/>
                      <a:pt x="7" y="40"/>
                    </a:cubicBezTo>
                    <a:cubicBezTo>
                      <a:pt x="0" y="33"/>
                      <a:pt x="3" y="27"/>
                      <a:pt x="0" y="19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3" y="11"/>
                      <a:pt x="8" y="11"/>
                      <a:pt x="10" y="11"/>
                    </a:cubicBezTo>
                    <a:cubicBezTo>
                      <a:pt x="9" y="11"/>
                      <a:pt x="10" y="8"/>
                      <a:pt x="10" y="7"/>
                    </a:cubicBezTo>
                    <a:cubicBezTo>
                      <a:pt x="10" y="6"/>
                      <a:pt x="13" y="0"/>
                      <a:pt x="22" y="0"/>
                    </a:cubicBezTo>
                    <a:cubicBezTo>
                      <a:pt x="37" y="0"/>
                      <a:pt x="49" y="5"/>
                      <a:pt x="65" y="5"/>
                    </a:cubicBezTo>
                    <a:cubicBezTo>
                      <a:pt x="65" y="8"/>
                      <a:pt x="65" y="9"/>
                      <a:pt x="65" y="1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31" name="Freeform 67"/>
              <p:cNvSpPr>
                <a:spLocks/>
              </p:cNvSpPr>
              <p:nvPr/>
            </p:nvSpPr>
            <p:spPr bwMode="auto">
              <a:xfrm>
                <a:off x="2148886" y="1492473"/>
                <a:ext cx="35082" cy="29235"/>
              </a:xfrm>
              <a:custGeom>
                <a:avLst/>
                <a:gdLst/>
                <a:ahLst/>
                <a:cxnLst>
                  <a:cxn ang="0">
                    <a:pos x="21" y="12"/>
                  </a:cxn>
                  <a:cxn ang="0">
                    <a:pos x="15" y="18"/>
                  </a:cxn>
                  <a:cxn ang="0">
                    <a:pos x="0" y="0"/>
                  </a:cxn>
                  <a:cxn ang="0">
                    <a:pos x="21" y="12"/>
                  </a:cxn>
                </a:cxnLst>
                <a:rect l="0" t="0" r="r" b="b"/>
                <a:pathLst>
                  <a:path w="21" h="18">
                    <a:moveTo>
                      <a:pt x="21" y="12"/>
                    </a:moveTo>
                    <a:cubicBezTo>
                      <a:pt x="21" y="16"/>
                      <a:pt x="18" y="18"/>
                      <a:pt x="15" y="18"/>
                    </a:cubicBezTo>
                    <a:cubicBezTo>
                      <a:pt x="10" y="18"/>
                      <a:pt x="0" y="6"/>
                      <a:pt x="0" y="0"/>
                    </a:cubicBezTo>
                    <a:cubicBezTo>
                      <a:pt x="11" y="0"/>
                      <a:pt x="12" y="9"/>
                      <a:pt x="21" y="1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32" name="Freeform 68"/>
              <p:cNvSpPr>
                <a:spLocks/>
              </p:cNvSpPr>
              <p:nvPr/>
            </p:nvSpPr>
            <p:spPr bwMode="auto">
              <a:xfrm>
                <a:off x="2170324" y="1589920"/>
                <a:ext cx="23388" cy="19489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5" y="6"/>
                  </a:cxn>
                  <a:cxn ang="0">
                    <a:pos x="9" y="12"/>
                  </a:cxn>
                  <a:cxn ang="0">
                    <a:pos x="0" y="12"/>
                  </a:cxn>
                  <a:cxn ang="0">
                    <a:pos x="12" y="0"/>
                  </a:cxn>
                </a:cxnLst>
                <a:rect l="0" t="0" r="r" b="b"/>
                <a:pathLst>
                  <a:path w="15" h="12">
                    <a:moveTo>
                      <a:pt x="12" y="0"/>
                    </a:moveTo>
                    <a:cubicBezTo>
                      <a:pt x="13" y="2"/>
                      <a:pt x="15" y="3"/>
                      <a:pt x="15" y="6"/>
                    </a:cubicBezTo>
                    <a:cubicBezTo>
                      <a:pt x="15" y="12"/>
                      <a:pt x="11" y="12"/>
                      <a:pt x="9" y="12"/>
                    </a:cubicBezTo>
                    <a:cubicBezTo>
                      <a:pt x="4" y="12"/>
                      <a:pt x="3" y="11"/>
                      <a:pt x="0" y="12"/>
                    </a:cubicBezTo>
                    <a:cubicBezTo>
                      <a:pt x="2" y="4"/>
                      <a:pt x="6" y="2"/>
                      <a:pt x="12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33" name="Freeform 69"/>
              <p:cNvSpPr>
                <a:spLocks/>
              </p:cNvSpPr>
              <p:nvPr/>
            </p:nvSpPr>
            <p:spPr bwMode="auto">
              <a:xfrm>
                <a:off x="2156682" y="1420361"/>
                <a:ext cx="134482" cy="70162"/>
              </a:xfrm>
              <a:custGeom>
                <a:avLst/>
                <a:gdLst/>
                <a:ahLst/>
                <a:cxnLst>
                  <a:cxn ang="0">
                    <a:pos x="54" y="32"/>
                  </a:cxn>
                  <a:cxn ang="0">
                    <a:pos x="33" y="30"/>
                  </a:cxn>
                  <a:cxn ang="0">
                    <a:pos x="19" y="29"/>
                  </a:cxn>
                  <a:cxn ang="0">
                    <a:pos x="7" y="25"/>
                  </a:cxn>
                  <a:cxn ang="0">
                    <a:pos x="20" y="20"/>
                  </a:cxn>
                  <a:cxn ang="0">
                    <a:pos x="20" y="15"/>
                  </a:cxn>
                  <a:cxn ang="0">
                    <a:pos x="5" y="15"/>
                  </a:cxn>
                  <a:cxn ang="0">
                    <a:pos x="8" y="10"/>
                  </a:cxn>
                  <a:cxn ang="0">
                    <a:pos x="0" y="3"/>
                  </a:cxn>
                  <a:cxn ang="0">
                    <a:pos x="14" y="0"/>
                  </a:cxn>
                  <a:cxn ang="0">
                    <a:pos x="31" y="8"/>
                  </a:cxn>
                  <a:cxn ang="0">
                    <a:pos x="40" y="4"/>
                  </a:cxn>
                  <a:cxn ang="0">
                    <a:pos x="53" y="15"/>
                  </a:cxn>
                  <a:cxn ang="0">
                    <a:pos x="60" y="11"/>
                  </a:cxn>
                  <a:cxn ang="0">
                    <a:pos x="73" y="21"/>
                  </a:cxn>
                  <a:cxn ang="0">
                    <a:pos x="70" y="26"/>
                  </a:cxn>
                  <a:cxn ang="0">
                    <a:pos x="82" y="37"/>
                  </a:cxn>
                  <a:cxn ang="0">
                    <a:pos x="74" y="43"/>
                  </a:cxn>
                  <a:cxn ang="0">
                    <a:pos x="54" y="32"/>
                  </a:cxn>
                </a:cxnLst>
                <a:rect l="0" t="0" r="r" b="b"/>
                <a:pathLst>
                  <a:path w="82" h="43">
                    <a:moveTo>
                      <a:pt x="54" y="32"/>
                    </a:moveTo>
                    <a:cubicBezTo>
                      <a:pt x="46" y="32"/>
                      <a:pt x="41" y="29"/>
                      <a:pt x="33" y="30"/>
                    </a:cubicBezTo>
                    <a:cubicBezTo>
                      <a:pt x="31" y="26"/>
                      <a:pt x="25" y="29"/>
                      <a:pt x="19" y="29"/>
                    </a:cubicBezTo>
                    <a:cubicBezTo>
                      <a:pt x="13" y="29"/>
                      <a:pt x="11" y="29"/>
                      <a:pt x="7" y="25"/>
                    </a:cubicBezTo>
                    <a:cubicBezTo>
                      <a:pt x="11" y="21"/>
                      <a:pt x="15" y="22"/>
                      <a:pt x="20" y="20"/>
                    </a:cubicBezTo>
                    <a:cubicBezTo>
                      <a:pt x="19" y="18"/>
                      <a:pt x="19" y="16"/>
                      <a:pt x="20" y="15"/>
                    </a:cubicBezTo>
                    <a:cubicBezTo>
                      <a:pt x="10" y="15"/>
                      <a:pt x="8" y="17"/>
                      <a:pt x="5" y="15"/>
                    </a:cubicBezTo>
                    <a:cubicBezTo>
                      <a:pt x="6" y="14"/>
                      <a:pt x="7" y="12"/>
                      <a:pt x="8" y="10"/>
                    </a:cubicBezTo>
                    <a:cubicBezTo>
                      <a:pt x="2" y="10"/>
                      <a:pt x="0" y="9"/>
                      <a:pt x="0" y="3"/>
                    </a:cubicBezTo>
                    <a:cubicBezTo>
                      <a:pt x="6" y="3"/>
                      <a:pt x="9" y="0"/>
                      <a:pt x="14" y="0"/>
                    </a:cubicBezTo>
                    <a:cubicBezTo>
                      <a:pt x="24" y="0"/>
                      <a:pt x="26" y="8"/>
                      <a:pt x="31" y="8"/>
                    </a:cubicBezTo>
                    <a:cubicBezTo>
                      <a:pt x="35" y="8"/>
                      <a:pt x="36" y="4"/>
                      <a:pt x="40" y="4"/>
                    </a:cubicBezTo>
                    <a:cubicBezTo>
                      <a:pt x="49" y="4"/>
                      <a:pt x="48" y="15"/>
                      <a:pt x="53" y="15"/>
                    </a:cubicBezTo>
                    <a:cubicBezTo>
                      <a:pt x="56" y="15"/>
                      <a:pt x="57" y="11"/>
                      <a:pt x="60" y="11"/>
                    </a:cubicBezTo>
                    <a:cubicBezTo>
                      <a:pt x="66" y="11"/>
                      <a:pt x="71" y="19"/>
                      <a:pt x="73" y="21"/>
                    </a:cubicBezTo>
                    <a:cubicBezTo>
                      <a:pt x="72" y="22"/>
                      <a:pt x="70" y="24"/>
                      <a:pt x="70" y="26"/>
                    </a:cubicBezTo>
                    <a:cubicBezTo>
                      <a:pt x="73" y="29"/>
                      <a:pt x="82" y="33"/>
                      <a:pt x="82" y="37"/>
                    </a:cubicBezTo>
                    <a:cubicBezTo>
                      <a:pt x="82" y="42"/>
                      <a:pt x="77" y="43"/>
                      <a:pt x="74" y="43"/>
                    </a:cubicBezTo>
                    <a:cubicBezTo>
                      <a:pt x="63" y="43"/>
                      <a:pt x="64" y="32"/>
                      <a:pt x="54" y="3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34" name="Freeform 70"/>
              <p:cNvSpPr>
                <a:spLocks/>
              </p:cNvSpPr>
              <p:nvPr/>
            </p:nvSpPr>
            <p:spPr bwMode="auto">
              <a:xfrm>
                <a:off x="2209304" y="1480779"/>
                <a:ext cx="37032" cy="11694"/>
              </a:xfrm>
              <a:custGeom>
                <a:avLst/>
                <a:gdLst/>
                <a:ahLst/>
                <a:cxnLst>
                  <a:cxn ang="0">
                    <a:pos x="8" y="7"/>
                  </a:cxn>
                  <a:cxn ang="0">
                    <a:pos x="12" y="0"/>
                  </a:cxn>
                  <a:cxn ang="0">
                    <a:pos x="23" y="4"/>
                  </a:cxn>
                  <a:cxn ang="0">
                    <a:pos x="8" y="7"/>
                  </a:cxn>
                </a:cxnLst>
                <a:rect l="0" t="0" r="r" b="b"/>
                <a:pathLst>
                  <a:path w="23" h="7">
                    <a:moveTo>
                      <a:pt x="8" y="7"/>
                    </a:moveTo>
                    <a:cubicBezTo>
                      <a:pt x="0" y="7"/>
                      <a:pt x="11" y="0"/>
                      <a:pt x="12" y="0"/>
                    </a:cubicBezTo>
                    <a:cubicBezTo>
                      <a:pt x="17" y="0"/>
                      <a:pt x="19" y="3"/>
                      <a:pt x="23" y="4"/>
                    </a:cubicBezTo>
                    <a:cubicBezTo>
                      <a:pt x="20" y="7"/>
                      <a:pt x="15" y="7"/>
                      <a:pt x="8" y="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35" name="Freeform 71"/>
              <p:cNvSpPr>
                <a:spLocks/>
              </p:cNvSpPr>
              <p:nvPr/>
            </p:nvSpPr>
            <p:spPr bwMode="auto">
              <a:xfrm>
                <a:off x="2341837" y="1523656"/>
                <a:ext cx="352771" cy="111090"/>
              </a:xfrm>
              <a:custGeom>
                <a:avLst/>
                <a:gdLst/>
                <a:ahLst/>
                <a:cxnLst>
                  <a:cxn ang="0">
                    <a:pos x="215" y="45"/>
                  </a:cxn>
                  <a:cxn ang="0">
                    <a:pos x="210" y="51"/>
                  </a:cxn>
                  <a:cxn ang="0">
                    <a:pos x="216" y="52"/>
                  </a:cxn>
                  <a:cxn ang="0">
                    <a:pos x="179" y="67"/>
                  </a:cxn>
                  <a:cxn ang="0">
                    <a:pos x="170" y="60"/>
                  </a:cxn>
                  <a:cxn ang="0">
                    <a:pos x="159" y="66"/>
                  </a:cxn>
                  <a:cxn ang="0">
                    <a:pos x="124" y="66"/>
                  </a:cxn>
                  <a:cxn ang="0">
                    <a:pos x="102" y="60"/>
                  </a:cxn>
                  <a:cxn ang="0">
                    <a:pos x="97" y="60"/>
                  </a:cxn>
                  <a:cxn ang="0">
                    <a:pos x="84" y="67"/>
                  </a:cxn>
                  <a:cxn ang="0">
                    <a:pos x="53" y="47"/>
                  </a:cxn>
                  <a:cxn ang="0">
                    <a:pos x="58" y="40"/>
                  </a:cxn>
                  <a:cxn ang="0">
                    <a:pos x="40" y="18"/>
                  </a:cxn>
                  <a:cxn ang="0">
                    <a:pos x="32" y="22"/>
                  </a:cxn>
                  <a:cxn ang="0">
                    <a:pos x="0" y="7"/>
                  </a:cxn>
                  <a:cxn ang="0">
                    <a:pos x="13" y="0"/>
                  </a:cxn>
                  <a:cxn ang="0">
                    <a:pos x="51" y="15"/>
                  </a:cxn>
                  <a:cxn ang="0">
                    <a:pos x="60" y="12"/>
                  </a:cxn>
                  <a:cxn ang="0">
                    <a:pos x="68" y="12"/>
                  </a:cxn>
                  <a:cxn ang="0">
                    <a:pos x="89" y="25"/>
                  </a:cxn>
                  <a:cxn ang="0">
                    <a:pos x="71" y="25"/>
                  </a:cxn>
                  <a:cxn ang="0">
                    <a:pos x="91" y="35"/>
                  </a:cxn>
                  <a:cxn ang="0">
                    <a:pos x="88" y="38"/>
                  </a:cxn>
                  <a:cxn ang="0">
                    <a:pos x="95" y="40"/>
                  </a:cxn>
                  <a:cxn ang="0">
                    <a:pos x="125" y="45"/>
                  </a:cxn>
                  <a:cxn ang="0">
                    <a:pos x="181" y="34"/>
                  </a:cxn>
                  <a:cxn ang="0">
                    <a:pos x="216" y="46"/>
                  </a:cxn>
                  <a:cxn ang="0">
                    <a:pos x="211" y="47"/>
                  </a:cxn>
                  <a:cxn ang="0">
                    <a:pos x="215" y="45"/>
                  </a:cxn>
                </a:cxnLst>
                <a:rect l="0" t="0" r="r" b="b"/>
                <a:pathLst>
                  <a:path w="216" h="68">
                    <a:moveTo>
                      <a:pt x="215" y="45"/>
                    </a:moveTo>
                    <a:cubicBezTo>
                      <a:pt x="213" y="46"/>
                      <a:pt x="211" y="48"/>
                      <a:pt x="210" y="51"/>
                    </a:cubicBezTo>
                    <a:cubicBezTo>
                      <a:pt x="213" y="52"/>
                      <a:pt x="216" y="52"/>
                      <a:pt x="216" y="52"/>
                    </a:cubicBezTo>
                    <a:cubicBezTo>
                      <a:pt x="215" y="67"/>
                      <a:pt x="195" y="67"/>
                      <a:pt x="179" y="67"/>
                    </a:cubicBezTo>
                    <a:cubicBezTo>
                      <a:pt x="174" y="67"/>
                      <a:pt x="171" y="64"/>
                      <a:pt x="170" y="60"/>
                    </a:cubicBezTo>
                    <a:cubicBezTo>
                      <a:pt x="164" y="61"/>
                      <a:pt x="163" y="64"/>
                      <a:pt x="159" y="66"/>
                    </a:cubicBezTo>
                    <a:cubicBezTo>
                      <a:pt x="124" y="66"/>
                      <a:pt x="124" y="66"/>
                      <a:pt x="124" y="66"/>
                    </a:cubicBezTo>
                    <a:cubicBezTo>
                      <a:pt x="115" y="68"/>
                      <a:pt x="101" y="67"/>
                      <a:pt x="102" y="60"/>
                    </a:cubicBezTo>
                    <a:cubicBezTo>
                      <a:pt x="97" y="60"/>
                      <a:pt x="97" y="60"/>
                      <a:pt x="97" y="60"/>
                    </a:cubicBezTo>
                    <a:cubicBezTo>
                      <a:pt x="95" y="62"/>
                      <a:pt x="88" y="67"/>
                      <a:pt x="84" y="67"/>
                    </a:cubicBezTo>
                    <a:cubicBezTo>
                      <a:pt x="75" y="67"/>
                      <a:pt x="53" y="56"/>
                      <a:pt x="53" y="47"/>
                    </a:cubicBezTo>
                    <a:cubicBezTo>
                      <a:pt x="53" y="44"/>
                      <a:pt x="56" y="41"/>
                      <a:pt x="58" y="40"/>
                    </a:cubicBezTo>
                    <a:cubicBezTo>
                      <a:pt x="50" y="32"/>
                      <a:pt x="48" y="25"/>
                      <a:pt x="40" y="18"/>
                    </a:cubicBezTo>
                    <a:cubicBezTo>
                      <a:pt x="38" y="20"/>
                      <a:pt x="35" y="22"/>
                      <a:pt x="32" y="22"/>
                    </a:cubicBezTo>
                    <a:cubicBezTo>
                      <a:pt x="27" y="22"/>
                      <a:pt x="0" y="11"/>
                      <a:pt x="0" y="7"/>
                    </a:cubicBezTo>
                    <a:cubicBezTo>
                      <a:pt x="0" y="0"/>
                      <a:pt x="8" y="0"/>
                      <a:pt x="13" y="0"/>
                    </a:cubicBezTo>
                    <a:cubicBezTo>
                      <a:pt x="33" y="0"/>
                      <a:pt x="36" y="15"/>
                      <a:pt x="51" y="15"/>
                    </a:cubicBezTo>
                    <a:cubicBezTo>
                      <a:pt x="56" y="15"/>
                      <a:pt x="58" y="15"/>
                      <a:pt x="60" y="12"/>
                    </a:cubicBezTo>
                    <a:cubicBezTo>
                      <a:pt x="63" y="12"/>
                      <a:pt x="68" y="12"/>
                      <a:pt x="68" y="12"/>
                    </a:cubicBezTo>
                    <a:cubicBezTo>
                      <a:pt x="65" y="22"/>
                      <a:pt x="85" y="19"/>
                      <a:pt x="89" y="25"/>
                    </a:cubicBezTo>
                    <a:cubicBezTo>
                      <a:pt x="71" y="25"/>
                      <a:pt x="71" y="25"/>
                      <a:pt x="71" y="25"/>
                    </a:cubicBezTo>
                    <a:cubicBezTo>
                      <a:pt x="74" y="37"/>
                      <a:pt x="85" y="30"/>
                      <a:pt x="91" y="35"/>
                    </a:cubicBezTo>
                    <a:cubicBezTo>
                      <a:pt x="90" y="36"/>
                      <a:pt x="88" y="36"/>
                      <a:pt x="88" y="38"/>
                    </a:cubicBezTo>
                    <a:cubicBezTo>
                      <a:pt x="88" y="44"/>
                      <a:pt x="93" y="41"/>
                      <a:pt x="95" y="40"/>
                    </a:cubicBezTo>
                    <a:cubicBezTo>
                      <a:pt x="106" y="42"/>
                      <a:pt x="114" y="45"/>
                      <a:pt x="125" y="45"/>
                    </a:cubicBezTo>
                    <a:cubicBezTo>
                      <a:pt x="150" y="45"/>
                      <a:pt x="158" y="34"/>
                      <a:pt x="181" y="34"/>
                    </a:cubicBezTo>
                    <a:cubicBezTo>
                      <a:pt x="198" y="34"/>
                      <a:pt x="210" y="35"/>
                      <a:pt x="216" y="46"/>
                    </a:cubicBezTo>
                    <a:cubicBezTo>
                      <a:pt x="215" y="47"/>
                      <a:pt x="213" y="47"/>
                      <a:pt x="211" y="47"/>
                    </a:cubicBezTo>
                    <a:lnTo>
                      <a:pt x="215" y="4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36" name="Freeform 72"/>
              <p:cNvSpPr>
                <a:spLocks/>
              </p:cNvSpPr>
              <p:nvPr/>
            </p:nvSpPr>
            <p:spPr bwMode="auto">
              <a:xfrm>
                <a:off x="2345735" y="1582124"/>
                <a:ext cx="60420" cy="46775"/>
              </a:xfrm>
              <a:custGeom>
                <a:avLst/>
                <a:gdLst/>
                <a:ahLst/>
                <a:cxnLst>
                  <a:cxn ang="0">
                    <a:pos x="6" y="10"/>
                  </a:cxn>
                  <a:cxn ang="0">
                    <a:pos x="19" y="0"/>
                  </a:cxn>
                  <a:cxn ang="0">
                    <a:pos x="37" y="15"/>
                  </a:cxn>
                  <a:cxn ang="0">
                    <a:pos x="29" y="29"/>
                  </a:cxn>
                  <a:cxn ang="0">
                    <a:pos x="0" y="17"/>
                  </a:cxn>
                  <a:cxn ang="0">
                    <a:pos x="6" y="10"/>
                  </a:cxn>
                </a:cxnLst>
                <a:rect l="0" t="0" r="r" b="b"/>
                <a:pathLst>
                  <a:path w="37" h="29">
                    <a:moveTo>
                      <a:pt x="6" y="10"/>
                    </a:moveTo>
                    <a:cubicBezTo>
                      <a:pt x="10" y="10"/>
                      <a:pt x="9" y="0"/>
                      <a:pt x="19" y="0"/>
                    </a:cubicBezTo>
                    <a:cubicBezTo>
                      <a:pt x="27" y="0"/>
                      <a:pt x="37" y="9"/>
                      <a:pt x="37" y="15"/>
                    </a:cubicBezTo>
                    <a:cubicBezTo>
                      <a:pt x="37" y="22"/>
                      <a:pt x="35" y="29"/>
                      <a:pt x="29" y="29"/>
                    </a:cubicBezTo>
                    <a:cubicBezTo>
                      <a:pt x="25" y="29"/>
                      <a:pt x="0" y="17"/>
                      <a:pt x="0" y="17"/>
                    </a:cubicBezTo>
                    <a:cubicBezTo>
                      <a:pt x="0" y="13"/>
                      <a:pt x="5" y="10"/>
                      <a:pt x="6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37" name="Freeform 73"/>
              <p:cNvSpPr>
                <a:spLocks/>
              </p:cNvSpPr>
              <p:nvPr/>
            </p:nvSpPr>
            <p:spPr bwMode="auto">
              <a:xfrm>
                <a:off x="2353531" y="1492473"/>
                <a:ext cx="56522" cy="15592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35" y="0"/>
                  </a:cxn>
                  <a:cxn ang="0">
                    <a:pos x="35" y="6"/>
                  </a:cxn>
                  <a:cxn ang="0">
                    <a:pos x="28" y="10"/>
                  </a:cxn>
                  <a:cxn ang="0">
                    <a:pos x="0" y="5"/>
                  </a:cxn>
                  <a:cxn ang="0">
                    <a:pos x="29" y="0"/>
                  </a:cxn>
                </a:cxnLst>
                <a:rect l="0" t="0" r="r" b="b"/>
                <a:pathLst>
                  <a:path w="35" h="10">
                    <a:moveTo>
                      <a:pt x="29" y="0"/>
                    </a:moveTo>
                    <a:cubicBezTo>
                      <a:pt x="34" y="0"/>
                      <a:pt x="30" y="1"/>
                      <a:pt x="35" y="0"/>
                    </a:cubicBezTo>
                    <a:cubicBezTo>
                      <a:pt x="35" y="3"/>
                      <a:pt x="35" y="5"/>
                      <a:pt x="35" y="6"/>
                    </a:cubicBezTo>
                    <a:cubicBezTo>
                      <a:pt x="35" y="8"/>
                      <a:pt x="32" y="10"/>
                      <a:pt x="28" y="10"/>
                    </a:cubicBezTo>
                    <a:cubicBezTo>
                      <a:pt x="26" y="10"/>
                      <a:pt x="0" y="5"/>
                      <a:pt x="0" y="5"/>
                    </a:cubicBezTo>
                    <a:cubicBezTo>
                      <a:pt x="5" y="1"/>
                      <a:pt x="21" y="0"/>
                      <a:pt x="29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38" name="Freeform 74"/>
              <p:cNvSpPr>
                <a:spLocks/>
              </p:cNvSpPr>
              <p:nvPr/>
            </p:nvSpPr>
            <p:spPr bwMode="auto">
              <a:xfrm>
                <a:off x="2310653" y="1437903"/>
                <a:ext cx="66266" cy="54570"/>
              </a:xfrm>
              <a:custGeom>
                <a:avLst/>
                <a:gdLst/>
                <a:ahLst/>
                <a:cxnLst>
                  <a:cxn ang="0">
                    <a:pos x="10" y="28"/>
                  </a:cxn>
                  <a:cxn ang="0">
                    <a:pos x="14" y="23"/>
                  </a:cxn>
                  <a:cxn ang="0">
                    <a:pos x="0" y="7"/>
                  </a:cxn>
                  <a:cxn ang="0">
                    <a:pos x="10" y="0"/>
                  </a:cxn>
                  <a:cxn ang="0">
                    <a:pos x="25" y="7"/>
                  </a:cxn>
                  <a:cxn ang="0">
                    <a:pos x="41" y="17"/>
                  </a:cxn>
                  <a:cxn ang="0">
                    <a:pos x="41" y="28"/>
                  </a:cxn>
                  <a:cxn ang="0">
                    <a:pos x="10" y="28"/>
                  </a:cxn>
                </a:cxnLst>
                <a:rect l="0" t="0" r="r" b="b"/>
                <a:pathLst>
                  <a:path w="41" h="33">
                    <a:moveTo>
                      <a:pt x="10" y="28"/>
                    </a:moveTo>
                    <a:cubicBezTo>
                      <a:pt x="10" y="26"/>
                      <a:pt x="13" y="24"/>
                      <a:pt x="14" y="23"/>
                    </a:cubicBezTo>
                    <a:cubicBezTo>
                      <a:pt x="9" y="18"/>
                      <a:pt x="0" y="15"/>
                      <a:pt x="0" y="7"/>
                    </a:cubicBezTo>
                    <a:cubicBezTo>
                      <a:pt x="0" y="2"/>
                      <a:pt x="6" y="0"/>
                      <a:pt x="10" y="0"/>
                    </a:cubicBezTo>
                    <a:cubicBezTo>
                      <a:pt x="11" y="4"/>
                      <a:pt x="21" y="7"/>
                      <a:pt x="25" y="7"/>
                    </a:cubicBezTo>
                    <a:cubicBezTo>
                      <a:pt x="25" y="17"/>
                      <a:pt x="41" y="7"/>
                      <a:pt x="41" y="17"/>
                    </a:cubicBezTo>
                    <a:cubicBezTo>
                      <a:pt x="41" y="20"/>
                      <a:pt x="39" y="23"/>
                      <a:pt x="41" y="28"/>
                    </a:cubicBezTo>
                    <a:cubicBezTo>
                      <a:pt x="25" y="31"/>
                      <a:pt x="10" y="33"/>
                      <a:pt x="10" y="2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39" name="Freeform 75"/>
              <p:cNvSpPr>
                <a:spLocks/>
              </p:cNvSpPr>
              <p:nvPr/>
            </p:nvSpPr>
            <p:spPr bwMode="auto">
              <a:xfrm>
                <a:off x="2285316" y="1389178"/>
                <a:ext cx="25338" cy="15592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16" y="9"/>
                  </a:cxn>
                  <a:cxn ang="0">
                    <a:pos x="8" y="9"/>
                  </a:cxn>
                  <a:cxn ang="0">
                    <a:pos x="0" y="0"/>
                  </a:cxn>
                  <a:cxn ang="0">
                    <a:pos x="16" y="0"/>
                  </a:cxn>
                </a:cxnLst>
                <a:rect l="0" t="0" r="r" b="b"/>
                <a:pathLst>
                  <a:path w="16" h="9">
                    <a:moveTo>
                      <a:pt x="16" y="0"/>
                    </a:moveTo>
                    <a:cubicBezTo>
                      <a:pt x="16" y="9"/>
                      <a:pt x="16" y="9"/>
                      <a:pt x="16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6" y="7"/>
                      <a:pt x="0" y="6"/>
                      <a:pt x="0" y="0"/>
                    </a:cubicBezTo>
                    <a:cubicBezTo>
                      <a:pt x="6" y="0"/>
                      <a:pt x="13" y="0"/>
                      <a:pt x="16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40" name="Freeform 76"/>
              <p:cNvSpPr>
                <a:spLocks/>
              </p:cNvSpPr>
              <p:nvPr/>
            </p:nvSpPr>
            <p:spPr bwMode="auto">
              <a:xfrm>
                <a:off x="2355481" y="1324864"/>
                <a:ext cx="226085" cy="152017"/>
              </a:xfrm>
              <a:custGeom>
                <a:avLst/>
                <a:gdLst/>
                <a:ahLst/>
                <a:cxnLst>
                  <a:cxn ang="0">
                    <a:pos x="92" y="37"/>
                  </a:cxn>
                  <a:cxn ang="0">
                    <a:pos x="97" y="37"/>
                  </a:cxn>
                  <a:cxn ang="0">
                    <a:pos x="97" y="32"/>
                  </a:cxn>
                  <a:cxn ang="0">
                    <a:pos x="95" y="28"/>
                  </a:cxn>
                  <a:cxn ang="0">
                    <a:pos x="100" y="28"/>
                  </a:cxn>
                  <a:cxn ang="0">
                    <a:pos x="105" y="36"/>
                  </a:cxn>
                  <a:cxn ang="0">
                    <a:pos x="111" y="43"/>
                  </a:cxn>
                  <a:cxn ang="0">
                    <a:pos x="108" y="49"/>
                  </a:cxn>
                  <a:cxn ang="0">
                    <a:pos x="115" y="49"/>
                  </a:cxn>
                  <a:cxn ang="0">
                    <a:pos x="137" y="55"/>
                  </a:cxn>
                  <a:cxn ang="0">
                    <a:pos x="136" y="61"/>
                  </a:cxn>
                  <a:cxn ang="0">
                    <a:pos x="126" y="64"/>
                  </a:cxn>
                  <a:cxn ang="0">
                    <a:pos x="105" y="78"/>
                  </a:cxn>
                  <a:cxn ang="0">
                    <a:pos x="98" y="69"/>
                  </a:cxn>
                  <a:cxn ang="0">
                    <a:pos x="93" y="76"/>
                  </a:cxn>
                  <a:cxn ang="0">
                    <a:pos x="99" y="84"/>
                  </a:cxn>
                  <a:cxn ang="0">
                    <a:pos x="91" y="84"/>
                  </a:cxn>
                  <a:cxn ang="0">
                    <a:pos x="91" y="90"/>
                  </a:cxn>
                  <a:cxn ang="0">
                    <a:pos x="75" y="82"/>
                  </a:cxn>
                  <a:cxn ang="0">
                    <a:pos x="64" y="92"/>
                  </a:cxn>
                  <a:cxn ang="0">
                    <a:pos x="47" y="84"/>
                  </a:cxn>
                  <a:cxn ang="0">
                    <a:pos x="53" y="81"/>
                  </a:cxn>
                  <a:cxn ang="0">
                    <a:pos x="33" y="70"/>
                  </a:cxn>
                  <a:cxn ang="0">
                    <a:pos x="66" y="61"/>
                  </a:cxn>
                  <a:cxn ang="0">
                    <a:pos x="48" y="58"/>
                  </a:cxn>
                  <a:cxn ang="0">
                    <a:pos x="35" y="61"/>
                  </a:cxn>
                  <a:cxn ang="0">
                    <a:pos x="29" y="56"/>
                  </a:cxn>
                  <a:cxn ang="0">
                    <a:pos x="19" y="59"/>
                  </a:cxn>
                  <a:cxn ang="0">
                    <a:pos x="16" y="55"/>
                  </a:cxn>
                  <a:cxn ang="0">
                    <a:pos x="26" y="49"/>
                  </a:cxn>
                  <a:cxn ang="0">
                    <a:pos x="0" y="35"/>
                  </a:cxn>
                  <a:cxn ang="0">
                    <a:pos x="7" y="35"/>
                  </a:cxn>
                  <a:cxn ang="0">
                    <a:pos x="20" y="39"/>
                  </a:cxn>
                  <a:cxn ang="0">
                    <a:pos x="24" y="36"/>
                  </a:cxn>
                  <a:cxn ang="0">
                    <a:pos x="5" y="26"/>
                  </a:cxn>
                  <a:cxn ang="0">
                    <a:pos x="15" y="22"/>
                  </a:cxn>
                  <a:cxn ang="0">
                    <a:pos x="27" y="25"/>
                  </a:cxn>
                  <a:cxn ang="0">
                    <a:pos x="32" y="20"/>
                  </a:cxn>
                  <a:cxn ang="0">
                    <a:pos x="19" y="20"/>
                  </a:cxn>
                  <a:cxn ang="0">
                    <a:pos x="14" y="13"/>
                  </a:cxn>
                  <a:cxn ang="0">
                    <a:pos x="30" y="9"/>
                  </a:cxn>
                  <a:cxn ang="0">
                    <a:pos x="38" y="9"/>
                  </a:cxn>
                  <a:cxn ang="0">
                    <a:pos x="25" y="0"/>
                  </a:cxn>
                  <a:cxn ang="0">
                    <a:pos x="53" y="5"/>
                  </a:cxn>
                  <a:cxn ang="0">
                    <a:pos x="67" y="24"/>
                  </a:cxn>
                  <a:cxn ang="0">
                    <a:pos x="84" y="25"/>
                  </a:cxn>
                  <a:cxn ang="0">
                    <a:pos x="92" y="37"/>
                  </a:cxn>
                </a:cxnLst>
                <a:rect l="0" t="0" r="r" b="b"/>
                <a:pathLst>
                  <a:path w="138" h="92">
                    <a:moveTo>
                      <a:pt x="92" y="37"/>
                    </a:moveTo>
                    <a:cubicBezTo>
                      <a:pt x="97" y="37"/>
                      <a:pt x="97" y="37"/>
                      <a:pt x="97" y="37"/>
                    </a:cubicBezTo>
                    <a:cubicBezTo>
                      <a:pt x="97" y="32"/>
                      <a:pt x="97" y="32"/>
                      <a:pt x="97" y="32"/>
                    </a:cubicBezTo>
                    <a:cubicBezTo>
                      <a:pt x="95" y="28"/>
                      <a:pt x="95" y="28"/>
                      <a:pt x="95" y="28"/>
                    </a:cubicBezTo>
                    <a:cubicBezTo>
                      <a:pt x="97" y="28"/>
                      <a:pt x="98" y="28"/>
                      <a:pt x="100" y="28"/>
                    </a:cubicBezTo>
                    <a:cubicBezTo>
                      <a:pt x="106" y="28"/>
                      <a:pt x="105" y="31"/>
                      <a:pt x="105" y="36"/>
                    </a:cubicBezTo>
                    <a:cubicBezTo>
                      <a:pt x="105" y="39"/>
                      <a:pt x="111" y="39"/>
                      <a:pt x="111" y="43"/>
                    </a:cubicBezTo>
                    <a:cubicBezTo>
                      <a:pt x="111" y="46"/>
                      <a:pt x="108" y="46"/>
                      <a:pt x="108" y="49"/>
                    </a:cubicBezTo>
                    <a:cubicBezTo>
                      <a:pt x="108" y="53"/>
                      <a:pt x="114" y="49"/>
                      <a:pt x="115" y="49"/>
                    </a:cubicBezTo>
                    <a:cubicBezTo>
                      <a:pt x="120" y="49"/>
                      <a:pt x="131" y="54"/>
                      <a:pt x="137" y="55"/>
                    </a:cubicBezTo>
                    <a:cubicBezTo>
                      <a:pt x="137" y="58"/>
                      <a:pt x="138" y="60"/>
                      <a:pt x="136" y="61"/>
                    </a:cubicBezTo>
                    <a:cubicBezTo>
                      <a:pt x="135" y="64"/>
                      <a:pt x="130" y="63"/>
                      <a:pt x="126" y="64"/>
                    </a:cubicBezTo>
                    <a:cubicBezTo>
                      <a:pt x="117" y="65"/>
                      <a:pt x="111" y="78"/>
                      <a:pt x="105" y="78"/>
                    </a:cubicBezTo>
                    <a:cubicBezTo>
                      <a:pt x="100" y="78"/>
                      <a:pt x="100" y="74"/>
                      <a:pt x="98" y="69"/>
                    </a:cubicBezTo>
                    <a:cubicBezTo>
                      <a:pt x="96" y="71"/>
                      <a:pt x="95" y="73"/>
                      <a:pt x="93" y="76"/>
                    </a:cubicBezTo>
                    <a:cubicBezTo>
                      <a:pt x="96" y="80"/>
                      <a:pt x="97" y="81"/>
                      <a:pt x="99" y="84"/>
                    </a:cubicBezTo>
                    <a:cubicBezTo>
                      <a:pt x="91" y="84"/>
                      <a:pt x="91" y="84"/>
                      <a:pt x="91" y="84"/>
                    </a:cubicBezTo>
                    <a:cubicBezTo>
                      <a:pt x="91" y="90"/>
                      <a:pt x="91" y="90"/>
                      <a:pt x="91" y="90"/>
                    </a:cubicBezTo>
                    <a:cubicBezTo>
                      <a:pt x="87" y="91"/>
                      <a:pt x="79" y="85"/>
                      <a:pt x="75" y="82"/>
                    </a:cubicBezTo>
                    <a:cubicBezTo>
                      <a:pt x="75" y="90"/>
                      <a:pt x="71" y="92"/>
                      <a:pt x="64" y="92"/>
                    </a:cubicBezTo>
                    <a:cubicBezTo>
                      <a:pt x="57" y="92"/>
                      <a:pt x="48" y="91"/>
                      <a:pt x="47" y="84"/>
                    </a:cubicBezTo>
                    <a:cubicBezTo>
                      <a:pt x="50" y="84"/>
                      <a:pt x="51" y="83"/>
                      <a:pt x="53" y="81"/>
                    </a:cubicBezTo>
                    <a:cubicBezTo>
                      <a:pt x="45" y="81"/>
                      <a:pt x="33" y="77"/>
                      <a:pt x="33" y="70"/>
                    </a:cubicBezTo>
                    <a:cubicBezTo>
                      <a:pt x="33" y="62"/>
                      <a:pt x="60" y="63"/>
                      <a:pt x="66" y="61"/>
                    </a:cubicBezTo>
                    <a:cubicBezTo>
                      <a:pt x="60" y="60"/>
                      <a:pt x="55" y="58"/>
                      <a:pt x="48" y="58"/>
                    </a:cubicBezTo>
                    <a:cubicBezTo>
                      <a:pt x="41" y="58"/>
                      <a:pt x="40" y="61"/>
                      <a:pt x="35" y="61"/>
                    </a:cubicBezTo>
                    <a:cubicBezTo>
                      <a:pt x="30" y="61"/>
                      <a:pt x="30" y="58"/>
                      <a:pt x="29" y="56"/>
                    </a:cubicBezTo>
                    <a:cubicBezTo>
                      <a:pt x="24" y="58"/>
                      <a:pt x="23" y="59"/>
                      <a:pt x="19" y="59"/>
                    </a:cubicBezTo>
                    <a:cubicBezTo>
                      <a:pt x="16" y="59"/>
                      <a:pt x="16" y="58"/>
                      <a:pt x="16" y="55"/>
                    </a:cubicBezTo>
                    <a:cubicBezTo>
                      <a:pt x="20" y="53"/>
                      <a:pt x="23" y="53"/>
                      <a:pt x="26" y="49"/>
                    </a:cubicBezTo>
                    <a:cubicBezTo>
                      <a:pt x="11" y="49"/>
                      <a:pt x="2" y="48"/>
                      <a:pt x="0" y="35"/>
                    </a:cubicBezTo>
                    <a:cubicBezTo>
                      <a:pt x="7" y="35"/>
                      <a:pt x="7" y="35"/>
                      <a:pt x="7" y="35"/>
                    </a:cubicBezTo>
                    <a:cubicBezTo>
                      <a:pt x="9" y="37"/>
                      <a:pt x="16" y="39"/>
                      <a:pt x="20" y="39"/>
                    </a:cubicBezTo>
                    <a:cubicBezTo>
                      <a:pt x="22" y="39"/>
                      <a:pt x="24" y="36"/>
                      <a:pt x="24" y="36"/>
                    </a:cubicBezTo>
                    <a:cubicBezTo>
                      <a:pt x="19" y="34"/>
                      <a:pt x="5" y="31"/>
                      <a:pt x="5" y="26"/>
                    </a:cubicBezTo>
                    <a:cubicBezTo>
                      <a:pt x="5" y="21"/>
                      <a:pt x="11" y="22"/>
                      <a:pt x="15" y="22"/>
                    </a:cubicBezTo>
                    <a:cubicBezTo>
                      <a:pt x="21" y="22"/>
                      <a:pt x="23" y="25"/>
                      <a:pt x="27" y="25"/>
                    </a:cubicBezTo>
                    <a:cubicBezTo>
                      <a:pt x="30" y="25"/>
                      <a:pt x="30" y="22"/>
                      <a:pt x="32" y="20"/>
                    </a:cubicBezTo>
                    <a:cubicBezTo>
                      <a:pt x="27" y="18"/>
                      <a:pt x="22" y="20"/>
                      <a:pt x="19" y="20"/>
                    </a:cubicBezTo>
                    <a:cubicBezTo>
                      <a:pt x="18" y="20"/>
                      <a:pt x="14" y="14"/>
                      <a:pt x="14" y="13"/>
                    </a:cubicBezTo>
                    <a:cubicBezTo>
                      <a:pt x="19" y="10"/>
                      <a:pt x="23" y="8"/>
                      <a:pt x="30" y="9"/>
                    </a:cubicBezTo>
                    <a:cubicBezTo>
                      <a:pt x="38" y="9"/>
                      <a:pt x="38" y="9"/>
                      <a:pt x="38" y="9"/>
                    </a:cubicBezTo>
                    <a:cubicBezTo>
                      <a:pt x="33" y="7"/>
                      <a:pt x="25" y="6"/>
                      <a:pt x="25" y="0"/>
                    </a:cubicBezTo>
                    <a:cubicBezTo>
                      <a:pt x="36" y="1"/>
                      <a:pt x="45" y="2"/>
                      <a:pt x="53" y="5"/>
                    </a:cubicBezTo>
                    <a:cubicBezTo>
                      <a:pt x="61" y="9"/>
                      <a:pt x="60" y="21"/>
                      <a:pt x="67" y="24"/>
                    </a:cubicBezTo>
                    <a:cubicBezTo>
                      <a:pt x="73" y="27"/>
                      <a:pt x="78" y="22"/>
                      <a:pt x="84" y="25"/>
                    </a:cubicBezTo>
                    <a:cubicBezTo>
                      <a:pt x="91" y="28"/>
                      <a:pt x="88" y="33"/>
                      <a:pt x="92" y="3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41" name="Freeform 77"/>
              <p:cNvSpPr>
                <a:spLocks/>
              </p:cNvSpPr>
              <p:nvPr/>
            </p:nvSpPr>
            <p:spPr bwMode="auto">
              <a:xfrm>
                <a:off x="2538687" y="1954371"/>
                <a:ext cx="144227" cy="91601"/>
              </a:xfrm>
              <a:custGeom>
                <a:avLst/>
                <a:gdLst/>
                <a:ahLst/>
                <a:cxnLst>
                  <a:cxn ang="0">
                    <a:pos x="6" y="39"/>
                  </a:cxn>
                  <a:cxn ang="0">
                    <a:pos x="11" y="33"/>
                  </a:cxn>
                  <a:cxn ang="0">
                    <a:pos x="11" y="27"/>
                  </a:cxn>
                  <a:cxn ang="0">
                    <a:pos x="25" y="0"/>
                  </a:cxn>
                  <a:cxn ang="0">
                    <a:pos x="32" y="13"/>
                  </a:cxn>
                  <a:cxn ang="0">
                    <a:pos x="36" y="9"/>
                  </a:cxn>
                  <a:cxn ang="0">
                    <a:pos x="67" y="27"/>
                  </a:cxn>
                  <a:cxn ang="0">
                    <a:pos x="70" y="35"/>
                  </a:cxn>
                  <a:cxn ang="0">
                    <a:pos x="89" y="43"/>
                  </a:cxn>
                  <a:cxn ang="0">
                    <a:pos x="75" y="48"/>
                  </a:cxn>
                  <a:cxn ang="0">
                    <a:pos x="63" y="48"/>
                  </a:cxn>
                  <a:cxn ang="0">
                    <a:pos x="46" y="37"/>
                  </a:cxn>
                  <a:cxn ang="0">
                    <a:pos x="25" y="53"/>
                  </a:cxn>
                  <a:cxn ang="0">
                    <a:pos x="22" y="57"/>
                  </a:cxn>
                  <a:cxn ang="0">
                    <a:pos x="19" y="48"/>
                  </a:cxn>
                  <a:cxn ang="0">
                    <a:pos x="0" y="48"/>
                  </a:cxn>
                  <a:cxn ang="0">
                    <a:pos x="6" y="39"/>
                  </a:cxn>
                </a:cxnLst>
                <a:rect l="0" t="0" r="r" b="b"/>
                <a:pathLst>
                  <a:path w="89" h="57">
                    <a:moveTo>
                      <a:pt x="6" y="39"/>
                    </a:moveTo>
                    <a:cubicBezTo>
                      <a:pt x="9" y="37"/>
                      <a:pt x="11" y="36"/>
                      <a:pt x="11" y="33"/>
                    </a:cubicBezTo>
                    <a:cubicBezTo>
                      <a:pt x="11" y="29"/>
                      <a:pt x="11" y="31"/>
                      <a:pt x="11" y="27"/>
                    </a:cubicBezTo>
                    <a:cubicBezTo>
                      <a:pt x="11" y="19"/>
                      <a:pt x="13" y="2"/>
                      <a:pt x="25" y="0"/>
                    </a:cubicBezTo>
                    <a:cubicBezTo>
                      <a:pt x="28" y="7"/>
                      <a:pt x="30" y="8"/>
                      <a:pt x="32" y="13"/>
                    </a:cubicBezTo>
                    <a:cubicBezTo>
                      <a:pt x="33" y="11"/>
                      <a:pt x="35" y="10"/>
                      <a:pt x="36" y="9"/>
                    </a:cubicBezTo>
                    <a:cubicBezTo>
                      <a:pt x="45" y="21"/>
                      <a:pt x="59" y="16"/>
                      <a:pt x="67" y="27"/>
                    </a:cubicBezTo>
                    <a:cubicBezTo>
                      <a:pt x="69" y="30"/>
                      <a:pt x="68" y="33"/>
                      <a:pt x="70" y="35"/>
                    </a:cubicBezTo>
                    <a:cubicBezTo>
                      <a:pt x="77" y="40"/>
                      <a:pt x="85" y="38"/>
                      <a:pt x="89" y="43"/>
                    </a:cubicBezTo>
                    <a:cubicBezTo>
                      <a:pt x="84" y="46"/>
                      <a:pt x="80" y="48"/>
                      <a:pt x="75" y="48"/>
                    </a:cubicBezTo>
                    <a:cubicBezTo>
                      <a:pt x="69" y="48"/>
                      <a:pt x="67" y="48"/>
                      <a:pt x="63" y="48"/>
                    </a:cubicBezTo>
                    <a:cubicBezTo>
                      <a:pt x="63" y="48"/>
                      <a:pt x="49" y="38"/>
                      <a:pt x="46" y="37"/>
                    </a:cubicBezTo>
                    <a:cubicBezTo>
                      <a:pt x="46" y="47"/>
                      <a:pt x="31" y="56"/>
                      <a:pt x="25" y="53"/>
                    </a:cubicBezTo>
                    <a:cubicBezTo>
                      <a:pt x="24" y="55"/>
                      <a:pt x="24" y="57"/>
                      <a:pt x="22" y="57"/>
                    </a:cubicBezTo>
                    <a:cubicBezTo>
                      <a:pt x="16" y="57"/>
                      <a:pt x="18" y="52"/>
                      <a:pt x="19" y="48"/>
                    </a:cubicBezTo>
                    <a:cubicBezTo>
                      <a:pt x="12" y="46"/>
                      <a:pt x="3" y="48"/>
                      <a:pt x="0" y="48"/>
                    </a:cubicBezTo>
                    <a:cubicBezTo>
                      <a:pt x="0" y="40"/>
                      <a:pt x="5" y="41"/>
                      <a:pt x="6" y="3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42" name="Freeform 78"/>
              <p:cNvSpPr>
                <a:spLocks/>
              </p:cNvSpPr>
              <p:nvPr/>
            </p:nvSpPr>
            <p:spPr bwMode="auto">
              <a:xfrm>
                <a:off x="2745282" y="1862771"/>
                <a:ext cx="44828" cy="44826"/>
              </a:xfrm>
              <a:custGeom>
                <a:avLst/>
                <a:gdLst/>
                <a:ahLst/>
                <a:cxnLst>
                  <a:cxn ang="0">
                    <a:pos x="27" y="18"/>
                  </a:cxn>
                  <a:cxn ang="0">
                    <a:pos x="11" y="28"/>
                  </a:cxn>
                  <a:cxn ang="0">
                    <a:pos x="0" y="18"/>
                  </a:cxn>
                  <a:cxn ang="0">
                    <a:pos x="27" y="18"/>
                  </a:cxn>
                </a:cxnLst>
                <a:rect l="0" t="0" r="r" b="b"/>
                <a:pathLst>
                  <a:path w="27" h="28">
                    <a:moveTo>
                      <a:pt x="27" y="18"/>
                    </a:moveTo>
                    <a:cubicBezTo>
                      <a:pt x="27" y="24"/>
                      <a:pt x="16" y="28"/>
                      <a:pt x="11" y="28"/>
                    </a:cubicBezTo>
                    <a:cubicBezTo>
                      <a:pt x="4" y="28"/>
                      <a:pt x="0" y="23"/>
                      <a:pt x="0" y="18"/>
                    </a:cubicBezTo>
                    <a:cubicBezTo>
                      <a:pt x="0" y="0"/>
                      <a:pt x="27" y="3"/>
                      <a:pt x="27" y="1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43" name="Freeform 79"/>
              <p:cNvSpPr>
                <a:spLocks/>
              </p:cNvSpPr>
              <p:nvPr/>
            </p:nvSpPr>
            <p:spPr bwMode="auto">
              <a:xfrm>
                <a:off x="2610800" y="2049869"/>
                <a:ext cx="37032" cy="29235"/>
              </a:xfrm>
              <a:custGeom>
                <a:avLst/>
                <a:gdLst/>
                <a:ahLst/>
                <a:cxnLst>
                  <a:cxn ang="0">
                    <a:pos x="10" y="1"/>
                  </a:cxn>
                  <a:cxn ang="0">
                    <a:pos x="22" y="3"/>
                  </a:cxn>
                  <a:cxn ang="0">
                    <a:pos x="0" y="18"/>
                  </a:cxn>
                  <a:cxn ang="0">
                    <a:pos x="0" y="12"/>
                  </a:cxn>
                  <a:cxn ang="0">
                    <a:pos x="10" y="1"/>
                  </a:cxn>
                </a:cxnLst>
                <a:rect l="0" t="0" r="r" b="b"/>
                <a:pathLst>
                  <a:path w="22" h="18">
                    <a:moveTo>
                      <a:pt x="10" y="1"/>
                    </a:moveTo>
                    <a:cubicBezTo>
                      <a:pt x="19" y="0"/>
                      <a:pt x="17" y="0"/>
                      <a:pt x="22" y="3"/>
                    </a:cubicBezTo>
                    <a:cubicBezTo>
                      <a:pt x="18" y="8"/>
                      <a:pt x="7" y="17"/>
                      <a:pt x="0" y="18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4" y="7"/>
                      <a:pt x="9" y="4"/>
                      <a:pt x="10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44" name="Freeform 80"/>
              <p:cNvSpPr>
                <a:spLocks/>
              </p:cNvSpPr>
              <p:nvPr/>
            </p:nvSpPr>
            <p:spPr bwMode="auto">
              <a:xfrm>
                <a:off x="2669270" y="1662030"/>
                <a:ext cx="97450" cy="40928"/>
              </a:xfrm>
              <a:custGeom>
                <a:avLst/>
                <a:gdLst/>
                <a:ahLst/>
                <a:cxnLst>
                  <a:cxn ang="0">
                    <a:pos x="22" y="25"/>
                  </a:cxn>
                  <a:cxn ang="0">
                    <a:pos x="9" y="16"/>
                  </a:cxn>
                  <a:cxn ang="0">
                    <a:pos x="0" y="6"/>
                  </a:cxn>
                  <a:cxn ang="0">
                    <a:pos x="8" y="0"/>
                  </a:cxn>
                  <a:cxn ang="0">
                    <a:pos x="30" y="3"/>
                  </a:cxn>
                  <a:cxn ang="0">
                    <a:pos x="60" y="17"/>
                  </a:cxn>
                  <a:cxn ang="0">
                    <a:pos x="52" y="24"/>
                  </a:cxn>
                  <a:cxn ang="0">
                    <a:pos x="39" y="21"/>
                  </a:cxn>
                  <a:cxn ang="0">
                    <a:pos x="22" y="25"/>
                  </a:cxn>
                </a:cxnLst>
                <a:rect l="0" t="0" r="r" b="b"/>
                <a:pathLst>
                  <a:path w="60" h="25">
                    <a:moveTo>
                      <a:pt x="22" y="25"/>
                    </a:moveTo>
                    <a:cubicBezTo>
                      <a:pt x="14" y="25"/>
                      <a:pt x="6" y="23"/>
                      <a:pt x="9" y="16"/>
                    </a:cubicBezTo>
                    <a:cubicBezTo>
                      <a:pt x="5" y="13"/>
                      <a:pt x="0" y="11"/>
                      <a:pt x="0" y="6"/>
                    </a:cubicBezTo>
                    <a:cubicBezTo>
                      <a:pt x="0" y="2"/>
                      <a:pt x="4" y="0"/>
                      <a:pt x="8" y="0"/>
                    </a:cubicBezTo>
                    <a:cubicBezTo>
                      <a:pt x="18" y="0"/>
                      <a:pt x="21" y="3"/>
                      <a:pt x="30" y="3"/>
                    </a:cubicBezTo>
                    <a:cubicBezTo>
                      <a:pt x="42" y="3"/>
                      <a:pt x="52" y="13"/>
                      <a:pt x="60" y="17"/>
                    </a:cubicBezTo>
                    <a:cubicBezTo>
                      <a:pt x="59" y="21"/>
                      <a:pt x="56" y="24"/>
                      <a:pt x="52" y="24"/>
                    </a:cubicBezTo>
                    <a:cubicBezTo>
                      <a:pt x="46" y="24"/>
                      <a:pt x="44" y="21"/>
                      <a:pt x="39" y="21"/>
                    </a:cubicBezTo>
                    <a:cubicBezTo>
                      <a:pt x="34" y="21"/>
                      <a:pt x="30" y="25"/>
                      <a:pt x="22" y="2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45" name="Freeform 81"/>
              <p:cNvSpPr>
                <a:spLocks/>
              </p:cNvSpPr>
              <p:nvPr/>
            </p:nvSpPr>
            <p:spPr bwMode="auto">
              <a:xfrm>
                <a:off x="2679016" y="2067409"/>
                <a:ext cx="21440" cy="25337"/>
              </a:xfrm>
              <a:custGeom>
                <a:avLst/>
                <a:gdLst/>
                <a:ahLst/>
                <a:cxnLst>
                  <a:cxn ang="0">
                    <a:pos x="14" y="6"/>
                  </a:cxn>
                  <a:cxn ang="0">
                    <a:pos x="6" y="15"/>
                  </a:cxn>
                  <a:cxn ang="0">
                    <a:pos x="0" y="9"/>
                  </a:cxn>
                  <a:cxn ang="0">
                    <a:pos x="14" y="6"/>
                  </a:cxn>
                </a:cxnLst>
                <a:rect l="0" t="0" r="r" b="b"/>
                <a:pathLst>
                  <a:path w="14" h="15">
                    <a:moveTo>
                      <a:pt x="14" y="6"/>
                    </a:moveTo>
                    <a:cubicBezTo>
                      <a:pt x="12" y="9"/>
                      <a:pt x="11" y="15"/>
                      <a:pt x="6" y="15"/>
                    </a:cubicBezTo>
                    <a:cubicBezTo>
                      <a:pt x="5" y="15"/>
                      <a:pt x="0" y="9"/>
                      <a:pt x="0" y="9"/>
                    </a:cubicBezTo>
                    <a:cubicBezTo>
                      <a:pt x="0" y="1"/>
                      <a:pt x="10" y="0"/>
                      <a:pt x="14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46" name="Freeform 82"/>
              <p:cNvSpPr>
                <a:spLocks/>
              </p:cNvSpPr>
              <p:nvPr/>
            </p:nvSpPr>
            <p:spPr bwMode="auto">
              <a:xfrm>
                <a:off x="2797905" y="1874465"/>
                <a:ext cx="23388" cy="13643"/>
              </a:xfrm>
              <a:custGeom>
                <a:avLst/>
                <a:gdLst/>
                <a:ahLst/>
                <a:cxnLst>
                  <a:cxn ang="0">
                    <a:pos x="5" y="8"/>
                  </a:cxn>
                  <a:cxn ang="0">
                    <a:pos x="0" y="4"/>
                  </a:cxn>
                  <a:cxn ang="0">
                    <a:pos x="5" y="0"/>
                  </a:cxn>
                  <a:cxn ang="0">
                    <a:pos x="14" y="7"/>
                  </a:cxn>
                  <a:cxn ang="0">
                    <a:pos x="5" y="8"/>
                  </a:cxn>
                </a:cxnLst>
                <a:rect l="0" t="0" r="r" b="b"/>
                <a:pathLst>
                  <a:path w="14" h="8">
                    <a:moveTo>
                      <a:pt x="5" y="8"/>
                    </a:moveTo>
                    <a:cubicBezTo>
                      <a:pt x="2" y="8"/>
                      <a:pt x="0" y="7"/>
                      <a:pt x="0" y="4"/>
                    </a:cubicBezTo>
                    <a:cubicBezTo>
                      <a:pt x="0" y="3"/>
                      <a:pt x="4" y="0"/>
                      <a:pt x="5" y="0"/>
                    </a:cubicBezTo>
                    <a:cubicBezTo>
                      <a:pt x="9" y="0"/>
                      <a:pt x="13" y="5"/>
                      <a:pt x="14" y="7"/>
                    </a:cubicBezTo>
                    <a:cubicBezTo>
                      <a:pt x="8" y="8"/>
                      <a:pt x="10" y="8"/>
                      <a:pt x="5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47" name="Freeform 83"/>
              <p:cNvSpPr>
                <a:spLocks/>
              </p:cNvSpPr>
              <p:nvPr/>
            </p:nvSpPr>
            <p:spPr bwMode="auto">
              <a:xfrm>
                <a:off x="2694608" y="1833537"/>
                <a:ext cx="25338" cy="15592"/>
              </a:xfrm>
              <a:custGeom>
                <a:avLst/>
                <a:gdLst/>
                <a:ahLst/>
                <a:cxnLst>
                  <a:cxn ang="0">
                    <a:pos x="5" y="10"/>
                  </a:cxn>
                  <a:cxn ang="0">
                    <a:pos x="15" y="0"/>
                  </a:cxn>
                  <a:cxn ang="0">
                    <a:pos x="5" y="10"/>
                  </a:cxn>
                </a:cxnLst>
                <a:rect l="0" t="0" r="r" b="b"/>
                <a:pathLst>
                  <a:path w="15" h="10">
                    <a:moveTo>
                      <a:pt x="5" y="10"/>
                    </a:moveTo>
                    <a:cubicBezTo>
                      <a:pt x="0" y="10"/>
                      <a:pt x="10" y="0"/>
                      <a:pt x="15" y="0"/>
                    </a:cubicBezTo>
                    <a:cubicBezTo>
                      <a:pt x="14" y="6"/>
                      <a:pt x="10" y="10"/>
                      <a:pt x="5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48" name="Freeform 84"/>
              <p:cNvSpPr>
                <a:spLocks/>
              </p:cNvSpPr>
              <p:nvPr/>
            </p:nvSpPr>
            <p:spPr bwMode="auto">
              <a:xfrm>
                <a:off x="2478267" y="1660082"/>
                <a:ext cx="592498" cy="426818"/>
              </a:xfrm>
              <a:custGeom>
                <a:avLst/>
                <a:gdLst/>
                <a:ahLst/>
                <a:cxnLst>
                  <a:cxn ang="0">
                    <a:pos x="333" y="196"/>
                  </a:cxn>
                  <a:cxn ang="0">
                    <a:pos x="281" y="171"/>
                  </a:cxn>
                  <a:cxn ang="0">
                    <a:pos x="289" y="177"/>
                  </a:cxn>
                  <a:cxn ang="0">
                    <a:pos x="283" y="184"/>
                  </a:cxn>
                  <a:cxn ang="0">
                    <a:pos x="298" y="201"/>
                  </a:cxn>
                  <a:cxn ang="0">
                    <a:pos x="318" y="206"/>
                  </a:cxn>
                  <a:cxn ang="0">
                    <a:pos x="326" y="225"/>
                  </a:cxn>
                  <a:cxn ang="0">
                    <a:pos x="278" y="225"/>
                  </a:cxn>
                  <a:cxn ang="0">
                    <a:pos x="304" y="256"/>
                  </a:cxn>
                  <a:cxn ang="0">
                    <a:pos x="295" y="256"/>
                  </a:cxn>
                  <a:cxn ang="0">
                    <a:pos x="233" y="226"/>
                  </a:cxn>
                  <a:cxn ang="0">
                    <a:pos x="190" y="210"/>
                  </a:cxn>
                  <a:cxn ang="0">
                    <a:pos x="169" y="214"/>
                  </a:cxn>
                  <a:cxn ang="0">
                    <a:pos x="168" y="189"/>
                  </a:cxn>
                  <a:cxn ang="0">
                    <a:pos x="207" y="183"/>
                  </a:cxn>
                  <a:cxn ang="0">
                    <a:pos x="210" y="167"/>
                  </a:cxn>
                  <a:cxn ang="0">
                    <a:pos x="186" y="115"/>
                  </a:cxn>
                  <a:cxn ang="0">
                    <a:pos x="168" y="115"/>
                  </a:cxn>
                  <a:cxn ang="0">
                    <a:pos x="146" y="85"/>
                  </a:cxn>
                  <a:cxn ang="0">
                    <a:pos x="122" y="91"/>
                  </a:cxn>
                  <a:cxn ang="0">
                    <a:pos x="41" y="82"/>
                  </a:cxn>
                  <a:cxn ang="0">
                    <a:pos x="11" y="69"/>
                  </a:cxn>
                  <a:cxn ang="0">
                    <a:pos x="30" y="65"/>
                  </a:cxn>
                  <a:cxn ang="0">
                    <a:pos x="0" y="48"/>
                  </a:cxn>
                  <a:cxn ang="0">
                    <a:pos x="11" y="16"/>
                  </a:cxn>
                  <a:cxn ang="0">
                    <a:pos x="61" y="4"/>
                  </a:cxn>
                  <a:cxn ang="0">
                    <a:pos x="46" y="32"/>
                  </a:cxn>
                  <a:cxn ang="0">
                    <a:pos x="50" y="47"/>
                  </a:cxn>
                  <a:cxn ang="0">
                    <a:pos x="55" y="26"/>
                  </a:cxn>
                  <a:cxn ang="0">
                    <a:pos x="120" y="29"/>
                  </a:cxn>
                  <a:cxn ang="0">
                    <a:pos x="128" y="34"/>
                  </a:cxn>
                  <a:cxn ang="0">
                    <a:pos x="156" y="27"/>
                  </a:cxn>
                  <a:cxn ang="0">
                    <a:pos x="217" y="56"/>
                  </a:cxn>
                  <a:cxn ang="0">
                    <a:pos x="242" y="65"/>
                  </a:cxn>
                  <a:cxn ang="0">
                    <a:pos x="273" y="85"/>
                  </a:cxn>
                  <a:cxn ang="0">
                    <a:pos x="293" y="95"/>
                  </a:cxn>
                  <a:cxn ang="0">
                    <a:pos x="291" y="102"/>
                  </a:cxn>
                  <a:cxn ang="0">
                    <a:pos x="283" y="116"/>
                  </a:cxn>
                  <a:cxn ang="0">
                    <a:pos x="317" y="135"/>
                  </a:cxn>
                  <a:cxn ang="0">
                    <a:pos x="342" y="153"/>
                  </a:cxn>
                  <a:cxn ang="0">
                    <a:pos x="362" y="165"/>
                  </a:cxn>
                  <a:cxn ang="0">
                    <a:pos x="349" y="178"/>
                  </a:cxn>
                </a:cxnLst>
                <a:rect l="0" t="0" r="r" b="b"/>
                <a:pathLst>
                  <a:path w="362" h="261">
                    <a:moveTo>
                      <a:pt x="339" y="184"/>
                    </a:moveTo>
                    <a:cubicBezTo>
                      <a:pt x="339" y="189"/>
                      <a:pt x="338" y="196"/>
                      <a:pt x="333" y="196"/>
                    </a:cubicBezTo>
                    <a:cubicBezTo>
                      <a:pt x="311" y="196"/>
                      <a:pt x="311" y="166"/>
                      <a:pt x="289" y="166"/>
                    </a:cubicBezTo>
                    <a:cubicBezTo>
                      <a:pt x="287" y="166"/>
                      <a:pt x="281" y="171"/>
                      <a:pt x="281" y="171"/>
                    </a:cubicBezTo>
                    <a:cubicBezTo>
                      <a:pt x="284" y="173"/>
                      <a:pt x="285" y="173"/>
                      <a:pt x="289" y="172"/>
                    </a:cubicBezTo>
                    <a:cubicBezTo>
                      <a:pt x="289" y="177"/>
                      <a:pt x="289" y="177"/>
                      <a:pt x="289" y="177"/>
                    </a:cubicBezTo>
                    <a:cubicBezTo>
                      <a:pt x="287" y="178"/>
                      <a:pt x="284" y="178"/>
                      <a:pt x="283" y="177"/>
                    </a:cubicBezTo>
                    <a:cubicBezTo>
                      <a:pt x="283" y="184"/>
                      <a:pt x="283" y="184"/>
                      <a:pt x="283" y="184"/>
                    </a:cubicBezTo>
                    <a:cubicBezTo>
                      <a:pt x="288" y="184"/>
                      <a:pt x="288" y="184"/>
                      <a:pt x="288" y="184"/>
                    </a:cubicBezTo>
                    <a:cubicBezTo>
                      <a:pt x="289" y="189"/>
                      <a:pt x="295" y="199"/>
                      <a:pt x="298" y="201"/>
                    </a:cubicBezTo>
                    <a:cubicBezTo>
                      <a:pt x="307" y="204"/>
                      <a:pt x="310" y="198"/>
                      <a:pt x="311" y="206"/>
                    </a:cubicBezTo>
                    <a:cubicBezTo>
                      <a:pt x="315" y="206"/>
                      <a:pt x="315" y="206"/>
                      <a:pt x="318" y="206"/>
                    </a:cubicBezTo>
                    <a:cubicBezTo>
                      <a:pt x="318" y="213"/>
                      <a:pt x="318" y="213"/>
                      <a:pt x="318" y="215"/>
                    </a:cubicBezTo>
                    <a:cubicBezTo>
                      <a:pt x="318" y="218"/>
                      <a:pt x="326" y="220"/>
                      <a:pt x="326" y="225"/>
                    </a:cubicBezTo>
                    <a:cubicBezTo>
                      <a:pt x="326" y="229"/>
                      <a:pt x="321" y="238"/>
                      <a:pt x="319" y="242"/>
                    </a:cubicBezTo>
                    <a:cubicBezTo>
                      <a:pt x="311" y="242"/>
                      <a:pt x="283" y="231"/>
                      <a:pt x="278" y="225"/>
                    </a:cubicBezTo>
                    <a:cubicBezTo>
                      <a:pt x="272" y="225"/>
                      <a:pt x="272" y="225"/>
                      <a:pt x="272" y="225"/>
                    </a:cubicBezTo>
                    <a:cubicBezTo>
                      <a:pt x="279" y="234"/>
                      <a:pt x="304" y="243"/>
                      <a:pt x="304" y="256"/>
                    </a:cubicBezTo>
                    <a:cubicBezTo>
                      <a:pt x="304" y="259"/>
                      <a:pt x="301" y="261"/>
                      <a:pt x="299" y="261"/>
                    </a:cubicBezTo>
                    <a:cubicBezTo>
                      <a:pt x="297" y="261"/>
                      <a:pt x="296" y="256"/>
                      <a:pt x="295" y="256"/>
                    </a:cubicBezTo>
                    <a:cubicBezTo>
                      <a:pt x="282" y="249"/>
                      <a:pt x="274" y="252"/>
                      <a:pt x="263" y="245"/>
                    </a:cubicBezTo>
                    <a:cubicBezTo>
                      <a:pt x="252" y="239"/>
                      <a:pt x="226" y="240"/>
                      <a:pt x="233" y="226"/>
                    </a:cubicBezTo>
                    <a:cubicBezTo>
                      <a:pt x="219" y="219"/>
                      <a:pt x="212" y="211"/>
                      <a:pt x="199" y="204"/>
                    </a:cubicBezTo>
                    <a:cubicBezTo>
                      <a:pt x="197" y="207"/>
                      <a:pt x="194" y="210"/>
                      <a:pt x="190" y="210"/>
                    </a:cubicBezTo>
                    <a:cubicBezTo>
                      <a:pt x="186" y="210"/>
                      <a:pt x="187" y="207"/>
                      <a:pt x="183" y="207"/>
                    </a:cubicBezTo>
                    <a:cubicBezTo>
                      <a:pt x="177" y="207"/>
                      <a:pt x="175" y="214"/>
                      <a:pt x="169" y="214"/>
                    </a:cubicBezTo>
                    <a:cubicBezTo>
                      <a:pt x="165" y="214"/>
                      <a:pt x="150" y="208"/>
                      <a:pt x="150" y="201"/>
                    </a:cubicBezTo>
                    <a:cubicBezTo>
                      <a:pt x="150" y="197"/>
                      <a:pt x="162" y="189"/>
                      <a:pt x="168" y="189"/>
                    </a:cubicBezTo>
                    <a:cubicBezTo>
                      <a:pt x="176" y="189"/>
                      <a:pt x="183" y="189"/>
                      <a:pt x="187" y="189"/>
                    </a:cubicBezTo>
                    <a:cubicBezTo>
                      <a:pt x="191" y="189"/>
                      <a:pt x="202" y="187"/>
                      <a:pt x="207" y="183"/>
                    </a:cubicBezTo>
                    <a:cubicBezTo>
                      <a:pt x="205" y="182"/>
                      <a:pt x="199" y="178"/>
                      <a:pt x="199" y="174"/>
                    </a:cubicBezTo>
                    <a:cubicBezTo>
                      <a:pt x="199" y="167"/>
                      <a:pt x="207" y="171"/>
                      <a:pt x="210" y="167"/>
                    </a:cubicBezTo>
                    <a:cubicBezTo>
                      <a:pt x="214" y="163"/>
                      <a:pt x="223" y="154"/>
                      <a:pt x="223" y="148"/>
                    </a:cubicBezTo>
                    <a:cubicBezTo>
                      <a:pt x="223" y="136"/>
                      <a:pt x="195" y="115"/>
                      <a:pt x="186" y="115"/>
                    </a:cubicBezTo>
                    <a:cubicBezTo>
                      <a:pt x="180" y="115"/>
                      <a:pt x="177" y="120"/>
                      <a:pt x="172" y="120"/>
                    </a:cubicBezTo>
                    <a:cubicBezTo>
                      <a:pt x="170" y="120"/>
                      <a:pt x="168" y="115"/>
                      <a:pt x="168" y="115"/>
                    </a:cubicBezTo>
                    <a:cubicBezTo>
                      <a:pt x="168" y="110"/>
                      <a:pt x="176" y="109"/>
                      <a:pt x="179" y="109"/>
                    </a:cubicBezTo>
                    <a:cubicBezTo>
                      <a:pt x="175" y="105"/>
                      <a:pt x="151" y="85"/>
                      <a:pt x="146" y="85"/>
                    </a:cubicBezTo>
                    <a:cubicBezTo>
                      <a:pt x="140" y="85"/>
                      <a:pt x="133" y="101"/>
                      <a:pt x="125" y="101"/>
                    </a:cubicBezTo>
                    <a:cubicBezTo>
                      <a:pt x="120" y="101"/>
                      <a:pt x="121" y="94"/>
                      <a:pt x="122" y="91"/>
                    </a:cubicBezTo>
                    <a:cubicBezTo>
                      <a:pt x="108" y="90"/>
                      <a:pt x="75" y="91"/>
                      <a:pt x="55" y="91"/>
                    </a:cubicBezTo>
                    <a:cubicBezTo>
                      <a:pt x="51" y="91"/>
                      <a:pt x="44" y="86"/>
                      <a:pt x="41" y="82"/>
                    </a:cubicBezTo>
                    <a:cubicBezTo>
                      <a:pt x="20" y="82"/>
                      <a:pt x="20" y="82"/>
                      <a:pt x="20" y="82"/>
                    </a:cubicBezTo>
                    <a:cubicBezTo>
                      <a:pt x="18" y="76"/>
                      <a:pt x="11" y="75"/>
                      <a:pt x="11" y="69"/>
                    </a:cubicBezTo>
                    <a:cubicBezTo>
                      <a:pt x="16" y="67"/>
                      <a:pt x="23" y="70"/>
                      <a:pt x="30" y="70"/>
                    </a:cubicBezTo>
                    <a:cubicBezTo>
                      <a:pt x="30" y="65"/>
                      <a:pt x="30" y="65"/>
                      <a:pt x="30" y="65"/>
                    </a:cubicBezTo>
                    <a:cubicBezTo>
                      <a:pt x="26" y="62"/>
                      <a:pt x="6" y="60"/>
                      <a:pt x="6" y="60"/>
                    </a:cubicBezTo>
                    <a:cubicBezTo>
                      <a:pt x="6" y="60"/>
                      <a:pt x="0" y="52"/>
                      <a:pt x="0" y="48"/>
                    </a:cubicBezTo>
                    <a:cubicBezTo>
                      <a:pt x="0" y="36"/>
                      <a:pt x="2" y="33"/>
                      <a:pt x="8" y="29"/>
                    </a:cubicBezTo>
                    <a:cubicBezTo>
                      <a:pt x="12" y="26"/>
                      <a:pt x="10" y="18"/>
                      <a:pt x="11" y="16"/>
                    </a:cubicBezTo>
                    <a:cubicBezTo>
                      <a:pt x="20" y="7"/>
                      <a:pt x="32" y="0"/>
                      <a:pt x="47" y="0"/>
                    </a:cubicBezTo>
                    <a:cubicBezTo>
                      <a:pt x="47" y="0"/>
                      <a:pt x="61" y="4"/>
                      <a:pt x="61" y="4"/>
                    </a:cubicBezTo>
                    <a:cubicBezTo>
                      <a:pt x="57" y="14"/>
                      <a:pt x="42" y="14"/>
                      <a:pt x="42" y="27"/>
                    </a:cubicBezTo>
                    <a:cubicBezTo>
                      <a:pt x="42" y="30"/>
                      <a:pt x="44" y="32"/>
                      <a:pt x="46" y="32"/>
                    </a:cubicBezTo>
                    <a:cubicBezTo>
                      <a:pt x="45" y="35"/>
                      <a:pt x="46" y="40"/>
                      <a:pt x="46" y="40"/>
                    </a:cubicBezTo>
                    <a:cubicBezTo>
                      <a:pt x="46" y="43"/>
                      <a:pt x="45" y="47"/>
                      <a:pt x="50" y="47"/>
                    </a:cubicBezTo>
                    <a:cubicBezTo>
                      <a:pt x="53" y="47"/>
                      <a:pt x="59" y="42"/>
                      <a:pt x="59" y="38"/>
                    </a:cubicBezTo>
                    <a:cubicBezTo>
                      <a:pt x="59" y="34"/>
                      <a:pt x="55" y="31"/>
                      <a:pt x="55" y="26"/>
                    </a:cubicBezTo>
                    <a:cubicBezTo>
                      <a:pt x="55" y="10"/>
                      <a:pt x="84" y="4"/>
                      <a:pt x="102" y="4"/>
                    </a:cubicBezTo>
                    <a:cubicBezTo>
                      <a:pt x="113" y="4"/>
                      <a:pt x="120" y="20"/>
                      <a:pt x="120" y="29"/>
                    </a:cubicBezTo>
                    <a:cubicBezTo>
                      <a:pt x="120" y="31"/>
                      <a:pt x="117" y="38"/>
                      <a:pt x="120" y="38"/>
                    </a:cubicBezTo>
                    <a:cubicBezTo>
                      <a:pt x="122" y="38"/>
                      <a:pt x="124" y="34"/>
                      <a:pt x="128" y="34"/>
                    </a:cubicBezTo>
                    <a:cubicBezTo>
                      <a:pt x="133" y="34"/>
                      <a:pt x="135" y="38"/>
                      <a:pt x="138" y="38"/>
                    </a:cubicBezTo>
                    <a:cubicBezTo>
                      <a:pt x="146" y="38"/>
                      <a:pt x="148" y="27"/>
                      <a:pt x="156" y="27"/>
                    </a:cubicBezTo>
                    <a:cubicBezTo>
                      <a:pt x="165" y="27"/>
                      <a:pt x="183" y="30"/>
                      <a:pt x="189" y="34"/>
                    </a:cubicBezTo>
                    <a:cubicBezTo>
                      <a:pt x="199" y="41"/>
                      <a:pt x="202" y="56"/>
                      <a:pt x="217" y="56"/>
                    </a:cubicBezTo>
                    <a:cubicBezTo>
                      <a:pt x="223" y="56"/>
                      <a:pt x="224" y="56"/>
                      <a:pt x="228" y="56"/>
                    </a:cubicBezTo>
                    <a:cubicBezTo>
                      <a:pt x="232" y="56"/>
                      <a:pt x="243" y="57"/>
                      <a:pt x="242" y="65"/>
                    </a:cubicBezTo>
                    <a:cubicBezTo>
                      <a:pt x="254" y="69"/>
                      <a:pt x="261" y="76"/>
                      <a:pt x="273" y="77"/>
                    </a:cubicBezTo>
                    <a:cubicBezTo>
                      <a:pt x="273" y="85"/>
                      <a:pt x="273" y="85"/>
                      <a:pt x="273" y="85"/>
                    </a:cubicBezTo>
                    <a:cubicBezTo>
                      <a:pt x="276" y="85"/>
                      <a:pt x="281" y="85"/>
                      <a:pt x="281" y="85"/>
                    </a:cubicBezTo>
                    <a:cubicBezTo>
                      <a:pt x="287" y="85"/>
                      <a:pt x="290" y="89"/>
                      <a:pt x="293" y="95"/>
                    </a:cubicBezTo>
                    <a:cubicBezTo>
                      <a:pt x="287" y="96"/>
                      <a:pt x="281" y="96"/>
                      <a:pt x="277" y="101"/>
                    </a:cubicBezTo>
                    <a:cubicBezTo>
                      <a:pt x="285" y="102"/>
                      <a:pt x="287" y="102"/>
                      <a:pt x="291" y="102"/>
                    </a:cubicBezTo>
                    <a:cubicBezTo>
                      <a:pt x="293" y="102"/>
                      <a:pt x="296" y="103"/>
                      <a:pt x="297" y="106"/>
                    </a:cubicBezTo>
                    <a:cubicBezTo>
                      <a:pt x="290" y="110"/>
                      <a:pt x="287" y="110"/>
                      <a:pt x="283" y="116"/>
                    </a:cubicBezTo>
                    <a:cubicBezTo>
                      <a:pt x="287" y="118"/>
                      <a:pt x="289" y="120"/>
                      <a:pt x="295" y="120"/>
                    </a:cubicBezTo>
                    <a:cubicBezTo>
                      <a:pt x="296" y="130"/>
                      <a:pt x="308" y="134"/>
                      <a:pt x="317" y="135"/>
                    </a:cubicBezTo>
                    <a:cubicBezTo>
                      <a:pt x="318" y="143"/>
                      <a:pt x="320" y="151"/>
                      <a:pt x="327" y="151"/>
                    </a:cubicBezTo>
                    <a:cubicBezTo>
                      <a:pt x="337" y="151"/>
                      <a:pt x="339" y="145"/>
                      <a:pt x="342" y="153"/>
                    </a:cubicBezTo>
                    <a:cubicBezTo>
                      <a:pt x="344" y="155"/>
                      <a:pt x="348" y="155"/>
                      <a:pt x="350" y="155"/>
                    </a:cubicBezTo>
                    <a:cubicBezTo>
                      <a:pt x="359" y="155"/>
                      <a:pt x="362" y="158"/>
                      <a:pt x="362" y="165"/>
                    </a:cubicBezTo>
                    <a:cubicBezTo>
                      <a:pt x="362" y="171"/>
                      <a:pt x="355" y="173"/>
                      <a:pt x="349" y="173"/>
                    </a:cubicBezTo>
                    <a:cubicBezTo>
                      <a:pt x="349" y="178"/>
                      <a:pt x="349" y="176"/>
                      <a:pt x="349" y="178"/>
                    </a:cubicBezTo>
                    <a:cubicBezTo>
                      <a:pt x="349" y="180"/>
                      <a:pt x="348" y="184"/>
                      <a:pt x="339" y="18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49" name="Freeform 85"/>
              <p:cNvSpPr>
                <a:spLocks/>
              </p:cNvSpPr>
              <p:nvPr/>
            </p:nvSpPr>
            <p:spPr bwMode="auto">
              <a:xfrm>
                <a:off x="2719944" y="2028430"/>
                <a:ext cx="17542" cy="15592"/>
              </a:xfrm>
              <a:custGeom>
                <a:avLst/>
                <a:gdLst/>
                <a:ahLst/>
                <a:cxnLst>
                  <a:cxn ang="0">
                    <a:pos x="10" y="6"/>
                  </a:cxn>
                  <a:cxn ang="0">
                    <a:pos x="0" y="6"/>
                  </a:cxn>
                  <a:cxn ang="0">
                    <a:pos x="10" y="6"/>
                  </a:cxn>
                </a:cxnLst>
                <a:rect l="0" t="0" r="r" b="b"/>
                <a:pathLst>
                  <a:path w="10" h="9">
                    <a:moveTo>
                      <a:pt x="10" y="6"/>
                    </a:moveTo>
                    <a:cubicBezTo>
                      <a:pt x="6" y="9"/>
                      <a:pt x="5" y="9"/>
                      <a:pt x="0" y="6"/>
                    </a:cubicBezTo>
                    <a:cubicBezTo>
                      <a:pt x="5" y="0"/>
                      <a:pt x="5" y="3"/>
                      <a:pt x="10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50" name="Freeform 86"/>
              <p:cNvSpPr>
                <a:spLocks/>
              </p:cNvSpPr>
              <p:nvPr/>
            </p:nvSpPr>
            <p:spPr bwMode="auto">
              <a:xfrm>
                <a:off x="2599106" y="1946575"/>
                <a:ext cx="15592" cy="15592"/>
              </a:xfrm>
              <a:custGeom>
                <a:avLst/>
                <a:gdLst/>
                <a:ahLst/>
                <a:cxnLst>
                  <a:cxn ang="0">
                    <a:pos x="1" y="2"/>
                  </a:cxn>
                  <a:cxn ang="0">
                    <a:pos x="9" y="9"/>
                  </a:cxn>
                  <a:cxn ang="0">
                    <a:pos x="1" y="2"/>
                  </a:cxn>
                </a:cxnLst>
                <a:rect l="0" t="0" r="r" b="b"/>
                <a:pathLst>
                  <a:path w="9" h="9">
                    <a:moveTo>
                      <a:pt x="1" y="2"/>
                    </a:moveTo>
                    <a:cubicBezTo>
                      <a:pt x="6" y="0"/>
                      <a:pt x="6" y="5"/>
                      <a:pt x="9" y="9"/>
                    </a:cubicBezTo>
                    <a:cubicBezTo>
                      <a:pt x="4" y="9"/>
                      <a:pt x="0" y="5"/>
                      <a:pt x="1" y="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51" name="Freeform 87"/>
              <p:cNvSpPr>
                <a:spLocks/>
              </p:cNvSpPr>
              <p:nvPr/>
            </p:nvSpPr>
            <p:spPr bwMode="auto">
              <a:xfrm>
                <a:off x="2443185" y="1231315"/>
                <a:ext cx="631478" cy="331320"/>
              </a:xfrm>
              <a:custGeom>
                <a:avLst/>
                <a:gdLst/>
                <a:ahLst/>
                <a:cxnLst>
                  <a:cxn ang="0">
                    <a:pos x="307" y="16"/>
                  </a:cxn>
                  <a:cxn ang="0">
                    <a:pos x="350" y="9"/>
                  </a:cxn>
                  <a:cxn ang="0">
                    <a:pos x="386" y="28"/>
                  </a:cxn>
                  <a:cxn ang="0">
                    <a:pos x="313" y="51"/>
                  </a:cxn>
                  <a:cxn ang="0">
                    <a:pos x="295" y="74"/>
                  </a:cxn>
                  <a:cxn ang="0">
                    <a:pos x="231" y="108"/>
                  </a:cxn>
                  <a:cxn ang="0">
                    <a:pos x="216" y="118"/>
                  </a:cxn>
                  <a:cxn ang="0">
                    <a:pos x="216" y="137"/>
                  </a:cxn>
                  <a:cxn ang="0">
                    <a:pos x="174" y="157"/>
                  </a:cxn>
                  <a:cxn ang="0">
                    <a:pos x="158" y="184"/>
                  </a:cxn>
                  <a:cxn ang="0">
                    <a:pos x="176" y="188"/>
                  </a:cxn>
                  <a:cxn ang="0">
                    <a:pos x="126" y="197"/>
                  </a:cxn>
                  <a:cxn ang="0">
                    <a:pos x="80" y="201"/>
                  </a:cxn>
                  <a:cxn ang="0">
                    <a:pos x="33" y="197"/>
                  </a:cxn>
                  <a:cxn ang="0">
                    <a:pos x="60" y="176"/>
                  </a:cxn>
                  <a:cxn ang="0">
                    <a:pos x="57" y="158"/>
                  </a:cxn>
                  <a:cxn ang="0">
                    <a:pos x="92" y="170"/>
                  </a:cxn>
                  <a:cxn ang="0">
                    <a:pos x="66" y="148"/>
                  </a:cxn>
                  <a:cxn ang="0">
                    <a:pos x="55" y="151"/>
                  </a:cxn>
                  <a:cxn ang="0">
                    <a:pos x="68" y="131"/>
                  </a:cxn>
                  <a:cxn ang="0">
                    <a:pos x="62" y="97"/>
                  </a:cxn>
                  <a:cxn ang="0">
                    <a:pos x="67" y="89"/>
                  </a:cxn>
                  <a:cxn ang="0">
                    <a:pos x="97" y="90"/>
                  </a:cxn>
                  <a:cxn ang="0">
                    <a:pos x="108" y="91"/>
                  </a:cxn>
                  <a:cxn ang="0">
                    <a:pos x="133" y="86"/>
                  </a:cxn>
                  <a:cxn ang="0">
                    <a:pos x="147" y="74"/>
                  </a:cxn>
                  <a:cxn ang="0">
                    <a:pos x="99" y="81"/>
                  </a:cxn>
                  <a:cxn ang="0">
                    <a:pos x="72" y="76"/>
                  </a:cxn>
                  <a:cxn ang="0">
                    <a:pos x="57" y="81"/>
                  </a:cxn>
                  <a:cxn ang="0">
                    <a:pos x="44" y="67"/>
                  </a:cxn>
                  <a:cxn ang="0">
                    <a:pos x="51" y="53"/>
                  </a:cxn>
                  <a:cxn ang="0">
                    <a:pos x="25" y="60"/>
                  </a:cxn>
                  <a:cxn ang="0">
                    <a:pos x="29" y="49"/>
                  </a:cxn>
                  <a:cxn ang="0">
                    <a:pos x="9" y="52"/>
                  </a:cxn>
                  <a:cxn ang="0">
                    <a:pos x="44" y="36"/>
                  </a:cxn>
                  <a:cxn ang="0">
                    <a:pos x="57" y="32"/>
                  </a:cxn>
                  <a:cxn ang="0">
                    <a:pos x="104" y="32"/>
                  </a:cxn>
                  <a:cxn ang="0">
                    <a:pos x="135" y="11"/>
                  </a:cxn>
                  <a:cxn ang="0">
                    <a:pos x="196" y="6"/>
                  </a:cxn>
                  <a:cxn ang="0">
                    <a:pos x="218" y="8"/>
                  </a:cxn>
                  <a:cxn ang="0">
                    <a:pos x="245" y="3"/>
                  </a:cxn>
                  <a:cxn ang="0">
                    <a:pos x="315" y="11"/>
                  </a:cxn>
                </a:cxnLst>
                <a:rect l="0" t="0" r="r" b="b"/>
                <a:pathLst>
                  <a:path w="386" h="203">
                    <a:moveTo>
                      <a:pt x="315" y="11"/>
                    </a:moveTo>
                    <a:cubicBezTo>
                      <a:pt x="312" y="14"/>
                      <a:pt x="310" y="15"/>
                      <a:pt x="307" y="16"/>
                    </a:cubicBezTo>
                    <a:cubicBezTo>
                      <a:pt x="342" y="6"/>
                      <a:pt x="342" y="6"/>
                      <a:pt x="342" y="6"/>
                    </a:cubicBezTo>
                    <a:cubicBezTo>
                      <a:pt x="345" y="7"/>
                      <a:pt x="347" y="8"/>
                      <a:pt x="350" y="9"/>
                    </a:cubicBezTo>
                    <a:cubicBezTo>
                      <a:pt x="355" y="11"/>
                      <a:pt x="355" y="14"/>
                      <a:pt x="358" y="17"/>
                    </a:cubicBezTo>
                    <a:cubicBezTo>
                      <a:pt x="363" y="22"/>
                      <a:pt x="386" y="20"/>
                      <a:pt x="386" y="28"/>
                    </a:cubicBezTo>
                    <a:cubicBezTo>
                      <a:pt x="386" y="33"/>
                      <a:pt x="378" y="32"/>
                      <a:pt x="375" y="34"/>
                    </a:cubicBezTo>
                    <a:cubicBezTo>
                      <a:pt x="358" y="48"/>
                      <a:pt x="336" y="40"/>
                      <a:pt x="313" y="51"/>
                    </a:cubicBezTo>
                    <a:cubicBezTo>
                      <a:pt x="317" y="56"/>
                      <a:pt x="335" y="52"/>
                      <a:pt x="346" y="52"/>
                    </a:cubicBezTo>
                    <a:cubicBezTo>
                      <a:pt x="336" y="63"/>
                      <a:pt x="311" y="69"/>
                      <a:pt x="295" y="74"/>
                    </a:cubicBezTo>
                    <a:cubicBezTo>
                      <a:pt x="277" y="80"/>
                      <a:pt x="267" y="97"/>
                      <a:pt x="254" y="107"/>
                    </a:cubicBezTo>
                    <a:cubicBezTo>
                      <a:pt x="248" y="112"/>
                      <a:pt x="238" y="106"/>
                      <a:pt x="231" y="108"/>
                    </a:cubicBezTo>
                    <a:cubicBezTo>
                      <a:pt x="221" y="112"/>
                      <a:pt x="210" y="112"/>
                      <a:pt x="203" y="118"/>
                    </a:cubicBezTo>
                    <a:cubicBezTo>
                      <a:pt x="216" y="118"/>
                      <a:pt x="216" y="118"/>
                      <a:pt x="216" y="118"/>
                    </a:cubicBezTo>
                    <a:cubicBezTo>
                      <a:pt x="217" y="128"/>
                      <a:pt x="211" y="127"/>
                      <a:pt x="203" y="126"/>
                    </a:cubicBezTo>
                    <a:cubicBezTo>
                      <a:pt x="208" y="129"/>
                      <a:pt x="213" y="131"/>
                      <a:pt x="216" y="137"/>
                    </a:cubicBezTo>
                    <a:cubicBezTo>
                      <a:pt x="206" y="141"/>
                      <a:pt x="203" y="152"/>
                      <a:pt x="196" y="157"/>
                    </a:cubicBezTo>
                    <a:cubicBezTo>
                      <a:pt x="177" y="157"/>
                      <a:pt x="177" y="157"/>
                      <a:pt x="174" y="157"/>
                    </a:cubicBezTo>
                    <a:cubicBezTo>
                      <a:pt x="175" y="160"/>
                      <a:pt x="177" y="161"/>
                      <a:pt x="177" y="164"/>
                    </a:cubicBezTo>
                    <a:cubicBezTo>
                      <a:pt x="177" y="178"/>
                      <a:pt x="158" y="169"/>
                      <a:pt x="158" y="184"/>
                    </a:cubicBezTo>
                    <a:cubicBezTo>
                      <a:pt x="165" y="184"/>
                      <a:pt x="166" y="184"/>
                      <a:pt x="169" y="184"/>
                    </a:cubicBezTo>
                    <a:cubicBezTo>
                      <a:pt x="171" y="184"/>
                      <a:pt x="176" y="184"/>
                      <a:pt x="176" y="188"/>
                    </a:cubicBezTo>
                    <a:cubicBezTo>
                      <a:pt x="176" y="195"/>
                      <a:pt x="151" y="203"/>
                      <a:pt x="141" y="203"/>
                    </a:cubicBezTo>
                    <a:cubicBezTo>
                      <a:pt x="131" y="203"/>
                      <a:pt x="135" y="197"/>
                      <a:pt x="126" y="197"/>
                    </a:cubicBezTo>
                    <a:cubicBezTo>
                      <a:pt x="113" y="197"/>
                      <a:pt x="104" y="197"/>
                      <a:pt x="93" y="197"/>
                    </a:cubicBezTo>
                    <a:cubicBezTo>
                      <a:pt x="89" y="197"/>
                      <a:pt x="86" y="201"/>
                      <a:pt x="80" y="201"/>
                    </a:cubicBezTo>
                    <a:cubicBezTo>
                      <a:pt x="65" y="201"/>
                      <a:pt x="53" y="197"/>
                      <a:pt x="38" y="192"/>
                    </a:cubicBezTo>
                    <a:cubicBezTo>
                      <a:pt x="37" y="194"/>
                      <a:pt x="35" y="197"/>
                      <a:pt x="33" y="197"/>
                    </a:cubicBezTo>
                    <a:cubicBezTo>
                      <a:pt x="29" y="197"/>
                      <a:pt x="28" y="194"/>
                      <a:pt x="28" y="193"/>
                    </a:cubicBezTo>
                    <a:cubicBezTo>
                      <a:pt x="28" y="176"/>
                      <a:pt x="51" y="182"/>
                      <a:pt x="60" y="176"/>
                    </a:cubicBezTo>
                    <a:cubicBezTo>
                      <a:pt x="55" y="172"/>
                      <a:pt x="46" y="170"/>
                      <a:pt x="46" y="162"/>
                    </a:cubicBezTo>
                    <a:cubicBezTo>
                      <a:pt x="46" y="156"/>
                      <a:pt x="52" y="158"/>
                      <a:pt x="57" y="158"/>
                    </a:cubicBezTo>
                    <a:cubicBezTo>
                      <a:pt x="71" y="158"/>
                      <a:pt x="76" y="165"/>
                      <a:pt x="84" y="170"/>
                    </a:cubicBezTo>
                    <a:cubicBezTo>
                      <a:pt x="92" y="170"/>
                      <a:pt x="92" y="170"/>
                      <a:pt x="92" y="170"/>
                    </a:cubicBezTo>
                    <a:cubicBezTo>
                      <a:pt x="86" y="164"/>
                      <a:pt x="72" y="159"/>
                      <a:pt x="72" y="148"/>
                    </a:cubicBezTo>
                    <a:cubicBezTo>
                      <a:pt x="66" y="148"/>
                      <a:pt x="66" y="148"/>
                      <a:pt x="66" y="148"/>
                    </a:cubicBezTo>
                    <a:cubicBezTo>
                      <a:pt x="63" y="149"/>
                      <a:pt x="63" y="149"/>
                      <a:pt x="61" y="151"/>
                    </a:cubicBezTo>
                    <a:cubicBezTo>
                      <a:pt x="55" y="151"/>
                      <a:pt x="55" y="151"/>
                      <a:pt x="55" y="151"/>
                    </a:cubicBezTo>
                    <a:cubicBezTo>
                      <a:pt x="55" y="146"/>
                      <a:pt x="55" y="146"/>
                      <a:pt x="55" y="146"/>
                    </a:cubicBezTo>
                    <a:cubicBezTo>
                      <a:pt x="58" y="138"/>
                      <a:pt x="61" y="134"/>
                      <a:pt x="68" y="131"/>
                    </a:cubicBezTo>
                    <a:cubicBezTo>
                      <a:pt x="79" y="128"/>
                      <a:pt x="92" y="132"/>
                      <a:pt x="92" y="119"/>
                    </a:cubicBezTo>
                    <a:cubicBezTo>
                      <a:pt x="92" y="105"/>
                      <a:pt x="62" y="105"/>
                      <a:pt x="62" y="97"/>
                    </a:cubicBezTo>
                    <a:cubicBezTo>
                      <a:pt x="62" y="93"/>
                      <a:pt x="69" y="94"/>
                      <a:pt x="73" y="94"/>
                    </a:cubicBezTo>
                    <a:cubicBezTo>
                      <a:pt x="68" y="94"/>
                      <a:pt x="67" y="92"/>
                      <a:pt x="67" y="89"/>
                    </a:cubicBezTo>
                    <a:cubicBezTo>
                      <a:pt x="69" y="88"/>
                      <a:pt x="71" y="89"/>
                      <a:pt x="73" y="89"/>
                    </a:cubicBezTo>
                    <a:cubicBezTo>
                      <a:pt x="78" y="89"/>
                      <a:pt x="88" y="87"/>
                      <a:pt x="97" y="90"/>
                    </a:cubicBezTo>
                    <a:cubicBezTo>
                      <a:pt x="108" y="93"/>
                      <a:pt x="112" y="106"/>
                      <a:pt x="124" y="104"/>
                    </a:cubicBezTo>
                    <a:cubicBezTo>
                      <a:pt x="122" y="102"/>
                      <a:pt x="108" y="93"/>
                      <a:pt x="108" y="91"/>
                    </a:cubicBezTo>
                    <a:cubicBezTo>
                      <a:pt x="108" y="89"/>
                      <a:pt x="110" y="88"/>
                      <a:pt x="111" y="86"/>
                    </a:cubicBezTo>
                    <a:cubicBezTo>
                      <a:pt x="133" y="86"/>
                      <a:pt x="133" y="86"/>
                      <a:pt x="133" y="86"/>
                    </a:cubicBezTo>
                    <a:cubicBezTo>
                      <a:pt x="141" y="83"/>
                      <a:pt x="149" y="81"/>
                      <a:pt x="154" y="74"/>
                    </a:cubicBezTo>
                    <a:cubicBezTo>
                      <a:pt x="147" y="74"/>
                      <a:pt x="147" y="74"/>
                      <a:pt x="147" y="74"/>
                    </a:cubicBezTo>
                    <a:cubicBezTo>
                      <a:pt x="138" y="81"/>
                      <a:pt x="128" y="84"/>
                      <a:pt x="114" y="84"/>
                    </a:cubicBezTo>
                    <a:cubicBezTo>
                      <a:pt x="106" y="84"/>
                      <a:pt x="103" y="81"/>
                      <a:pt x="99" y="81"/>
                    </a:cubicBezTo>
                    <a:cubicBezTo>
                      <a:pt x="95" y="81"/>
                      <a:pt x="93" y="85"/>
                      <a:pt x="90" y="85"/>
                    </a:cubicBezTo>
                    <a:cubicBezTo>
                      <a:pt x="81" y="85"/>
                      <a:pt x="70" y="82"/>
                      <a:pt x="72" y="76"/>
                    </a:cubicBezTo>
                    <a:cubicBezTo>
                      <a:pt x="67" y="76"/>
                      <a:pt x="67" y="76"/>
                      <a:pt x="67" y="76"/>
                    </a:cubicBezTo>
                    <a:cubicBezTo>
                      <a:pt x="63" y="78"/>
                      <a:pt x="61" y="81"/>
                      <a:pt x="57" y="81"/>
                    </a:cubicBezTo>
                    <a:cubicBezTo>
                      <a:pt x="48" y="81"/>
                      <a:pt x="36" y="75"/>
                      <a:pt x="33" y="71"/>
                    </a:cubicBezTo>
                    <a:cubicBezTo>
                      <a:pt x="36" y="69"/>
                      <a:pt x="39" y="67"/>
                      <a:pt x="44" y="67"/>
                    </a:cubicBezTo>
                    <a:cubicBezTo>
                      <a:pt x="36" y="67"/>
                      <a:pt x="27" y="66"/>
                      <a:pt x="24" y="67"/>
                    </a:cubicBezTo>
                    <a:cubicBezTo>
                      <a:pt x="29" y="55"/>
                      <a:pt x="40" y="56"/>
                      <a:pt x="51" y="53"/>
                    </a:cubicBezTo>
                    <a:cubicBezTo>
                      <a:pt x="47" y="52"/>
                      <a:pt x="46" y="52"/>
                      <a:pt x="42" y="52"/>
                    </a:cubicBezTo>
                    <a:cubicBezTo>
                      <a:pt x="33" y="52"/>
                      <a:pt x="33" y="60"/>
                      <a:pt x="25" y="60"/>
                    </a:cubicBezTo>
                    <a:cubicBezTo>
                      <a:pt x="22" y="60"/>
                      <a:pt x="18" y="57"/>
                      <a:pt x="17" y="56"/>
                    </a:cubicBezTo>
                    <a:cubicBezTo>
                      <a:pt x="21" y="52"/>
                      <a:pt x="24" y="51"/>
                      <a:pt x="29" y="49"/>
                    </a:cubicBezTo>
                    <a:cubicBezTo>
                      <a:pt x="16" y="49"/>
                      <a:pt x="16" y="49"/>
                      <a:pt x="16" y="49"/>
                    </a:cubicBezTo>
                    <a:cubicBezTo>
                      <a:pt x="13" y="50"/>
                      <a:pt x="11" y="51"/>
                      <a:pt x="9" y="52"/>
                    </a:cubicBezTo>
                    <a:cubicBezTo>
                      <a:pt x="7" y="52"/>
                      <a:pt x="2" y="52"/>
                      <a:pt x="0" y="52"/>
                    </a:cubicBezTo>
                    <a:cubicBezTo>
                      <a:pt x="2" y="41"/>
                      <a:pt x="31" y="36"/>
                      <a:pt x="44" y="36"/>
                    </a:cubicBezTo>
                    <a:cubicBezTo>
                      <a:pt x="49" y="36"/>
                      <a:pt x="52" y="36"/>
                      <a:pt x="53" y="36"/>
                    </a:cubicBezTo>
                    <a:cubicBezTo>
                      <a:pt x="55" y="36"/>
                      <a:pt x="57" y="34"/>
                      <a:pt x="57" y="32"/>
                    </a:cubicBezTo>
                    <a:cubicBezTo>
                      <a:pt x="71" y="32"/>
                      <a:pt x="65" y="22"/>
                      <a:pt x="74" y="22"/>
                    </a:cubicBezTo>
                    <a:cubicBezTo>
                      <a:pt x="83" y="22"/>
                      <a:pt x="100" y="31"/>
                      <a:pt x="104" y="32"/>
                    </a:cubicBezTo>
                    <a:cubicBezTo>
                      <a:pt x="108" y="22"/>
                      <a:pt x="113" y="12"/>
                      <a:pt x="126" y="12"/>
                    </a:cubicBezTo>
                    <a:cubicBezTo>
                      <a:pt x="134" y="12"/>
                      <a:pt x="129" y="16"/>
                      <a:pt x="135" y="11"/>
                    </a:cubicBezTo>
                    <a:cubicBezTo>
                      <a:pt x="137" y="7"/>
                      <a:pt x="141" y="6"/>
                      <a:pt x="145" y="6"/>
                    </a:cubicBezTo>
                    <a:cubicBezTo>
                      <a:pt x="168" y="6"/>
                      <a:pt x="173" y="6"/>
                      <a:pt x="196" y="6"/>
                    </a:cubicBezTo>
                    <a:cubicBezTo>
                      <a:pt x="197" y="4"/>
                      <a:pt x="199" y="3"/>
                      <a:pt x="201" y="3"/>
                    </a:cubicBezTo>
                    <a:cubicBezTo>
                      <a:pt x="209" y="3"/>
                      <a:pt x="211" y="8"/>
                      <a:pt x="218" y="8"/>
                    </a:cubicBezTo>
                    <a:cubicBezTo>
                      <a:pt x="224" y="8"/>
                      <a:pt x="226" y="0"/>
                      <a:pt x="232" y="0"/>
                    </a:cubicBezTo>
                    <a:cubicBezTo>
                      <a:pt x="239" y="0"/>
                      <a:pt x="241" y="3"/>
                      <a:pt x="245" y="3"/>
                    </a:cubicBezTo>
                    <a:cubicBezTo>
                      <a:pt x="250" y="3"/>
                      <a:pt x="253" y="3"/>
                      <a:pt x="258" y="3"/>
                    </a:cubicBezTo>
                    <a:cubicBezTo>
                      <a:pt x="268" y="3"/>
                      <a:pt x="306" y="2"/>
                      <a:pt x="315" y="1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52" name="Freeform 88"/>
              <p:cNvSpPr>
                <a:spLocks/>
              </p:cNvSpPr>
              <p:nvPr/>
            </p:nvSpPr>
            <p:spPr bwMode="auto">
              <a:xfrm>
                <a:off x="2838834" y="1200132"/>
                <a:ext cx="1235671" cy="939389"/>
              </a:xfrm>
              <a:custGeom>
                <a:avLst/>
                <a:gdLst/>
                <a:ahLst/>
                <a:cxnLst>
                  <a:cxn ang="0">
                    <a:pos x="280" y="372"/>
                  </a:cxn>
                  <a:cxn ang="0">
                    <a:pos x="267" y="360"/>
                  </a:cxn>
                  <a:cxn ang="0">
                    <a:pos x="228" y="336"/>
                  </a:cxn>
                  <a:cxn ang="0">
                    <a:pos x="215" y="302"/>
                  </a:cxn>
                  <a:cxn ang="0">
                    <a:pos x="109" y="219"/>
                  </a:cxn>
                  <a:cxn ang="0">
                    <a:pos x="73" y="223"/>
                  </a:cxn>
                  <a:cxn ang="0">
                    <a:pos x="43" y="217"/>
                  </a:cxn>
                  <a:cxn ang="0">
                    <a:pos x="19" y="202"/>
                  </a:cxn>
                  <a:cxn ang="0">
                    <a:pos x="51" y="190"/>
                  </a:cxn>
                  <a:cxn ang="0">
                    <a:pos x="64" y="180"/>
                  </a:cxn>
                  <a:cxn ang="0">
                    <a:pos x="0" y="166"/>
                  </a:cxn>
                  <a:cxn ang="0">
                    <a:pos x="84" y="141"/>
                  </a:cxn>
                  <a:cxn ang="0">
                    <a:pos x="72" y="102"/>
                  </a:cxn>
                  <a:cxn ang="0">
                    <a:pos x="144" y="59"/>
                  </a:cxn>
                  <a:cxn ang="0">
                    <a:pos x="237" y="56"/>
                  </a:cxn>
                  <a:cxn ang="0">
                    <a:pos x="260" y="53"/>
                  </a:cxn>
                  <a:cxn ang="0">
                    <a:pos x="274" y="38"/>
                  </a:cxn>
                  <a:cxn ang="0">
                    <a:pos x="309" y="36"/>
                  </a:cxn>
                  <a:cxn ang="0">
                    <a:pos x="355" y="15"/>
                  </a:cxn>
                  <a:cxn ang="0">
                    <a:pos x="391" y="13"/>
                  </a:cxn>
                  <a:cxn ang="0">
                    <a:pos x="534" y="0"/>
                  </a:cxn>
                  <a:cxn ang="0">
                    <a:pos x="594" y="48"/>
                  </a:cxn>
                  <a:cxn ang="0">
                    <a:pos x="570" y="75"/>
                  </a:cxn>
                  <a:cxn ang="0">
                    <a:pos x="603" y="102"/>
                  </a:cxn>
                  <a:cxn ang="0">
                    <a:pos x="684" y="66"/>
                  </a:cxn>
                  <a:cxn ang="0">
                    <a:pos x="730" y="51"/>
                  </a:cxn>
                  <a:cxn ang="0">
                    <a:pos x="702" y="94"/>
                  </a:cxn>
                  <a:cxn ang="0">
                    <a:pos x="691" y="114"/>
                  </a:cxn>
                  <a:cxn ang="0">
                    <a:pos x="654" y="150"/>
                  </a:cxn>
                  <a:cxn ang="0">
                    <a:pos x="677" y="178"/>
                  </a:cxn>
                  <a:cxn ang="0">
                    <a:pos x="657" y="202"/>
                  </a:cxn>
                  <a:cxn ang="0">
                    <a:pos x="669" y="236"/>
                  </a:cxn>
                  <a:cxn ang="0">
                    <a:pos x="673" y="260"/>
                  </a:cxn>
                  <a:cxn ang="0">
                    <a:pos x="633" y="295"/>
                  </a:cxn>
                  <a:cxn ang="0">
                    <a:pos x="637" y="305"/>
                  </a:cxn>
                  <a:cxn ang="0">
                    <a:pos x="601" y="297"/>
                  </a:cxn>
                  <a:cxn ang="0">
                    <a:pos x="633" y="358"/>
                  </a:cxn>
                  <a:cxn ang="0">
                    <a:pos x="596" y="347"/>
                  </a:cxn>
                  <a:cxn ang="0">
                    <a:pos x="616" y="375"/>
                  </a:cxn>
                  <a:cxn ang="0">
                    <a:pos x="518" y="408"/>
                  </a:cxn>
                  <a:cxn ang="0">
                    <a:pos x="483" y="445"/>
                  </a:cxn>
                  <a:cxn ang="0">
                    <a:pos x="443" y="449"/>
                  </a:cxn>
                  <a:cxn ang="0">
                    <a:pos x="402" y="485"/>
                  </a:cxn>
                  <a:cxn ang="0">
                    <a:pos x="384" y="523"/>
                  </a:cxn>
                  <a:cxn ang="0">
                    <a:pos x="362" y="571"/>
                  </a:cxn>
                  <a:cxn ang="0">
                    <a:pos x="313" y="560"/>
                  </a:cxn>
                  <a:cxn ang="0">
                    <a:pos x="270" y="499"/>
                  </a:cxn>
                  <a:cxn ang="0">
                    <a:pos x="256" y="475"/>
                  </a:cxn>
                  <a:cxn ang="0">
                    <a:pos x="237" y="438"/>
                  </a:cxn>
                  <a:cxn ang="0">
                    <a:pos x="255" y="403"/>
                  </a:cxn>
                </a:cxnLst>
                <a:rect l="0" t="0" r="r" b="b"/>
                <a:pathLst>
                  <a:path w="756" h="575">
                    <a:moveTo>
                      <a:pt x="255" y="403"/>
                    </a:moveTo>
                    <a:cubicBezTo>
                      <a:pt x="261" y="400"/>
                      <a:pt x="261" y="400"/>
                      <a:pt x="267" y="402"/>
                    </a:cubicBezTo>
                    <a:cubicBezTo>
                      <a:pt x="270" y="389"/>
                      <a:pt x="276" y="385"/>
                      <a:pt x="280" y="372"/>
                    </a:cubicBezTo>
                    <a:cubicBezTo>
                      <a:pt x="266" y="368"/>
                      <a:pt x="234" y="366"/>
                      <a:pt x="233" y="353"/>
                    </a:cubicBezTo>
                    <a:cubicBezTo>
                      <a:pt x="237" y="352"/>
                      <a:pt x="236" y="353"/>
                      <a:pt x="240" y="353"/>
                    </a:cubicBezTo>
                    <a:cubicBezTo>
                      <a:pt x="250" y="353"/>
                      <a:pt x="256" y="360"/>
                      <a:pt x="267" y="360"/>
                    </a:cubicBezTo>
                    <a:cubicBezTo>
                      <a:pt x="271" y="360"/>
                      <a:pt x="271" y="356"/>
                      <a:pt x="271" y="353"/>
                    </a:cubicBezTo>
                    <a:cubicBezTo>
                      <a:pt x="258" y="349"/>
                      <a:pt x="254" y="328"/>
                      <a:pt x="239" y="328"/>
                    </a:cubicBezTo>
                    <a:cubicBezTo>
                      <a:pt x="235" y="328"/>
                      <a:pt x="234" y="336"/>
                      <a:pt x="228" y="336"/>
                    </a:cubicBezTo>
                    <a:cubicBezTo>
                      <a:pt x="220" y="336"/>
                      <a:pt x="216" y="335"/>
                      <a:pt x="216" y="328"/>
                    </a:cubicBezTo>
                    <a:cubicBezTo>
                      <a:pt x="216" y="318"/>
                      <a:pt x="226" y="319"/>
                      <a:pt x="226" y="309"/>
                    </a:cubicBezTo>
                    <a:cubicBezTo>
                      <a:pt x="226" y="303"/>
                      <a:pt x="219" y="302"/>
                      <a:pt x="215" y="302"/>
                    </a:cubicBezTo>
                    <a:cubicBezTo>
                      <a:pt x="215" y="295"/>
                      <a:pt x="215" y="295"/>
                      <a:pt x="215" y="295"/>
                    </a:cubicBezTo>
                    <a:cubicBezTo>
                      <a:pt x="203" y="257"/>
                      <a:pt x="172" y="219"/>
                      <a:pt x="122" y="219"/>
                    </a:cubicBezTo>
                    <a:cubicBezTo>
                      <a:pt x="115" y="219"/>
                      <a:pt x="113" y="219"/>
                      <a:pt x="109" y="219"/>
                    </a:cubicBezTo>
                    <a:cubicBezTo>
                      <a:pt x="103" y="219"/>
                      <a:pt x="101" y="224"/>
                      <a:pt x="95" y="224"/>
                    </a:cubicBezTo>
                    <a:cubicBezTo>
                      <a:pt x="91" y="224"/>
                      <a:pt x="87" y="221"/>
                      <a:pt x="82" y="221"/>
                    </a:cubicBezTo>
                    <a:cubicBezTo>
                      <a:pt x="77" y="221"/>
                      <a:pt x="75" y="222"/>
                      <a:pt x="73" y="223"/>
                    </a:cubicBezTo>
                    <a:cubicBezTo>
                      <a:pt x="74" y="224"/>
                      <a:pt x="76" y="226"/>
                      <a:pt x="77" y="226"/>
                    </a:cubicBezTo>
                    <a:cubicBezTo>
                      <a:pt x="75" y="229"/>
                      <a:pt x="75" y="228"/>
                      <a:pt x="72" y="228"/>
                    </a:cubicBezTo>
                    <a:cubicBezTo>
                      <a:pt x="62" y="228"/>
                      <a:pt x="48" y="224"/>
                      <a:pt x="43" y="217"/>
                    </a:cubicBezTo>
                    <a:cubicBezTo>
                      <a:pt x="47" y="214"/>
                      <a:pt x="50" y="214"/>
                      <a:pt x="52" y="210"/>
                    </a:cubicBezTo>
                    <a:cubicBezTo>
                      <a:pt x="45" y="207"/>
                      <a:pt x="39" y="202"/>
                      <a:pt x="34" y="202"/>
                    </a:cubicBezTo>
                    <a:cubicBezTo>
                      <a:pt x="24" y="202"/>
                      <a:pt x="27" y="206"/>
                      <a:pt x="19" y="202"/>
                    </a:cubicBezTo>
                    <a:cubicBezTo>
                      <a:pt x="19" y="196"/>
                      <a:pt x="28" y="194"/>
                      <a:pt x="32" y="194"/>
                    </a:cubicBezTo>
                    <a:cubicBezTo>
                      <a:pt x="37" y="194"/>
                      <a:pt x="40" y="194"/>
                      <a:pt x="43" y="194"/>
                    </a:cubicBezTo>
                    <a:cubicBezTo>
                      <a:pt x="47" y="194"/>
                      <a:pt x="49" y="193"/>
                      <a:pt x="51" y="190"/>
                    </a:cubicBezTo>
                    <a:cubicBezTo>
                      <a:pt x="76" y="190"/>
                      <a:pt x="76" y="190"/>
                      <a:pt x="76" y="190"/>
                    </a:cubicBezTo>
                    <a:cubicBezTo>
                      <a:pt x="80" y="187"/>
                      <a:pt x="80" y="185"/>
                      <a:pt x="82" y="180"/>
                    </a:cubicBezTo>
                    <a:cubicBezTo>
                      <a:pt x="64" y="180"/>
                      <a:pt x="64" y="180"/>
                      <a:pt x="64" y="180"/>
                    </a:cubicBezTo>
                    <a:cubicBezTo>
                      <a:pt x="63" y="183"/>
                      <a:pt x="62" y="185"/>
                      <a:pt x="60" y="185"/>
                    </a:cubicBezTo>
                    <a:cubicBezTo>
                      <a:pt x="53" y="185"/>
                      <a:pt x="50" y="185"/>
                      <a:pt x="44" y="185"/>
                    </a:cubicBezTo>
                    <a:cubicBezTo>
                      <a:pt x="42" y="185"/>
                      <a:pt x="0" y="173"/>
                      <a:pt x="0" y="166"/>
                    </a:cubicBezTo>
                    <a:cubicBezTo>
                      <a:pt x="0" y="152"/>
                      <a:pt x="16" y="157"/>
                      <a:pt x="25" y="154"/>
                    </a:cubicBezTo>
                    <a:cubicBezTo>
                      <a:pt x="33" y="151"/>
                      <a:pt x="38" y="146"/>
                      <a:pt x="46" y="144"/>
                    </a:cubicBezTo>
                    <a:cubicBezTo>
                      <a:pt x="58" y="140"/>
                      <a:pt x="74" y="146"/>
                      <a:pt x="84" y="141"/>
                    </a:cubicBezTo>
                    <a:cubicBezTo>
                      <a:pt x="91" y="136"/>
                      <a:pt x="96" y="128"/>
                      <a:pt x="96" y="117"/>
                    </a:cubicBezTo>
                    <a:cubicBezTo>
                      <a:pt x="88" y="116"/>
                      <a:pt x="63" y="117"/>
                      <a:pt x="63" y="109"/>
                    </a:cubicBezTo>
                    <a:cubicBezTo>
                      <a:pt x="63" y="105"/>
                      <a:pt x="69" y="102"/>
                      <a:pt x="72" y="102"/>
                    </a:cubicBezTo>
                    <a:cubicBezTo>
                      <a:pt x="87" y="97"/>
                      <a:pt x="106" y="86"/>
                      <a:pt x="115" y="78"/>
                    </a:cubicBezTo>
                    <a:cubicBezTo>
                      <a:pt x="119" y="80"/>
                      <a:pt x="122" y="81"/>
                      <a:pt x="127" y="81"/>
                    </a:cubicBezTo>
                    <a:cubicBezTo>
                      <a:pt x="142" y="81"/>
                      <a:pt x="130" y="61"/>
                      <a:pt x="144" y="59"/>
                    </a:cubicBezTo>
                    <a:cubicBezTo>
                      <a:pt x="162" y="57"/>
                      <a:pt x="169" y="52"/>
                      <a:pt x="185" y="52"/>
                    </a:cubicBezTo>
                    <a:cubicBezTo>
                      <a:pt x="198" y="49"/>
                      <a:pt x="206" y="42"/>
                      <a:pt x="218" y="42"/>
                    </a:cubicBezTo>
                    <a:cubicBezTo>
                      <a:pt x="226" y="42"/>
                      <a:pt x="229" y="56"/>
                      <a:pt x="237" y="56"/>
                    </a:cubicBezTo>
                    <a:cubicBezTo>
                      <a:pt x="237" y="52"/>
                      <a:pt x="235" y="50"/>
                      <a:pt x="235" y="47"/>
                    </a:cubicBezTo>
                    <a:cubicBezTo>
                      <a:pt x="239" y="42"/>
                      <a:pt x="239" y="42"/>
                      <a:pt x="239" y="42"/>
                    </a:cubicBezTo>
                    <a:cubicBezTo>
                      <a:pt x="244" y="51"/>
                      <a:pt x="252" y="50"/>
                      <a:pt x="260" y="53"/>
                    </a:cubicBezTo>
                    <a:cubicBezTo>
                      <a:pt x="262" y="53"/>
                      <a:pt x="267" y="53"/>
                      <a:pt x="267" y="53"/>
                    </a:cubicBezTo>
                    <a:cubicBezTo>
                      <a:pt x="266" y="50"/>
                      <a:pt x="263" y="47"/>
                      <a:pt x="263" y="44"/>
                    </a:cubicBezTo>
                    <a:cubicBezTo>
                      <a:pt x="263" y="38"/>
                      <a:pt x="270" y="38"/>
                      <a:pt x="274" y="38"/>
                    </a:cubicBezTo>
                    <a:cubicBezTo>
                      <a:pt x="293" y="38"/>
                      <a:pt x="303" y="48"/>
                      <a:pt x="314" y="53"/>
                    </a:cubicBezTo>
                    <a:cubicBezTo>
                      <a:pt x="334" y="53"/>
                      <a:pt x="334" y="53"/>
                      <a:pt x="334" y="53"/>
                    </a:cubicBezTo>
                    <a:cubicBezTo>
                      <a:pt x="327" y="50"/>
                      <a:pt x="309" y="44"/>
                      <a:pt x="309" y="36"/>
                    </a:cubicBezTo>
                    <a:cubicBezTo>
                      <a:pt x="309" y="29"/>
                      <a:pt x="322" y="31"/>
                      <a:pt x="326" y="30"/>
                    </a:cubicBezTo>
                    <a:cubicBezTo>
                      <a:pt x="323" y="27"/>
                      <a:pt x="320" y="27"/>
                      <a:pt x="318" y="24"/>
                    </a:cubicBezTo>
                    <a:cubicBezTo>
                      <a:pt x="330" y="18"/>
                      <a:pt x="341" y="15"/>
                      <a:pt x="355" y="15"/>
                    </a:cubicBezTo>
                    <a:cubicBezTo>
                      <a:pt x="366" y="15"/>
                      <a:pt x="373" y="15"/>
                      <a:pt x="382" y="18"/>
                    </a:cubicBezTo>
                    <a:cubicBezTo>
                      <a:pt x="391" y="18"/>
                      <a:pt x="391" y="18"/>
                      <a:pt x="391" y="18"/>
                    </a:cubicBezTo>
                    <a:cubicBezTo>
                      <a:pt x="391" y="13"/>
                      <a:pt x="391" y="13"/>
                      <a:pt x="391" y="13"/>
                    </a:cubicBezTo>
                    <a:cubicBezTo>
                      <a:pt x="398" y="12"/>
                      <a:pt x="402" y="13"/>
                      <a:pt x="409" y="13"/>
                    </a:cubicBezTo>
                    <a:cubicBezTo>
                      <a:pt x="430" y="13"/>
                      <a:pt x="447" y="0"/>
                      <a:pt x="470" y="0"/>
                    </a:cubicBezTo>
                    <a:cubicBezTo>
                      <a:pt x="495" y="0"/>
                      <a:pt x="512" y="0"/>
                      <a:pt x="534" y="0"/>
                    </a:cubicBezTo>
                    <a:cubicBezTo>
                      <a:pt x="560" y="0"/>
                      <a:pt x="579" y="17"/>
                      <a:pt x="600" y="26"/>
                    </a:cubicBezTo>
                    <a:cubicBezTo>
                      <a:pt x="612" y="31"/>
                      <a:pt x="627" y="28"/>
                      <a:pt x="638" y="30"/>
                    </a:cubicBezTo>
                    <a:cubicBezTo>
                      <a:pt x="636" y="46"/>
                      <a:pt x="606" y="44"/>
                      <a:pt x="594" y="48"/>
                    </a:cubicBezTo>
                    <a:cubicBezTo>
                      <a:pt x="497" y="53"/>
                      <a:pt x="497" y="53"/>
                      <a:pt x="497" y="53"/>
                    </a:cubicBezTo>
                    <a:cubicBezTo>
                      <a:pt x="505" y="59"/>
                      <a:pt x="579" y="50"/>
                      <a:pt x="587" y="53"/>
                    </a:cubicBezTo>
                    <a:cubicBezTo>
                      <a:pt x="586" y="57"/>
                      <a:pt x="567" y="75"/>
                      <a:pt x="570" y="75"/>
                    </a:cubicBezTo>
                    <a:cubicBezTo>
                      <a:pt x="581" y="75"/>
                      <a:pt x="607" y="50"/>
                      <a:pt x="622" y="50"/>
                    </a:cubicBezTo>
                    <a:cubicBezTo>
                      <a:pt x="630" y="50"/>
                      <a:pt x="633" y="57"/>
                      <a:pt x="633" y="64"/>
                    </a:cubicBezTo>
                    <a:cubicBezTo>
                      <a:pt x="633" y="67"/>
                      <a:pt x="605" y="97"/>
                      <a:pt x="603" y="102"/>
                    </a:cubicBezTo>
                    <a:cubicBezTo>
                      <a:pt x="615" y="99"/>
                      <a:pt x="637" y="70"/>
                      <a:pt x="644" y="64"/>
                    </a:cubicBezTo>
                    <a:cubicBezTo>
                      <a:pt x="655" y="64"/>
                      <a:pt x="674" y="64"/>
                      <a:pt x="674" y="64"/>
                    </a:cubicBezTo>
                    <a:cubicBezTo>
                      <a:pt x="674" y="64"/>
                      <a:pt x="682" y="66"/>
                      <a:pt x="684" y="66"/>
                    </a:cubicBezTo>
                    <a:cubicBezTo>
                      <a:pt x="692" y="63"/>
                      <a:pt x="693" y="60"/>
                      <a:pt x="700" y="57"/>
                    </a:cubicBezTo>
                    <a:cubicBezTo>
                      <a:pt x="721" y="57"/>
                      <a:pt x="721" y="57"/>
                      <a:pt x="721" y="57"/>
                    </a:cubicBezTo>
                    <a:cubicBezTo>
                      <a:pt x="723" y="52"/>
                      <a:pt x="726" y="51"/>
                      <a:pt x="730" y="51"/>
                    </a:cubicBezTo>
                    <a:cubicBezTo>
                      <a:pt x="736" y="51"/>
                      <a:pt x="756" y="61"/>
                      <a:pt x="756" y="67"/>
                    </a:cubicBezTo>
                    <a:cubicBezTo>
                      <a:pt x="756" y="72"/>
                      <a:pt x="748" y="76"/>
                      <a:pt x="745" y="77"/>
                    </a:cubicBezTo>
                    <a:cubicBezTo>
                      <a:pt x="731" y="82"/>
                      <a:pt x="722" y="94"/>
                      <a:pt x="702" y="94"/>
                    </a:cubicBezTo>
                    <a:cubicBezTo>
                      <a:pt x="707" y="97"/>
                      <a:pt x="708" y="97"/>
                      <a:pt x="711" y="94"/>
                    </a:cubicBezTo>
                    <a:cubicBezTo>
                      <a:pt x="711" y="107"/>
                      <a:pt x="699" y="107"/>
                      <a:pt x="691" y="109"/>
                    </a:cubicBezTo>
                    <a:cubicBezTo>
                      <a:pt x="694" y="115"/>
                      <a:pt x="691" y="110"/>
                      <a:pt x="691" y="114"/>
                    </a:cubicBezTo>
                    <a:cubicBezTo>
                      <a:pt x="691" y="121"/>
                      <a:pt x="680" y="123"/>
                      <a:pt x="671" y="125"/>
                    </a:cubicBezTo>
                    <a:cubicBezTo>
                      <a:pt x="672" y="130"/>
                      <a:pt x="671" y="130"/>
                      <a:pt x="671" y="132"/>
                    </a:cubicBezTo>
                    <a:cubicBezTo>
                      <a:pt x="671" y="141"/>
                      <a:pt x="662" y="144"/>
                      <a:pt x="654" y="150"/>
                    </a:cubicBezTo>
                    <a:cubicBezTo>
                      <a:pt x="648" y="154"/>
                      <a:pt x="649" y="165"/>
                      <a:pt x="646" y="169"/>
                    </a:cubicBezTo>
                    <a:cubicBezTo>
                      <a:pt x="651" y="172"/>
                      <a:pt x="655" y="169"/>
                      <a:pt x="659" y="169"/>
                    </a:cubicBezTo>
                    <a:cubicBezTo>
                      <a:pt x="667" y="169"/>
                      <a:pt x="673" y="174"/>
                      <a:pt x="677" y="178"/>
                    </a:cubicBezTo>
                    <a:cubicBezTo>
                      <a:pt x="675" y="179"/>
                      <a:pt x="672" y="180"/>
                      <a:pt x="669" y="180"/>
                    </a:cubicBezTo>
                    <a:cubicBezTo>
                      <a:pt x="671" y="187"/>
                      <a:pt x="688" y="185"/>
                      <a:pt x="688" y="196"/>
                    </a:cubicBezTo>
                    <a:cubicBezTo>
                      <a:pt x="688" y="206"/>
                      <a:pt x="665" y="202"/>
                      <a:pt x="657" y="202"/>
                    </a:cubicBezTo>
                    <a:cubicBezTo>
                      <a:pt x="652" y="202"/>
                      <a:pt x="648" y="206"/>
                      <a:pt x="648" y="209"/>
                    </a:cubicBezTo>
                    <a:cubicBezTo>
                      <a:pt x="648" y="217"/>
                      <a:pt x="656" y="217"/>
                      <a:pt x="663" y="217"/>
                    </a:cubicBezTo>
                    <a:cubicBezTo>
                      <a:pt x="663" y="226"/>
                      <a:pt x="669" y="229"/>
                      <a:pt x="669" y="236"/>
                    </a:cubicBezTo>
                    <a:cubicBezTo>
                      <a:pt x="669" y="239"/>
                      <a:pt x="667" y="243"/>
                      <a:pt x="669" y="245"/>
                    </a:cubicBezTo>
                    <a:cubicBezTo>
                      <a:pt x="662" y="245"/>
                      <a:pt x="655" y="245"/>
                      <a:pt x="655" y="251"/>
                    </a:cubicBezTo>
                    <a:cubicBezTo>
                      <a:pt x="655" y="258"/>
                      <a:pt x="667" y="258"/>
                      <a:pt x="673" y="260"/>
                    </a:cubicBezTo>
                    <a:cubicBezTo>
                      <a:pt x="670" y="267"/>
                      <a:pt x="661" y="271"/>
                      <a:pt x="653" y="272"/>
                    </a:cubicBezTo>
                    <a:cubicBezTo>
                      <a:pt x="653" y="275"/>
                      <a:pt x="655" y="277"/>
                      <a:pt x="657" y="278"/>
                    </a:cubicBezTo>
                    <a:cubicBezTo>
                      <a:pt x="654" y="292"/>
                      <a:pt x="637" y="286"/>
                      <a:pt x="633" y="295"/>
                    </a:cubicBezTo>
                    <a:cubicBezTo>
                      <a:pt x="628" y="292"/>
                      <a:pt x="623" y="290"/>
                      <a:pt x="620" y="285"/>
                    </a:cubicBezTo>
                    <a:cubicBezTo>
                      <a:pt x="613" y="285"/>
                      <a:pt x="613" y="285"/>
                      <a:pt x="613" y="285"/>
                    </a:cubicBezTo>
                    <a:cubicBezTo>
                      <a:pt x="618" y="297"/>
                      <a:pt x="637" y="293"/>
                      <a:pt x="637" y="305"/>
                    </a:cubicBezTo>
                    <a:cubicBezTo>
                      <a:pt x="637" y="310"/>
                      <a:pt x="636" y="317"/>
                      <a:pt x="631" y="317"/>
                    </a:cubicBezTo>
                    <a:cubicBezTo>
                      <a:pt x="623" y="317"/>
                      <a:pt x="609" y="306"/>
                      <a:pt x="607" y="297"/>
                    </a:cubicBezTo>
                    <a:cubicBezTo>
                      <a:pt x="603" y="298"/>
                      <a:pt x="602" y="297"/>
                      <a:pt x="601" y="297"/>
                    </a:cubicBezTo>
                    <a:cubicBezTo>
                      <a:pt x="601" y="304"/>
                      <a:pt x="601" y="304"/>
                      <a:pt x="601" y="304"/>
                    </a:cubicBezTo>
                    <a:cubicBezTo>
                      <a:pt x="617" y="320"/>
                      <a:pt x="645" y="327"/>
                      <a:pt x="645" y="352"/>
                    </a:cubicBezTo>
                    <a:cubicBezTo>
                      <a:pt x="645" y="357"/>
                      <a:pt x="638" y="358"/>
                      <a:pt x="633" y="358"/>
                    </a:cubicBezTo>
                    <a:cubicBezTo>
                      <a:pt x="612" y="358"/>
                      <a:pt x="617" y="336"/>
                      <a:pt x="599" y="336"/>
                    </a:cubicBezTo>
                    <a:cubicBezTo>
                      <a:pt x="596" y="336"/>
                      <a:pt x="594" y="337"/>
                      <a:pt x="592" y="336"/>
                    </a:cubicBezTo>
                    <a:cubicBezTo>
                      <a:pt x="592" y="342"/>
                      <a:pt x="596" y="343"/>
                      <a:pt x="596" y="347"/>
                    </a:cubicBezTo>
                    <a:cubicBezTo>
                      <a:pt x="596" y="351"/>
                      <a:pt x="589" y="352"/>
                      <a:pt x="587" y="352"/>
                    </a:cubicBezTo>
                    <a:cubicBezTo>
                      <a:pt x="587" y="366"/>
                      <a:pt x="626" y="364"/>
                      <a:pt x="635" y="367"/>
                    </a:cubicBezTo>
                    <a:cubicBezTo>
                      <a:pt x="629" y="372"/>
                      <a:pt x="624" y="373"/>
                      <a:pt x="616" y="375"/>
                    </a:cubicBezTo>
                    <a:cubicBezTo>
                      <a:pt x="602" y="380"/>
                      <a:pt x="597" y="393"/>
                      <a:pt x="584" y="397"/>
                    </a:cubicBezTo>
                    <a:cubicBezTo>
                      <a:pt x="569" y="402"/>
                      <a:pt x="556" y="400"/>
                      <a:pt x="539" y="408"/>
                    </a:cubicBezTo>
                    <a:cubicBezTo>
                      <a:pt x="518" y="408"/>
                      <a:pt x="518" y="408"/>
                      <a:pt x="518" y="408"/>
                    </a:cubicBezTo>
                    <a:cubicBezTo>
                      <a:pt x="514" y="410"/>
                      <a:pt x="510" y="412"/>
                      <a:pt x="510" y="415"/>
                    </a:cubicBezTo>
                    <a:cubicBezTo>
                      <a:pt x="498" y="423"/>
                      <a:pt x="498" y="423"/>
                      <a:pt x="498" y="423"/>
                    </a:cubicBezTo>
                    <a:cubicBezTo>
                      <a:pt x="490" y="430"/>
                      <a:pt x="490" y="438"/>
                      <a:pt x="483" y="445"/>
                    </a:cubicBezTo>
                    <a:cubicBezTo>
                      <a:pt x="474" y="454"/>
                      <a:pt x="459" y="452"/>
                      <a:pt x="450" y="458"/>
                    </a:cubicBezTo>
                    <a:cubicBezTo>
                      <a:pt x="443" y="458"/>
                      <a:pt x="443" y="458"/>
                      <a:pt x="443" y="458"/>
                    </a:cubicBezTo>
                    <a:cubicBezTo>
                      <a:pt x="443" y="449"/>
                      <a:pt x="443" y="449"/>
                      <a:pt x="443" y="449"/>
                    </a:cubicBezTo>
                    <a:cubicBezTo>
                      <a:pt x="437" y="452"/>
                      <a:pt x="438" y="457"/>
                      <a:pt x="435" y="460"/>
                    </a:cubicBezTo>
                    <a:cubicBezTo>
                      <a:pt x="425" y="470"/>
                      <a:pt x="401" y="466"/>
                      <a:pt x="401" y="480"/>
                    </a:cubicBezTo>
                    <a:cubicBezTo>
                      <a:pt x="401" y="482"/>
                      <a:pt x="402" y="483"/>
                      <a:pt x="402" y="485"/>
                    </a:cubicBezTo>
                    <a:cubicBezTo>
                      <a:pt x="401" y="486"/>
                      <a:pt x="399" y="488"/>
                      <a:pt x="399" y="490"/>
                    </a:cubicBezTo>
                    <a:cubicBezTo>
                      <a:pt x="399" y="493"/>
                      <a:pt x="405" y="495"/>
                      <a:pt x="405" y="500"/>
                    </a:cubicBezTo>
                    <a:cubicBezTo>
                      <a:pt x="405" y="515"/>
                      <a:pt x="384" y="510"/>
                      <a:pt x="384" y="523"/>
                    </a:cubicBezTo>
                    <a:cubicBezTo>
                      <a:pt x="384" y="531"/>
                      <a:pt x="383" y="543"/>
                      <a:pt x="384" y="547"/>
                    </a:cubicBezTo>
                    <a:cubicBezTo>
                      <a:pt x="374" y="552"/>
                      <a:pt x="379" y="575"/>
                      <a:pt x="367" y="575"/>
                    </a:cubicBezTo>
                    <a:cubicBezTo>
                      <a:pt x="364" y="575"/>
                      <a:pt x="363" y="573"/>
                      <a:pt x="362" y="571"/>
                    </a:cubicBezTo>
                    <a:cubicBezTo>
                      <a:pt x="356" y="571"/>
                      <a:pt x="356" y="574"/>
                      <a:pt x="353" y="574"/>
                    </a:cubicBezTo>
                    <a:cubicBezTo>
                      <a:pt x="342" y="574"/>
                      <a:pt x="343" y="554"/>
                      <a:pt x="332" y="554"/>
                    </a:cubicBezTo>
                    <a:cubicBezTo>
                      <a:pt x="326" y="554"/>
                      <a:pt x="319" y="559"/>
                      <a:pt x="313" y="560"/>
                    </a:cubicBezTo>
                    <a:cubicBezTo>
                      <a:pt x="310" y="550"/>
                      <a:pt x="306" y="553"/>
                      <a:pt x="299" y="547"/>
                    </a:cubicBezTo>
                    <a:cubicBezTo>
                      <a:pt x="296" y="546"/>
                      <a:pt x="297" y="539"/>
                      <a:pt x="296" y="539"/>
                    </a:cubicBezTo>
                    <a:cubicBezTo>
                      <a:pt x="287" y="531"/>
                      <a:pt x="270" y="512"/>
                      <a:pt x="270" y="499"/>
                    </a:cubicBezTo>
                    <a:cubicBezTo>
                      <a:pt x="270" y="493"/>
                      <a:pt x="274" y="494"/>
                      <a:pt x="277" y="490"/>
                    </a:cubicBezTo>
                    <a:cubicBezTo>
                      <a:pt x="270" y="482"/>
                      <a:pt x="268" y="493"/>
                      <a:pt x="260" y="489"/>
                    </a:cubicBezTo>
                    <a:cubicBezTo>
                      <a:pt x="259" y="487"/>
                      <a:pt x="257" y="479"/>
                      <a:pt x="256" y="475"/>
                    </a:cubicBezTo>
                    <a:cubicBezTo>
                      <a:pt x="253" y="466"/>
                      <a:pt x="241" y="461"/>
                      <a:pt x="241" y="449"/>
                    </a:cubicBezTo>
                    <a:cubicBezTo>
                      <a:pt x="241" y="445"/>
                      <a:pt x="244" y="443"/>
                      <a:pt x="246" y="438"/>
                    </a:cubicBezTo>
                    <a:cubicBezTo>
                      <a:pt x="243" y="437"/>
                      <a:pt x="240" y="436"/>
                      <a:pt x="237" y="438"/>
                    </a:cubicBezTo>
                    <a:cubicBezTo>
                      <a:pt x="237" y="428"/>
                      <a:pt x="237" y="428"/>
                      <a:pt x="237" y="428"/>
                    </a:cubicBezTo>
                    <a:cubicBezTo>
                      <a:pt x="243" y="420"/>
                      <a:pt x="246" y="411"/>
                      <a:pt x="255" y="404"/>
                    </a:cubicBezTo>
                    <a:lnTo>
                      <a:pt x="255" y="40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53" name="Freeform 89"/>
              <p:cNvSpPr>
                <a:spLocks/>
              </p:cNvSpPr>
              <p:nvPr/>
            </p:nvSpPr>
            <p:spPr bwMode="auto">
              <a:xfrm>
                <a:off x="3207196" y="1792609"/>
                <a:ext cx="58470" cy="38979"/>
              </a:xfrm>
              <a:custGeom>
                <a:avLst/>
                <a:gdLst/>
                <a:ahLst/>
                <a:cxnLst>
                  <a:cxn ang="0">
                    <a:pos x="9" y="24"/>
                  </a:cxn>
                  <a:cxn ang="0">
                    <a:pos x="0" y="9"/>
                  </a:cxn>
                  <a:cxn ang="0">
                    <a:pos x="10" y="0"/>
                  </a:cxn>
                  <a:cxn ang="0">
                    <a:pos x="36" y="16"/>
                  </a:cxn>
                  <a:cxn ang="0">
                    <a:pos x="19" y="24"/>
                  </a:cxn>
                  <a:cxn ang="0">
                    <a:pos x="9" y="24"/>
                  </a:cxn>
                </a:cxnLst>
                <a:rect l="0" t="0" r="r" b="b"/>
                <a:pathLst>
                  <a:path w="36" h="24">
                    <a:moveTo>
                      <a:pt x="9" y="24"/>
                    </a:moveTo>
                    <a:cubicBezTo>
                      <a:pt x="5" y="24"/>
                      <a:pt x="0" y="14"/>
                      <a:pt x="0" y="9"/>
                    </a:cubicBezTo>
                    <a:cubicBezTo>
                      <a:pt x="0" y="2"/>
                      <a:pt x="6" y="0"/>
                      <a:pt x="10" y="0"/>
                    </a:cubicBezTo>
                    <a:cubicBezTo>
                      <a:pt x="21" y="0"/>
                      <a:pt x="25" y="12"/>
                      <a:pt x="36" y="16"/>
                    </a:cubicBezTo>
                    <a:cubicBezTo>
                      <a:pt x="35" y="23"/>
                      <a:pt x="26" y="24"/>
                      <a:pt x="19" y="24"/>
                    </a:cubicBezTo>
                    <a:lnTo>
                      <a:pt x="9" y="2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54" name="Freeform 90"/>
              <p:cNvSpPr>
                <a:spLocks/>
              </p:cNvSpPr>
              <p:nvPr/>
            </p:nvSpPr>
            <p:spPr bwMode="auto">
              <a:xfrm>
                <a:off x="3943921" y="1589920"/>
                <a:ext cx="33134" cy="19489"/>
              </a:xfrm>
              <a:custGeom>
                <a:avLst/>
                <a:gdLst/>
                <a:ahLst/>
                <a:cxnLst>
                  <a:cxn ang="0">
                    <a:pos x="6" y="12"/>
                  </a:cxn>
                  <a:cxn ang="0">
                    <a:pos x="0" y="5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5"/>
                  </a:cxn>
                  <a:cxn ang="0">
                    <a:pos x="20" y="5"/>
                  </a:cxn>
                  <a:cxn ang="0">
                    <a:pos x="6" y="12"/>
                  </a:cxn>
                </a:cxnLst>
                <a:rect l="0" t="0" r="r" b="b"/>
                <a:pathLst>
                  <a:path w="20" h="12">
                    <a:moveTo>
                      <a:pt x="6" y="12"/>
                    </a:moveTo>
                    <a:cubicBezTo>
                      <a:pt x="2" y="12"/>
                      <a:pt x="0" y="8"/>
                      <a:pt x="0" y="5"/>
                    </a:cubicBezTo>
                    <a:cubicBezTo>
                      <a:pt x="0" y="3"/>
                      <a:pt x="3" y="1"/>
                      <a:pt x="4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3"/>
                      <a:pt x="12" y="4"/>
                      <a:pt x="12" y="5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17" y="7"/>
                      <a:pt x="10" y="12"/>
                      <a:pt x="6" y="1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55" name="Freeform 91"/>
              <p:cNvSpPr>
                <a:spLocks/>
              </p:cNvSpPr>
              <p:nvPr/>
            </p:nvSpPr>
            <p:spPr bwMode="auto">
              <a:xfrm>
                <a:off x="3117542" y="2388985"/>
                <a:ext cx="134482" cy="130580"/>
              </a:xfrm>
              <a:custGeom>
                <a:avLst/>
                <a:gdLst/>
                <a:ahLst/>
                <a:cxnLst>
                  <a:cxn ang="0">
                    <a:pos x="4" y="67"/>
                  </a:cxn>
                  <a:cxn ang="0">
                    <a:pos x="0" y="62"/>
                  </a:cxn>
                  <a:cxn ang="0">
                    <a:pos x="8" y="54"/>
                  </a:cxn>
                  <a:cxn ang="0">
                    <a:pos x="8" y="51"/>
                  </a:cxn>
                  <a:cxn ang="0">
                    <a:pos x="4" y="49"/>
                  </a:cxn>
                  <a:cxn ang="0">
                    <a:pos x="28" y="13"/>
                  </a:cxn>
                  <a:cxn ang="0">
                    <a:pos x="41" y="0"/>
                  </a:cxn>
                  <a:cxn ang="0">
                    <a:pos x="44" y="4"/>
                  </a:cxn>
                  <a:cxn ang="0">
                    <a:pos x="32" y="27"/>
                  </a:cxn>
                  <a:cxn ang="0">
                    <a:pos x="32" y="31"/>
                  </a:cxn>
                  <a:cxn ang="0">
                    <a:pos x="39" y="27"/>
                  </a:cxn>
                  <a:cxn ang="0">
                    <a:pos x="46" y="29"/>
                  </a:cxn>
                  <a:cxn ang="0">
                    <a:pos x="44" y="32"/>
                  </a:cxn>
                  <a:cxn ang="0">
                    <a:pos x="44" y="36"/>
                  </a:cxn>
                  <a:cxn ang="0">
                    <a:pos x="52" y="36"/>
                  </a:cxn>
                  <a:cxn ang="0">
                    <a:pos x="52" y="38"/>
                  </a:cxn>
                  <a:cxn ang="0">
                    <a:pos x="57" y="36"/>
                  </a:cxn>
                  <a:cxn ang="0">
                    <a:pos x="70" y="36"/>
                  </a:cxn>
                  <a:cxn ang="0">
                    <a:pos x="69" y="51"/>
                  </a:cxn>
                  <a:cxn ang="0">
                    <a:pos x="74" y="49"/>
                  </a:cxn>
                  <a:cxn ang="0">
                    <a:pos x="70" y="56"/>
                  </a:cxn>
                  <a:cxn ang="0">
                    <a:pos x="73" y="63"/>
                  </a:cxn>
                  <a:cxn ang="0">
                    <a:pos x="79" y="60"/>
                  </a:cxn>
                  <a:cxn ang="0">
                    <a:pos x="82" y="70"/>
                  </a:cxn>
                  <a:cxn ang="0">
                    <a:pos x="75" y="80"/>
                  </a:cxn>
                  <a:cxn ang="0">
                    <a:pos x="71" y="75"/>
                  </a:cxn>
                  <a:cxn ang="0">
                    <a:pos x="67" y="74"/>
                  </a:cxn>
                  <a:cxn ang="0">
                    <a:pos x="63" y="62"/>
                  </a:cxn>
                  <a:cxn ang="0">
                    <a:pos x="50" y="74"/>
                  </a:cxn>
                  <a:cxn ang="0">
                    <a:pos x="47" y="74"/>
                  </a:cxn>
                  <a:cxn ang="0">
                    <a:pos x="52" y="67"/>
                  </a:cxn>
                  <a:cxn ang="0">
                    <a:pos x="40" y="65"/>
                  </a:cxn>
                  <a:cxn ang="0">
                    <a:pos x="31" y="67"/>
                  </a:cxn>
                  <a:cxn ang="0">
                    <a:pos x="18" y="64"/>
                  </a:cxn>
                  <a:cxn ang="0">
                    <a:pos x="4" y="67"/>
                  </a:cxn>
                </a:cxnLst>
                <a:rect l="0" t="0" r="r" b="b"/>
                <a:pathLst>
                  <a:path w="82" h="80">
                    <a:moveTo>
                      <a:pt x="4" y="67"/>
                    </a:moveTo>
                    <a:cubicBezTo>
                      <a:pt x="2" y="67"/>
                      <a:pt x="0" y="64"/>
                      <a:pt x="0" y="62"/>
                    </a:cubicBezTo>
                    <a:cubicBezTo>
                      <a:pt x="0" y="61"/>
                      <a:pt x="8" y="55"/>
                      <a:pt x="8" y="54"/>
                    </a:cubicBezTo>
                    <a:cubicBezTo>
                      <a:pt x="8" y="51"/>
                      <a:pt x="8" y="51"/>
                      <a:pt x="8" y="51"/>
                    </a:cubicBezTo>
                    <a:cubicBezTo>
                      <a:pt x="6" y="51"/>
                      <a:pt x="5" y="51"/>
                      <a:pt x="4" y="49"/>
                    </a:cubicBezTo>
                    <a:cubicBezTo>
                      <a:pt x="17" y="43"/>
                      <a:pt x="21" y="23"/>
                      <a:pt x="28" y="13"/>
                    </a:cubicBezTo>
                    <a:cubicBezTo>
                      <a:pt x="32" y="7"/>
                      <a:pt x="34" y="0"/>
                      <a:pt x="41" y="0"/>
                    </a:cubicBezTo>
                    <a:cubicBezTo>
                      <a:pt x="43" y="0"/>
                      <a:pt x="44" y="3"/>
                      <a:pt x="44" y="4"/>
                    </a:cubicBezTo>
                    <a:cubicBezTo>
                      <a:pt x="44" y="14"/>
                      <a:pt x="35" y="19"/>
                      <a:pt x="32" y="27"/>
                    </a:cubicBezTo>
                    <a:cubicBezTo>
                      <a:pt x="32" y="31"/>
                      <a:pt x="32" y="31"/>
                      <a:pt x="32" y="31"/>
                    </a:cubicBezTo>
                    <a:cubicBezTo>
                      <a:pt x="36" y="30"/>
                      <a:pt x="36" y="27"/>
                      <a:pt x="39" y="27"/>
                    </a:cubicBezTo>
                    <a:cubicBezTo>
                      <a:pt x="42" y="27"/>
                      <a:pt x="44" y="28"/>
                      <a:pt x="46" y="29"/>
                    </a:cubicBezTo>
                    <a:cubicBezTo>
                      <a:pt x="44" y="32"/>
                      <a:pt x="44" y="32"/>
                      <a:pt x="44" y="32"/>
                    </a:cubicBezTo>
                    <a:cubicBezTo>
                      <a:pt x="44" y="36"/>
                      <a:pt x="44" y="36"/>
                      <a:pt x="44" y="36"/>
                    </a:cubicBezTo>
                    <a:cubicBezTo>
                      <a:pt x="52" y="36"/>
                      <a:pt x="52" y="36"/>
                      <a:pt x="52" y="36"/>
                    </a:cubicBezTo>
                    <a:cubicBezTo>
                      <a:pt x="52" y="36"/>
                      <a:pt x="52" y="38"/>
                      <a:pt x="52" y="38"/>
                    </a:cubicBezTo>
                    <a:cubicBezTo>
                      <a:pt x="57" y="36"/>
                      <a:pt x="57" y="36"/>
                      <a:pt x="57" y="36"/>
                    </a:cubicBezTo>
                    <a:cubicBezTo>
                      <a:pt x="62" y="37"/>
                      <a:pt x="68" y="37"/>
                      <a:pt x="70" y="36"/>
                    </a:cubicBezTo>
                    <a:cubicBezTo>
                      <a:pt x="70" y="40"/>
                      <a:pt x="69" y="44"/>
                      <a:pt x="69" y="51"/>
                    </a:cubicBezTo>
                    <a:cubicBezTo>
                      <a:pt x="70" y="50"/>
                      <a:pt x="73" y="49"/>
                      <a:pt x="74" y="49"/>
                    </a:cubicBezTo>
                    <a:cubicBezTo>
                      <a:pt x="74" y="53"/>
                      <a:pt x="70" y="54"/>
                      <a:pt x="70" y="56"/>
                    </a:cubicBezTo>
                    <a:cubicBezTo>
                      <a:pt x="70" y="58"/>
                      <a:pt x="73" y="60"/>
                      <a:pt x="73" y="63"/>
                    </a:cubicBezTo>
                    <a:cubicBezTo>
                      <a:pt x="77" y="63"/>
                      <a:pt x="76" y="62"/>
                      <a:pt x="79" y="60"/>
                    </a:cubicBezTo>
                    <a:cubicBezTo>
                      <a:pt x="79" y="66"/>
                      <a:pt x="82" y="65"/>
                      <a:pt x="82" y="70"/>
                    </a:cubicBezTo>
                    <a:cubicBezTo>
                      <a:pt x="82" y="75"/>
                      <a:pt x="79" y="80"/>
                      <a:pt x="75" y="80"/>
                    </a:cubicBezTo>
                    <a:cubicBezTo>
                      <a:pt x="72" y="80"/>
                      <a:pt x="71" y="77"/>
                      <a:pt x="71" y="75"/>
                    </a:cubicBezTo>
                    <a:cubicBezTo>
                      <a:pt x="69" y="75"/>
                      <a:pt x="69" y="74"/>
                      <a:pt x="67" y="74"/>
                    </a:cubicBezTo>
                    <a:cubicBezTo>
                      <a:pt x="64" y="74"/>
                      <a:pt x="66" y="66"/>
                      <a:pt x="63" y="62"/>
                    </a:cubicBezTo>
                    <a:cubicBezTo>
                      <a:pt x="59" y="67"/>
                      <a:pt x="55" y="74"/>
                      <a:pt x="50" y="74"/>
                    </a:cubicBezTo>
                    <a:cubicBezTo>
                      <a:pt x="49" y="74"/>
                      <a:pt x="47" y="75"/>
                      <a:pt x="47" y="74"/>
                    </a:cubicBezTo>
                    <a:cubicBezTo>
                      <a:pt x="47" y="70"/>
                      <a:pt x="51" y="70"/>
                      <a:pt x="52" y="67"/>
                    </a:cubicBezTo>
                    <a:cubicBezTo>
                      <a:pt x="48" y="67"/>
                      <a:pt x="42" y="70"/>
                      <a:pt x="40" y="65"/>
                    </a:cubicBezTo>
                    <a:cubicBezTo>
                      <a:pt x="37" y="66"/>
                      <a:pt x="34" y="67"/>
                      <a:pt x="31" y="67"/>
                    </a:cubicBezTo>
                    <a:cubicBezTo>
                      <a:pt x="25" y="67"/>
                      <a:pt x="23" y="64"/>
                      <a:pt x="18" y="64"/>
                    </a:cubicBezTo>
                    <a:cubicBezTo>
                      <a:pt x="11" y="64"/>
                      <a:pt x="9" y="67"/>
                      <a:pt x="4" y="6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56" name="Freeform 93"/>
              <p:cNvSpPr>
                <a:spLocks/>
              </p:cNvSpPr>
              <p:nvPr/>
            </p:nvSpPr>
            <p:spPr bwMode="auto">
              <a:xfrm>
                <a:off x="2649780" y="2348056"/>
                <a:ext cx="25338" cy="1169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5" y="7"/>
                  </a:cxn>
                  <a:cxn ang="0">
                    <a:pos x="12" y="7"/>
                  </a:cxn>
                  <a:cxn ang="0">
                    <a:pos x="0" y="3"/>
                  </a:cxn>
                  <a:cxn ang="0">
                    <a:pos x="0" y="0"/>
                  </a:cxn>
                </a:cxnLst>
                <a:rect l="0" t="0" r="r" b="b"/>
                <a:pathLst>
                  <a:path w="15" h="8">
                    <a:moveTo>
                      <a:pt x="0" y="0"/>
                    </a:moveTo>
                    <a:cubicBezTo>
                      <a:pt x="7" y="0"/>
                      <a:pt x="15" y="1"/>
                      <a:pt x="15" y="7"/>
                    </a:cubicBezTo>
                    <a:cubicBezTo>
                      <a:pt x="15" y="8"/>
                      <a:pt x="13" y="7"/>
                      <a:pt x="12" y="7"/>
                    </a:cubicBezTo>
                    <a:cubicBezTo>
                      <a:pt x="8" y="7"/>
                      <a:pt x="2" y="5"/>
                      <a:pt x="0" y="3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57" name="Freeform 94"/>
              <p:cNvSpPr>
                <a:spLocks/>
              </p:cNvSpPr>
              <p:nvPr/>
            </p:nvSpPr>
            <p:spPr bwMode="auto">
              <a:xfrm>
                <a:off x="1696716" y="2416270"/>
                <a:ext cx="97450" cy="62366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0"/>
                  </a:cxn>
                  <a:cxn ang="0">
                    <a:pos x="18" y="6"/>
                  </a:cxn>
                  <a:cxn ang="0">
                    <a:pos x="59" y="34"/>
                  </a:cxn>
                  <a:cxn ang="0">
                    <a:pos x="59" y="38"/>
                  </a:cxn>
                  <a:cxn ang="0">
                    <a:pos x="55" y="38"/>
                  </a:cxn>
                  <a:cxn ang="0">
                    <a:pos x="22" y="22"/>
                  </a:cxn>
                  <a:cxn ang="0">
                    <a:pos x="27" y="17"/>
                  </a:cxn>
                  <a:cxn ang="0">
                    <a:pos x="4" y="8"/>
                  </a:cxn>
                  <a:cxn ang="0">
                    <a:pos x="8" y="4"/>
                  </a:cxn>
                  <a:cxn ang="0">
                    <a:pos x="2" y="2"/>
                  </a:cxn>
                  <a:cxn ang="0">
                    <a:pos x="0" y="2"/>
                  </a:cxn>
                </a:cxnLst>
                <a:rect l="0" t="0" r="r" b="b"/>
                <a:pathLst>
                  <a:path w="59" h="38">
                    <a:moveTo>
                      <a:pt x="0" y="2"/>
                    </a:moveTo>
                    <a:cubicBezTo>
                      <a:pt x="2" y="1"/>
                      <a:pt x="4" y="0"/>
                      <a:pt x="6" y="0"/>
                    </a:cubicBezTo>
                    <a:cubicBezTo>
                      <a:pt x="11" y="0"/>
                      <a:pt x="15" y="5"/>
                      <a:pt x="18" y="6"/>
                    </a:cubicBezTo>
                    <a:cubicBezTo>
                      <a:pt x="37" y="12"/>
                      <a:pt x="48" y="23"/>
                      <a:pt x="59" y="34"/>
                    </a:cubicBezTo>
                    <a:cubicBezTo>
                      <a:pt x="59" y="38"/>
                      <a:pt x="59" y="38"/>
                      <a:pt x="59" y="38"/>
                    </a:cubicBezTo>
                    <a:cubicBezTo>
                      <a:pt x="58" y="38"/>
                      <a:pt x="56" y="38"/>
                      <a:pt x="55" y="38"/>
                    </a:cubicBezTo>
                    <a:cubicBezTo>
                      <a:pt x="45" y="38"/>
                      <a:pt x="29" y="26"/>
                      <a:pt x="22" y="22"/>
                    </a:cubicBezTo>
                    <a:cubicBezTo>
                      <a:pt x="23" y="19"/>
                      <a:pt x="25" y="19"/>
                      <a:pt x="27" y="17"/>
                    </a:cubicBezTo>
                    <a:cubicBezTo>
                      <a:pt x="18" y="17"/>
                      <a:pt x="6" y="13"/>
                      <a:pt x="4" y="8"/>
                    </a:cubicBezTo>
                    <a:cubicBezTo>
                      <a:pt x="6" y="7"/>
                      <a:pt x="8" y="5"/>
                      <a:pt x="8" y="4"/>
                    </a:cubicBezTo>
                    <a:cubicBezTo>
                      <a:pt x="6" y="3"/>
                      <a:pt x="2" y="2"/>
                      <a:pt x="2" y="2"/>
                    </a:cubicBezTo>
                    <a:lnTo>
                      <a:pt x="0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58" name="Freeform 95"/>
              <p:cNvSpPr>
                <a:spLocks/>
              </p:cNvSpPr>
              <p:nvPr/>
            </p:nvSpPr>
            <p:spPr bwMode="auto">
              <a:xfrm>
                <a:off x="1601214" y="2324669"/>
                <a:ext cx="35082" cy="48724"/>
              </a:xfrm>
              <a:custGeom>
                <a:avLst/>
                <a:gdLst/>
                <a:ahLst/>
                <a:cxnLst>
                  <a:cxn ang="0">
                    <a:pos x="5" y="12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0" y="3"/>
                  </a:cxn>
                  <a:cxn ang="0">
                    <a:pos x="7" y="8"/>
                  </a:cxn>
                  <a:cxn ang="0">
                    <a:pos x="13" y="3"/>
                  </a:cxn>
                  <a:cxn ang="0">
                    <a:pos x="13" y="12"/>
                  </a:cxn>
                  <a:cxn ang="0">
                    <a:pos x="15" y="18"/>
                  </a:cxn>
                  <a:cxn ang="0">
                    <a:pos x="13" y="22"/>
                  </a:cxn>
                  <a:cxn ang="0">
                    <a:pos x="17" y="30"/>
                  </a:cxn>
                  <a:cxn ang="0">
                    <a:pos x="10" y="22"/>
                  </a:cxn>
                  <a:cxn ang="0">
                    <a:pos x="12" y="17"/>
                  </a:cxn>
                  <a:cxn ang="0">
                    <a:pos x="5" y="12"/>
                  </a:cxn>
                </a:cxnLst>
                <a:rect l="0" t="0" r="r" b="b"/>
                <a:pathLst>
                  <a:path w="21" h="30">
                    <a:moveTo>
                      <a:pt x="5" y="12"/>
                    </a:moveTo>
                    <a:cubicBezTo>
                      <a:pt x="3" y="12"/>
                      <a:pt x="2" y="6"/>
                      <a:pt x="0" y="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0"/>
                      <a:pt x="6" y="3"/>
                      <a:pt x="10" y="3"/>
                    </a:cubicBezTo>
                    <a:cubicBezTo>
                      <a:pt x="10" y="4"/>
                      <a:pt x="5" y="8"/>
                      <a:pt x="7" y="8"/>
                    </a:cubicBezTo>
                    <a:cubicBezTo>
                      <a:pt x="10" y="8"/>
                      <a:pt x="12" y="5"/>
                      <a:pt x="13" y="3"/>
                    </a:cubicBezTo>
                    <a:cubicBezTo>
                      <a:pt x="14" y="5"/>
                      <a:pt x="13" y="8"/>
                      <a:pt x="13" y="12"/>
                    </a:cubicBezTo>
                    <a:cubicBezTo>
                      <a:pt x="13" y="15"/>
                      <a:pt x="15" y="15"/>
                      <a:pt x="15" y="18"/>
                    </a:cubicBezTo>
                    <a:cubicBezTo>
                      <a:pt x="15" y="19"/>
                      <a:pt x="13" y="20"/>
                      <a:pt x="13" y="22"/>
                    </a:cubicBezTo>
                    <a:cubicBezTo>
                      <a:pt x="13" y="24"/>
                      <a:pt x="21" y="30"/>
                      <a:pt x="17" y="30"/>
                    </a:cubicBezTo>
                    <a:cubicBezTo>
                      <a:pt x="13" y="30"/>
                      <a:pt x="10" y="26"/>
                      <a:pt x="10" y="22"/>
                    </a:cubicBezTo>
                    <a:cubicBezTo>
                      <a:pt x="10" y="19"/>
                      <a:pt x="12" y="18"/>
                      <a:pt x="12" y="17"/>
                    </a:cubicBezTo>
                    <a:cubicBezTo>
                      <a:pt x="9" y="16"/>
                      <a:pt x="8" y="12"/>
                      <a:pt x="5" y="1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59" name="Freeform 96"/>
              <p:cNvSpPr>
                <a:spLocks/>
              </p:cNvSpPr>
              <p:nvPr/>
            </p:nvSpPr>
            <p:spPr bwMode="auto">
              <a:xfrm>
                <a:off x="1160738" y="2215529"/>
                <a:ext cx="42878" cy="29235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27" y="0"/>
                  </a:cxn>
                  <a:cxn ang="0">
                    <a:pos x="27" y="6"/>
                  </a:cxn>
                  <a:cxn ang="0">
                    <a:pos x="10" y="18"/>
                  </a:cxn>
                  <a:cxn ang="0">
                    <a:pos x="0" y="12"/>
                  </a:cxn>
                  <a:cxn ang="0">
                    <a:pos x="0" y="7"/>
                  </a:cxn>
                  <a:cxn ang="0">
                    <a:pos x="21" y="0"/>
                  </a:cxn>
                </a:cxnLst>
                <a:rect l="0" t="0" r="r" b="b"/>
                <a:pathLst>
                  <a:path w="27" h="18">
                    <a:moveTo>
                      <a:pt x="21" y="0"/>
                    </a:moveTo>
                    <a:cubicBezTo>
                      <a:pt x="25" y="0"/>
                      <a:pt x="25" y="0"/>
                      <a:pt x="27" y="0"/>
                    </a:cubicBezTo>
                    <a:cubicBezTo>
                      <a:pt x="27" y="6"/>
                      <a:pt x="27" y="6"/>
                      <a:pt x="27" y="6"/>
                    </a:cubicBezTo>
                    <a:cubicBezTo>
                      <a:pt x="19" y="10"/>
                      <a:pt x="16" y="13"/>
                      <a:pt x="10" y="18"/>
                    </a:cubicBezTo>
                    <a:cubicBezTo>
                      <a:pt x="6" y="15"/>
                      <a:pt x="3" y="15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8" y="5"/>
                      <a:pt x="14" y="0"/>
                      <a:pt x="21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60" name="Freeform 97"/>
              <p:cNvSpPr>
                <a:spLocks/>
              </p:cNvSpPr>
              <p:nvPr/>
            </p:nvSpPr>
            <p:spPr bwMode="auto">
              <a:xfrm>
                <a:off x="3012295" y="2431861"/>
                <a:ext cx="52624" cy="27285"/>
              </a:xfrm>
              <a:custGeom>
                <a:avLst/>
                <a:gdLst/>
                <a:ahLst/>
                <a:cxnLst>
                  <a:cxn ang="0">
                    <a:pos x="26" y="17"/>
                  </a:cxn>
                  <a:cxn ang="0">
                    <a:pos x="32" y="14"/>
                  </a:cxn>
                  <a:cxn ang="0">
                    <a:pos x="0" y="3"/>
                  </a:cxn>
                  <a:cxn ang="0">
                    <a:pos x="26" y="17"/>
                  </a:cxn>
                </a:cxnLst>
                <a:rect l="0" t="0" r="r" b="b"/>
                <a:pathLst>
                  <a:path w="32" h="17">
                    <a:moveTo>
                      <a:pt x="26" y="17"/>
                    </a:moveTo>
                    <a:cubicBezTo>
                      <a:pt x="29" y="17"/>
                      <a:pt x="30" y="16"/>
                      <a:pt x="32" y="14"/>
                    </a:cubicBezTo>
                    <a:cubicBezTo>
                      <a:pt x="22" y="9"/>
                      <a:pt x="14" y="0"/>
                      <a:pt x="0" y="3"/>
                    </a:cubicBezTo>
                    <a:cubicBezTo>
                      <a:pt x="6" y="7"/>
                      <a:pt x="18" y="17"/>
                      <a:pt x="26" y="1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61" name="Freeform 98"/>
              <p:cNvSpPr>
                <a:spLocks/>
              </p:cNvSpPr>
              <p:nvPr/>
            </p:nvSpPr>
            <p:spPr bwMode="auto">
              <a:xfrm>
                <a:off x="3016193" y="2513717"/>
                <a:ext cx="38980" cy="25337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1" y="7"/>
                  </a:cxn>
                  <a:cxn ang="0">
                    <a:pos x="24" y="7"/>
                  </a:cxn>
                  <a:cxn ang="0">
                    <a:pos x="24" y="10"/>
                  </a:cxn>
                  <a:cxn ang="0">
                    <a:pos x="19" y="15"/>
                  </a:cxn>
                  <a:cxn ang="0">
                    <a:pos x="0" y="3"/>
                  </a:cxn>
                  <a:cxn ang="0">
                    <a:pos x="1" y="0"/>
                  </a:cxn>
                </a:cxnLst>
                <a:rect l="0" t="0" r="r" b="b"/>
                <a:pathLst>
                  <a:path w="24" h="15">
                    <a:moveTo>
                      <a:pt x="1" y="0"/>
                    </a:moveTo>
                    <a:cubicBezTo>
                      <a:pt x="4" y="4"/>
                      <a:pt x="7" y="6"/>
                      <a:pt x="11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4" y="8"/>
                      <a:pt x="24" y="9"/>
                      <a:pt x="24" y="10"/>
                    </a:cubicBezTo>
                    <a:cubicBezTo>
                      <a:pt x="24" y="12"/>
                      <a:pt x="20" y="15"/>
                      <a:pt x="19" y="15"/>
                    </a:cubicBezTo>
                    <a:cubicBezTo>
                      <a:pt x="16" y="15"/>
                      <a:pt x="0" y="6"/>
                      <a:pt x="0" y="3"/>
                    </a:cubicBezTo>
                    <a:cubicBezTo>
                      <a:pt x="0" y="2"/>
                      <a:pt x="0" y="0"/>
                      <a:pt x="1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62" name="Freeform 99"/>
              <p:cNvSpPr>
                <a:spLocks/>
              </p:cNvSpPr>
              <p:nvPr/>
            </p:nvSpPr>
            <p:spPr bwMode="auto">
              <a:xfrm>
                <a:off x="3074664" y="2513717"/>
                <a:ext cx="27286" cy="33133"/>
              </a:xfrm>
              <a:custGeom>
                <a:avLst/>
                <a:gdLst/>
                <a:ahLst/>
                <a:cxnLst>
                  <a:cxn ang="0">
                    <a:pos x="17" y="12"/>
                  </a:cxn>
                  <a:cxn ang="0">
                    <a:pos x="17" y="15"/>
                  </a:cxn>
                  <a:cxn ang="0">
                    <a:pos x="7" y="20"/>
                  </a:cxn>
                  <a:cxn ang="0">
                    <a:pos x="0" y="15"/>
                  </a:cxn>
                  <a:cxn ang="0">
                    <a:pos x="10" y="0"/>
                  </a:cxn>
                  <a:cxn ang="0">
                    <a:pos x="14" y="5"/>
                  </a:cxn>
                  <a:cxn ang="0">
                    <a:pos x="17" y="12"/>
                  </a:cxn>
                </a:cxnLst>
                <a:rect l="0" t="0" r="r" b="b"/>
                <a:pathLst>
                  <a:path w="17" h="20">
                    <a:moveTo>
                      <a:pt x="17" y="12"/>
                    </a:moveTo>
                    <a:cubicBezTo>
                      <a:pt x="17" y="12"/>
                      <a:pt x="17" y="14"/>
                      <a:pt x="17" y="15"/>
                    </a:cubicBezTo>
                    <a:cubicBezTo>
                      <a:pt x="17" y="18"/>
                      <a:pt x="12" y="20"/>
                      <a:pt x="7" y="20"/>
                    </a:cubicBezTo>
                    <a:cubicBezTo>
                      <a:pt x="3" y="20"/>
                      <a:pt x="0" y="18"/>
                      <a:pt x="0" y="15"/>
                    </a:cubicBezTo>
                    <a:cubicBezTo>
                      <a:pt x="0" y="13"/>
                      <a:pt x="6" y="2"/>
                      <a:pt x="10" y="0"/>
                    </a:cubicBezTo>
                    <a:cubicBezTo>
                      <a:pt x="11" y="2"/>
                      <a:pt x="14" y="3"/>
                      <a:pt x="14" y="5"/>
                    </a:cubicBezTo>
                    <a:cubicBezTo>
                      <a:pt x="14" y="9"/>
                      <a:pt x="7" y="12"/>
                      <a:pt x="17" y="1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63" name="Freeform 100"/>
              <p:cNvSpPr>
                <a:spLocks/>
              </p:cNvSpPr>
              <p:nvPr/>
            </p:nvSpPr>
            <p:spPr bwMode="auto">
              <a:xfrm>
                <a:off x="903469" y="2137571"/>
                <a:ext cx="33134" cy="15592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13" y="1"/>
                  </a:cxn>
                  <a:cxn ang="0">
                    <a:pos x="20" y="9"/>
                  </a:cxn>
                  <a:cxn ang="0">
                    <a:pos x="5" y="9"/>
                  </a:cxn>
                  <a:cxn ang="0">
                    <a:pos x="0" y="4"/>
                  </a:cxn>
                  <a:cxn ang="0">
                    <a:pos x="6" y="4"/>
                  </a:cxn>
                </a:cxnLst>
                <a:rect l="0" t="0" r="r" b="b"/>
                <a:pathLst>
                  <a:path w="20" h="9">
                    <a:moveTo>
                      <a:pt x="6" y="4"/>
                    </a:moveTo>
                    <a:cubicBezTo>
                      <a:pt x="8" y="0"/>
                      <a:pt x="10" y="1"/>
                      <a:pt x="13" y="1"/>
                    </a:cubicBezTo>
                    <a:cubicBezTo>
                      <a:pt x="18" y="1"/>
                      <a:pt x="19" y="4"/>
                      <a:pt x="20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3" y="7"/>
                      <a:pt x="1" y="6"/>
                      <a:pt x="0" y="4"/>
                    </a:cubicBezTo>
                    <a:lnTo>
                      <a:pt x="6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grpSp>
          <p:nvGrpSpPr>
            <p:cNvPr id="194" name="Group 345"/>
            <p:cNvGrpSpPr/>
            <p:nvPr/>
          </p:nvGrpSpPr>
          <p:grpSpPr>
            <a:xfrm>
              <a:off x="4108191" y="1434241"/>
              <a:ext cx="843905" cy="1418862"/>
              <a:chOff x="4219575" y="1089025"/>
              <a:chExt cx="687388" cy="1155701"/>
            </a:xfrm>
            <a:grpFill/>
          </p:grpSpPr>
          <p:sp>
            <p:nvSpPr>
              <p:cNvPr id="297" name="Freeform 36"/>
              <p:cNvSpPr>
                <a:spLocks/>
              </p:cNvSpPr>
              <p:nvPr/>
            </p:nvSpPr>
            <p:spPr bwMode="auto">
              <a:xfrm>
                <a:off x="4568825" y="1816100"/>
                <a:ext cx="26988" cy="39688"/>
              </a:xfrm>
              <a:custGeom>
                <a:avLst/>
                <a:gdLst/>
                <a:ahLst/>
                <a:cxnLst>
                  <a:cxn ang="0">
                    <a:pos x="3" y="27"/>
                  </a:cxn>
                  <a:cxn ang="0">
                    <a:pos x="9" y="21"/>
                  </a:cxn>
                  <a:cxn ang="0">
                    <a:pos x="0" y="14"/>
                  </a:cxn>
                  <a:cxn ang="0">
                    <a:pos x="9" y="0"/>
                  </a:cxn>
                  <a:cxn ang="0">
                    <a:pos x="20" y="12"/>
                  </a:cxn>
                  <a:cxn ang="0">
                    <a:pos x="6" y="30"/>
                  </a:cxn>
                  <a:cxn ang="0">
                    <a:pos x="0" y="27"/>
                  </a:cxn>
                  <a:cxn ang="0">
                    <a:pos x="2" y="25"/>
                  </a:cxn>
                  <a:cxn ang="0">
                    <a:pos x="3" y="27"/>
                  </a:cxn>
                </a:cxnLst>
                <a:rect l="0" t="0" r="r" b="b"/>
                <a:pathLst>
                  <a:path w="20" h="30">
                    <a:moveTo>
                      <a:pt x="3" y="27"/>
                    </a:moveTo>
                    <a:cubicBezTo>
                      <a:pt x="6" y="26"/>
                      <a:pt x="9" y="23"/>
                      <a:pt x="9" y="21"/>
                    </a:cubicBezTo>
                    <a:cubicBezTo>
                      <a:pt x="5" y="20"/>
                      <a:pt x="0" y="16"/>
                      <a:pt x="0" y="14"/>
                    </a:cubicBezTo>
                    <a:cubicBezTo>
                      <a:pt x="0" y="12"/>
                      <a:pt x="5" y="0"/>
                      <a:pt x="9" y="0"/>
                    </a:cubicBezTo>
                    <a:cubicBezTo>
                      <a:pt x="17" y="0"/>
                      <a:pt x="18" y="4"/>
                      <a:pt x="20" y="12"/>
                    </a:cubicBezTo>
                    <a:cubicBezTo>
                      <a:pt x="12" y="14"/>
                      <a:pt x="16" y="30"/>
                      <a:pt x="6" y="30"/>
                    </a:cubicBezTo>
                    <a:cubicBezTo>
                      <a:pt x="3" y="30"/>
                      <a:pt x="1" y="27"/>
                      <a:pt x="0" y="27"/>
                    </a:cubicBezTo>
                    <a:cubicBezTo>
                      <a:pt x="1" y="26"/>
                      <a:pt x="2" y="25"/>
                      <a:pt x="2" y="25"/>
                    </a:cubicBezTo>
                    <a:lnTo>
                      <a:pt x="3" y="2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grpSp>
            <p:nvGrpSpPr>
              <p:cNvPr id="298" name="Group 343"/>
              <p:cNvGrpSpPr/>
              <p:nvPr/>
            </p:nvGrpSpPr>
            <p:grpSpPr>
              <a:xfrm>
                <a:off x="4219575" y="1089025"/>
                <a:ext cx="687388" cy="1155701"/>
                <a:chOff x="4219575" y="1089025"/>
                <a:chExt cx="687388" cy="1155701"/>
              </a:xfrm>
              <a:grpFill/>
            </p:grpSpPr>
            <p:sp>
              <p:nvSpPr>
                <p:cNvPr id="299" name="Freeform 24"/>
                <p:cNvSpPr>
                  <a:spLocks/>
                </p:cNvSpPr>
                <p:nvPr/>
              </p:nvSpPr>
              <p:spPr bwMode="auto">
                <a:xfrm>
                  <a:off x="4230688" y="1782763"/>
                  <a:ext cx="646113" cy="461963"/>
                </a:xfrm>
                <a:custGeom>
                  <a:avLst/>
                  <a:gdLst/>
                  <a:ahLst/>
                  <a:cxnLst>
                    <a:cxn ang="0">
                      <a:pos x="473" y="233"/>
                    </a:cxn>
                    <a:cxn ang="0">
                      <a:pos x="470" y="273"/>
                    </a:cxn>
                    <a:cxn ang="0">
                      <a:pos x="427" y="274"/>
                    </a:cxn>
                    <a:cxn ang="0">
                      <a:pos x="401" y="283"/>
                    </a:cxn>
                    <a:cxn ang="0">
                      <a:pos x="403" y="303"/>
                    </a:cxn>
                    <a:cxn ang="0">
                      <a:pos x="413" y="322"/>
                    </a:cxn>
                    <a:cxn ang="0">
                      <a:pos x="401" y="319"/>
                    </a:cxn>
                    <a:cxn ang="0">
                      <a:pos x="397" y="336"/>
                    </a:cxn>
                    <a:cxn ang="0">
                      <a:pos x="382" y="315"/>
                    </a:cxn>
                    <a:cxn ang="0">
                      <a:pos x="358" y="278"/>
                    </a:cxn>
                    <a:cxn ang="0">
                      <a:pos x="329" y="238"/>
                    </a:cxn>
                    <a:cxn ang="0">
                      <a:pos x="289" y="213"/>
                    </a:cxn>
                    <a:cxn ang="0">
                      <a:pos x="270" y="212"/>
                    </a:cxn>
                    <a:cxn ang="0">
                      <a:pos x="289" y="244"/>
                    </a:cxn>
                    <a:cxn ang="0">
                      <a:pos x="315" y="264"/>
                    </a:cxn>
                    <a:cxn ang="0">
                      <a:pos x="330" y="283"/>
                    </a:cxn>
                    <a:cxn ang="0">
                      <a:pos x="323" y="305"/>
                    </a:cxn>
                    <a:cxn ang="0">
                      <a:pos x="316" y="303"/>
                    </a:cxn>
                    <a:cxn ang="0">
                      <a:pos x="291" y="273"/>
                    </a:cxn>
                    <a:cxn ang="0">
                      <a:pos x="229" y="223"/>
                    </a:cxn>
                    <a:cxn ang="0">
                      <a:pos x="168" y="237"/>
                    </a:cxn>
                    <a:cxn ang="0">
                      <a:pos x="135" y="272"/>
                    </a:cxn>
                    <a:cxn ang="0">
                      <a:pos x="101" y="326"/>
                    </a:cxn>
                    <a:cxn ang="0">
                      <a:pos x="72" y="338"/>
                    </a:cxn>
                    <a:cxn ang="0">
                      <a:pos x="10" y="334"/>
                    </a:cxn>
                    <a:cxn ang="0">
                      <a:pos x="0" y="306"/>
                    </a:cxn>
                    <a:cxn ang="0">
                      <a:pos x="4" y="246"/>
                    </a:cxn>
                    <a:cxn ang="0">
                      <a:pos x="48" y="235"/>
                    </a:cxn>
                    <a:cxn ang="0">
                      <a:pos x="89" y="240"/>
                    </a:cxn>
                    <a:cxn ang="0">
                      <a:pos x="105" y="206"/>
                    </a:cxn>
                    <a:cxn ang="0">
                      <a:pos x="103" y="193"/>
                    </a:cxn>
                    <a:cxn ang="0">
                      <a:pos x="60" y="163"/>
                    </a:cxn>
                    <a:cxn ang="0">
                      <a:pos x="88" y="157"/>
                    </a:cxn>
                    <a:cxn ang="0">
                      <a:pos x="96" y="143"/>
                    </a:cxn>
                    <a:cxn ang="0">
                      <a:pos x="114" y="145"/>
                    </a:cxn>
                    <a:cxn ang="0">
                      <a:pos x="147" y="118"/>
                    </a:cxn>
                    <a:cxn ang="0">
                      <a:pos x="176" y="89"/>
                    </a:cxn>
                    <a:cxn ang="0">
                      <a:pos x="208" y="73"/>
                    </a:cxn>
                    <a:cxn ang="0">
                      <a:pos x="225" y="54"/>
                    </a:cxn>
                    <a:cxn ang="0">
                      <a:pos x="245" y="5"/>
                    </a:cxn>
                    <a:cxn ang="0">
                      <a:pos x="251" y="25"/>
                    </a:cxn>
                    <a:cxn ang="0">
                      <a:pos x="240" y="54"/>
                    </a:cxn>
                    <a:cxn ang="0">
                      <a:pos x="254" y="66"/>
                    </a:cxn>
                    <a:cxn ang="0">
                      <a:pos x="289" y="68"/>
                    </a:cxn>
                    <a:cxn ang="0">
                      <a:pos x="333" y="50"/>
                    </a:cxn>
                    <a:cxn ang="0">
                      <a:pos x="378" y="55"/>
                    </a:cxn>
                    <a:cxn ang="0">
                      <a:pos x="408" y="95"/>
                    </a:cxn>
                    <a:cxn ang="0">
                      <a:pos x="399" y="153"/>
                    </a:cxn>
                    <a:cxn ang="0">
                      <a:pos x="470" y="180"/>
                    </a:cxn>
                    <a:cxn ang="0">
                      <a:pos x="474" y="204"/>
                    </a:cxn>
                    <a:cxn ang="0">
                      <a:pos x="476" y="216"/>
                    </a:cxn>
                  </a:cxnLst>
                  <a:rect l="0" t="0" r="r" b="b"/>
                  <a:pathLst>
                    <a:path w="485" h="347">
                      <a:moveTo>
                        <a:pt x="476" y="216"/>
                      </a:moveTo>
                      <a:cubicBezTo>
                        <a:pt x="474" y="223"/>
                        <a:pt x="475" y="219"/>
                        <a:pt x="473" y="222"/>
                      </a:cubicBezTo>
                      <a:cubicBezTo>
                        <a:pt x="473" y="233"/>
                        <a:pt x="473" y="233"/>
                        <a:pt x="473" y="233"/>
                      </a:cubicBezTo>
                      <a:cubicBezTo>
                        <a:pt x="469" y="238"/>
                        <a:pt x="461" y="246"/>
                        <a:pt x="461" y="253"/>
                      </a:cubicBezTo>
                      <a:cubicBezTo>
                        <a:pt x="461" y="261"/>
                        <a:pt x="473" y="268"/>
                        <a:pt x="476" y="272"/>
                      </a:cubicBezTo>
                      <a:cubicBezTo>
                        <a:pt x="474" y="273"/>
                        <a:pt x="472" y="273"/>
                        <a:pt x="470" y="273"/>
                      </a:cubicBezTo>
                      <a:cubicBezTo>
                        <a:pt x="466" y="275"/>
                        <a:pt x="463" y="273"/>
                        <a:pt x="459" y="275"/>
                      </a:cubicBezTo>
                      <a:cubicBezTo>
                        <a:pt x="453" y="277"/>
                        <a:pt x="452" y="283"/>
                        <a:pt x="446" y="283"/>
                      </a:cubicBezTo>
                      <a:cubicBezTo>
                        <a:pt x="439" y="283"/>
                        <a:pt x="435" y="274"/>
                        <a:pt x="427" y="274"/>
                      </a:cubicBezTo>
                      <a:cubicBezTo>
                        <a:pt x="420" y="274"/>
                        <a:pt x="419" y="278"/>
                        <a:pt x="413" y="280"/>
                      </a:cubicBezTo>
                      <a:cubicBezTo>
                        <a:pt x="414" y="284"/>
                        <a:pt x="414" y="286"/>
                        <a:pt x="413" y="290"/>
                      </a:cubicBezTo>
                      <a:cubicBezTo>
                        <a:pt x="406" y="290"/>
                        <a:pt x="405" y="283"/>
                        <a:pt x="401" y="283"/>
                      </a:cubicBezTo>
                      <a:cubicBezTo>
                        <a:pt x="399" y="283"/>
                        <a:pt x="397" y="286"/>
                        <a:pt x="397" y="288"/>
                      </a:cubicBezTo>
                      <a:cubicBezTo>
                        <a:pt x="405" y="298"/>
                        <a:pt x="405" y="298"/>
                        <a:pt x="405" y="298"/>
                      </a:cubicBezTo>
                      <a:cubicBezTo>
                        <a:pt x="405" y="300"/>
                        <a:pt x="403" y="302"/>
                        <a:pt x="403" y="303"/>
                      </a:cubicBezTo>
                      <a:cubicBezTo>
                        <a:pt x="403" y="304"/>
                        <a:pt x="415" y="315"/>
                        <a:pt x="419" y="315"/>
                      </a:cubicBezTo>
                      <a:cubicBezTo>
                        <a:pt x="419" y="317"/>
                        <a:pt x="420" y="318"/>
                        <a:pt x="420" y="319"/>
                      </a:cubicBezTo>
                      <a:cubicBezTo>
                        <a:pt x="418" y="321"/>
                        <a:pt x="414" y="319"/>
                        <a:pt x="413" y="322"/>
                      </a:cubicBezTo>
                      <a:cubicBezTo>
                        <a:pt x="412" y="322"/>
                        <a:pt x="412" y="322"/>
                        <a:pt x="412" y="322"/>
                      </a:cubicBezTo>
                      <a:cubicBezTo>
                        <a:pt x="407" y="321"/>
                        <a:pt x="403" y="317"/>
                        <a:pt x="401" y="315"/>
                      </a:cubicBezTo>
                      <a:cubicBezTo>
                        <a:pt x="401" y="319"/>
                        <a:pt x="401" y="319"/>
                        <a:pt x="401" y="319"/>
                      </a:cubicBezTo>
                      <a:cubicBezTo>
                        <a:pt x="402" y="321"/>
                        <a:pt x="403" y="323"/>
                        <a:pt x="403" y="326"/>
                      </a:cubicBezTo>
                      <a:cubicBezTo>
                        <a:pt x="403" y="329"/>
                        <a:pt x="399" y="334"/>
                        <a:pt x="403" y="336"/>
                      </a:cubicBezTo>
                      <a:cubicBezTo>
                        <a:pt x="401" y="336"/>
                        <a:pt x="397" y="336"/>
                        <a:pt x="397" y="336"/>
                      </a:cubicBezTo>
                      <a:cubicBezTo>
                        <a:pt x="390" y="336"/>
                        <a:pt x="384" y="329"/>
                        <a:pt x="384" y="322"/>
                      </a:cubicBezTo>
                      <a:cubicBezTo>
                        <a:pt x="384" y="319"/>
                        <a:pt x="388" y="317"/>
                        <a:pt x="390" y="315"/>
                      </a:cubicBezTo>
                      <a:cubicBezTo>
                        <a:pt x="387" y="315"/>
                        <a:pt x="385" y="315"/>
                        <a:pt x="382" y="315"/>
                      </a:cubicBezTo>
                      <a:cubicBezTo>
                        <a:pt x="380" y="315"/>
                        <a:pt x="379" y="311"/>
                        <a:pt x="379" y="310"/>
                      </a:cubicBezTo>
                      <a:cubicBezTo>
                        <a:pt x="378" y="304"/>
                        <a:pt x="374" y="300"/>
                        <a:pt x="370" y="296"/>
                      </a:cubicBezTo>
                      <a:cubicBezTo>
                        <a:pt x="365" y="291"/>
                        <a:pt x="358" y="287"/>
                        <a:pt x="358" y="278"/>
                      </a:cubicBezTo>
                      <a:cubicBezTo>
                        <a:pt x="358" y="272"/>
                        <a:pt x="358" y="270"/>
                        <a:pt x="358" y="266"/>
                      </a:cubicBezTo>
                      <a:cubicBezTo>
                        <a:pt x="358" y="260"/>
                        <a:pt x="348" y="251"/>
                        <a:pt x="342" y="248"/>
                      </a:cubicBezTo>
                      <a:cubicBezTo>
                        <a:pt x="336" y="245"/>
                        <a:pt x="329" y="244"/>
                        <a:pt x="329" y="238"/>
                      </a:cubicBezTo>
                      <a:cubicBezTo>
                        <a:pt x="326" y="238"/>
                        <a:pt x="325" y="238"/>
                        <a:pt x="323" y="238"/>
                      </a:cubicBezTo>
                      <a:cubicBezTo>
                        <a:pt x="313" y="238"/>
                        <a:pt x="302" y="223"/>
                        <a:pt x="302" y="213"/>
                      </a:cubicBezTo>
                      <a:cubicBezTo>
                        <a:pt x="297" y="213"/>
                        <a:pt x="293" y="213"/>
                        <a:pt x="289" y="213"/>
                      </a:cubicBezTo>
                      <a:cubicBezTo>
                        <a:pt x="283" y="213"/>
                        <a:pt x="285" y="204"/>
                        <a:pt x="283" y="201"/>
                      </a:cubicBezTo>
                      <a:cubicBezTo>
                        <a:pt x="278" y="204"/>
                        <a:pt x="268" y="204"/>
                        <a:pt x="268" y="209"/>
                      </a:cubicBezTo>
                      <a:cubicBezTo>
                        <a:pt x="268" y="210"/>
                        <a:pt x="270" y="212"/>
                        <a:pt x="270" y="212"/>
                      </a:cubicBezTo>
                      <a:cubicBezTo>
                        <a:pt x="270" y="214"/>
                        <a:pt x="269" y="217"/>
                        <a:pt x="269" y="220"/>
                      </a:cubicBezTo>
                      <a:cubicBezTo>
                        <a:pt x="269" y="226"/>
                        <a:pt x="273" y="229"/>
                        <a:pt x="278" y="231"/>
                      </a:cubicBezTo>
                      <a:cubicBezTo>
                        <a:pt x="285" y="233"/>
                        <a:pt x="288" y="240"/>
                        <a:pt x="289" y="244"/>
                      </a:cubicBezTo>
                      <a:cubicBezTo>
                        <a:pt x="291" y="250"/>
                        <a:pt x="294" y="257"/>
                        <a:pt x="298" y="259"/>
                      </a:cubicBezTo>
                      <a:cubicBezTo>
                        <a:pt x="304" y="262"/>
                        <a:pt x="309" y="260"/>
                        <a:pt x="315" y="260"/>
                      </a:cubicBezTo>
                      <a:cubicBezTo>
                        <a:pt x="315" y="261"/>
                        <a:pt x="315" y="263"/>
                        <a:pt x="315" y="264"/>
                      </a:cubicBezTo>
                      <a:cubicBezTo>
                        <a:pt x="313" y="269"/>
                        <a:pt x="323" y="271"/>
                        <a:pt x="326" y="272"/>
                      </a:cubicBezTo>
                      <a:cubicBezTo>
                        <a:pt x="335" y="277"/>
                        <a:pt x="345" y="280"/>
                        <a:pt x="344" y="290"/>
                      </a:cubicBezTo>
                      <a:cubicBezTo>
                        <a:pt x="340" y="289"/>
                        <a:pt x="337" y="283"/>
                        <a:pt x="330" y="283"/>
                      </a:cubicBezTo>
                      <a:cubicBezTo>
                        <a:pt x="325" y="283"/>
                        <a:pt x="320" y="286"/>
                        <a:pt x="320" y="290"/>
                      </a:cubicBezTo>
                      <a:cubicBezTo>
                        <a:pt x="320" y="296"/>
                        <a:pt x="328" y="297"/>
                        <a:pt x="328" y="303"/>
                      </a:cubicBezTo>
                      <a:cubicBezTo>
                        <a:pt x="328" y="305"/>
                        <a:pt x="323" y="305"/>
                        <a:pt x="323" y="305"/>
                      </a:cubicBezTo>
                      <a:cubicBezTo>
                        <a:pt x="319" y="309"/>
                        <a:pt x="319" y="318"/>
                        <a:pt x="313" y="318"/>
                      </a:cubicBezTo>
                      <a:cubicBezTo>
                        <a:pt x="310" y="318"/>
                        <a:pt x="308" y="317"/>
                        <a:pt x="308" y="315"/>
                      </a:cubicBezTo>
                      <a:cubicBezTo>
                        <a:pt x="314" y="315"/>
                        <a:pt x="316" y="309"/>
                        <a:pt x="316" y="303"/>
                      </a:cubicBezTo>
                      <a:cubicBezTo>
                        <a:pt x="316" y="297"/>
                        <a:pt x="312" y="295"/>
                        <a:pt x="311" y="291"/>
                      </a:cubicBezTo>
                      <a:cubicBezTo>
                        <a:pt x="310" y="291"/>
                        <a:pt x="300" y="281"/>
                        <a:pt x="299" y="278"/>
                      </a:cubicBezTo>
                      <a:cubicBezTo>
                        <a:pt x="297" y="278"/>
                        <a:pt x="291" y="276"/>
                        <a:pt x="291" y="273"/>
                      </a:cubicBezTo>
                      <a:cubicBezTo>
                        <a:pt x="277" y="270"/>
                        <a:pt x="274" y="266"/>
                        <a:pt x="266" y="259"/>
                      </a:cubicBezTo>
                      <a:cubicBezTo>
                        <a:pt x="263" y="256"/>
                        <a:pt x="257" y="254"/>
                        <a:pt x="256" y="251"/>
                      </a:cubicBezTo>
                      <a:cubicBezTo>
                        <a:pt x="248" y="241"/>
                        <a:pt x="245" y="223"/>
                        <a:pt x="229" y="223"/>
                      </a:cubicBezTo>
                      <a:cubicBezTo>
                        <a:pt x="221" y="223"/>
                        <a:pt x="220" y="228"/>
                        <a:pt x="216" y="230"/>
                      </a:cubicBezTo>
                      <a:cubicBezTo>
                        <a:pt x="208" y="234"/>
                        <a:pt x="202" y="242"/>
                        <a:pt x="192" y="242"/>
                      </a:cubicBezTo>
                      <a:cubicBezTo>
                        <a:pt x="183" y="242"/>
                        <a:pt x="177" y="237"/>
                        <a:pt x="168" y="237"/>
                      </a:cubicBezTo>
                      <a:cubicBezTo>
                        <a:pt x="161" y="237"/>
                        <a:pt x="154" y="242"/>
                        <a:pt x="154" y="248"/>
                      </a:cubicBezTo>
                      <a:cubicBezTo>
                        <a:pt x="157" y="258"/>
                        <a:pt x="157" y="258"/>
                        <a:pt x="157" y="258"/>
                      </a:cubicBezTo>
                      <a:cubicBezTo>
                        <a:pt x="154" y="267"/>
                        <a:pt x="144" y="270"/>
                        <a:pt x="135" y="272"/>
                      </a:cubicBezTo>
                      <a:cubicBezTo>
                        <a:pt x="127" y="274"/>
                        <a:pt x="114" y="292"/>
                        <a:pt x="114" y="302"/>
                      </a:cubicBezTo>
                      <a:cubicBezTo>
                        <a:pt x="114" y="305"/>
                        <a:pt x="117" y="306"/>
                        <a:pt x="119" y="307"/>
                      </a:cubicBezTo>
                      <a:cubicBezTo>
                        <a:pt x="113" y="316"/>
                        <a:pt x="110" y="321"/>
                        <a:pt x="101" y="326"/>
                      </a:cubicBezTo>
                      <a:cubicBezTo>
                        <a:pt x="96" y="328"/>
                        <a:pt x="95" y="340"/>
                        <a:pt x="86" y="337"/>
                      </a:cubicBezTo>
                      <a:cubicBezTo>
                        <a:pt x="86" y="337"/>
                        <a:pt x="86" y="337"/>
                        <a:pt x="86" y="337"/>
                      </a:cubicBezTo>
                      <a:cubicBezTo>
                        <a:pt x="82" y="336"/>
                        <a:pt x="75" y="338"/>
                        <a:pt x="72" y="338"/>
                      </a:cubicBezTo>
                      <a:cubicBezTo>
                        <a:pt x="62" y="338"/>
                        <a:pt x="56" y="347"/>
                        <a:pt x="46" y="347"/>
                      </a:cubicBezTo>
                      <a:cubicBezTo>
                        <a:pt x="40" y="347"/>
                        <a:pt x="39" y="331"/>
                        <a:pt x="29" y="331"/>
                      </a:cubicBezTo>
                      <a:cubicBezTo>
                        <a:pt x="22" y="331"/>
                        <a:pt x="17" y="334"/>
                        <a:pt x="10" y="334"/>
                      </a:cubicBezTo>
                      <a:cubicBezTo>
                        <a:pt x="8" y="334"/>
                        <a:pt x="7" y="332"/>
                        <a:pt x="7" y="330"/>
                      </a:cubicBezTo>
                      <a:cubicBezTo>
                        <a:pt x="7" y="321"/>
                        <a:pt x="7" y="318"/>
                        <a:pt x="7" y="313"/>
                      </a:cubicBezTo>
                      <a:cubicBezTo>
                        <a:pt x="3" y="313"/>
                        <a:pt x="0" y="310"/>
                        <a:pt x="0" y="306"/>
                      </a:cubicBezTo>
                      <a:cubicBezTo>
                        <a:pt x="0" y="301"/>
                        <a:pt x="4" y="299"/>
                        <a:pt x="4" y="296"/>
                      </a:cubicBezTo>
                      <a:cubicBezTo>
                        <a:pt x="4" y="285"/>
                        <a:pt x="8" y="274"/>
                        <a:pt x="8" y="262"/>
                      </a:cubicBezTo>
                      <a:cubicBezTo>
                        <a:pt x="8" y="256"/>
                        <a:pt x="4" y="250"/>
                        <a:pt x="4" y="246"/>
                      </a:cubicBezTo>
                      <a:cubicBezTo>
                        <a:pt x="4" y="243"/>
                        <a:pt x="19" y="234"/>
                        <a:pt x="21" y="234"/>
                      </a:cubicBezTo>
                      <a:cubicBezTo>
                        <a:pt x="23" y="234"/>
                        <a:pt x="25" y="236"/>
                        <a:pt x="28" y="235"/>
                      </a:cubicBezTo>
                      <a:cubicBezTo>
                        <a:pt x="48" y="235"/>
                        <a:pt x="48" y="235"/>
                        <a:pt x="48" y="235"/>
                      </a:cubicBezTo>
                      <a:cubicBezTo>
                        <a:pt x="49" y="237"/>
                        <a:pt x="53" y="238"/>
                        <a:pt x="55" y="238"/>
                      </a:cubicBezTo>
                      <a:cubicBezTo>
                        <a:pt x="76" y="238"/>
                        <a:pt x="76" y="238"/>
                        <a:pt x="76" y="238"/>
                      </a:cubicBezTo>
                      <a:cubicBezTo>
                        <a:pt x="82" y="237"/>
                        <a:pt x="84" y="240"/>
                        <a:pt x="89" y="240"/>
                      </a:cubicBezTo>
                      <a:cubicBezTo>
                        <a:pt x="92" y="240"/>
                        <a:pt x="98" y="238"/>
                        <a:pt x="100" y="238"/>
                      </a:cubicBezTo>
                      <a:cubicBezTo>
                        <a:pt x="100" y="229"/>
                        <a:pt x="105" y="226"/>
                        <a:pt x="105" y="218"/>
                      </a:cubicBezTo>
                      <a:cubicBezTo>
                        <a:pt x="105" y="216"/>
                        <a:pt x="105" y="208"/>
                        <a:pt x="105" y="206"/>
                      </a:cubicBezTo>
                      <a:cubicBezTo>
                        <a:pt x="104" y="206"/>
                        <a:pt x="104" y="206"/>
                        <a:pt x="104" y="206"/>
                      </a:cubicBezTo>
                      <a:cubicBezTo>
                        <a:pt x="105" y="205"/>
                        <a:pt x="106" y="201"/>
                        <a:pt x="106" y="200"/>
                      </a:cubicBezTo>
                      <a:cubicBezTo>
                        <a:pt x="106" y="196"/>
                        <a:pt x="103" y="197"/>
                        <a:pt x="103" y="193"/>
                      </a:cubicBezTo>
                      <a:cubicBezTo>
                        <a:pt x="94" y="193"/>
                        <a:pt x="92" y="185"/>
                        <a:pt x="92" y="178"/>
                      </a:cubicBezTo>
                      <a:cubicBezTo>
                        <a:pt x="89" y="178"/>
                        <a:pt x="89" y="175"/>
                        <a:pt x="87" y="175"/>
                      </a:cubicBezTo>
                      <a:cubicBezTo>
                        <a:pt x="79" y="173"/>
                        <a:pt x="60" y="169"/>
                        <a:pt x="60" y="163"/>
                      </a:cubicBezTo>
                      <a:cubicBezTo>
                        <a:pt x="60" y="163"/>
                        <a:pt x="60" y="161"/>
                        <a:pt x="60" y="161"/>
                      </a:cubicBezTo>
                      <a:cubicBezTo>
                        <a:pt x="60" y="157"/>
                        <a:pt x="72" y="154"/>
                        <a:pt x="76" y="153"/>
                      </a:cubicBezTo>
                      <a:cubicBezTo>
                        <a:pt x="78" y="156"/>
                        <a:pt x="85" y="157"/>
                        <a:pt x="88" y="157"/>
                      </a:cubicBezTo>
                      <a:cubicBezTo>
                        <a:pt x="92" y="157"/>
                        <a:pt x="97" y="156"/>
                        <a:pt x="98" y="155"/>
                      </a:cubicBezTo>
                      <a:cubicBezTo>
                        <a:pt x="98" y="152"/>
                        <a:pt x="98" y="152"/>
                        <a:pt x="98" y="152"/>
                      </a:cubicBezTo>
                      <a:cubicBezTo>
                        <a:pt x="95" y="151"/>
                        <a:pt x="97" y="145"/>
                        <a:pt x="96" y="143"/>
                      </a:cubicBezTo>
                      <a:cubicBezTo>
                        <a:pt x="96" y="140"/>
                        <a:pt x="96" y="140"/>
                        <a:pt x="96" y="140"/>
                      </a:cubicBezTo>
                      <a:cubicBezTo>
                        <a:pt x="101" y="140"/>
                        <a:pt x="101" y="140"/>
                        <a:pt x="101" y="140"/>
                      </a:cubicBezTo>
                      <a:cubicBezTo>
                        <a:pt x="104" y="143"/>
                        <a:pt x="109" y="145"/>
                        <a:pt x="114" y="145"/>
                      </a:cubicBezTo>
                      <a:cubicBezTo>
                        <a:pt x="117" y="145"/>
                        <a:pt x="120" y="142"/>
                        <a:pt x="121" y="139"/>
                      </a:cubicBezTo>
                      <a:cubicBezTo>
                        <a:pt x="135" y="139"/>
                        <a:pt x="138" y="129"/>
                        <a:pt x="141" y="119"/>
                      </a:cubicBezTo>
                      <a:cubicBezTo>
                        <a:pt x="143" y="119"/>
                        <a:pt x="145" y="118"/>
                        <a:pt x="147" y="118"/>
                      </a:cubicBezTo>
                      <a:cubicBezTo>
                        <a:pt x="150" y="117"/>
                        <a:pt x="167" y="110"/>
                        <a:pt x="169" y="108"/>
                      </a:cubicBezTo>
                      <a:cubicBezTo>
                        <a:pt x="173" y="104"/>
                        <a:pt x="171" y="99"/>
                        <a:pt x="171" y="94"/>
                      </a:cubicBezTo>
                      <a:cubicBezTo>
                        <a:pt x="171" y="92"/>
                        <a:pt x="175" y="89"/>
                        <a:pt x="176" y="89"/>
                      </a:cubicBezTo>
                      <a:cubicBezTo>
                        <a:pt x="182" y="83"/>
                        <a:pt x="188" y="76"/>
                        <a:pt x="198" y="76"/>
                      </a:cubicBezTo>
                      <a:cubicBezTo>
                        <a:pt x="204" y="76"/>
                        <a:pt x="201" y="77"/>
                        <a:pt x="204" y="76"/>
                      </a:cubicBezTo>
                      <a:cubicBezTo>
                        <a:pt x="206" y="77"/>
                        <a:pt x="207" y="74"/>
                        <a:pt x="208" y="73"/>
                      </a:cubicBezTo>
                      <a:cubicBezTo>
                        <a:pt x="211" y="70"/>
                        <a:pt x="215" y="72"/>
                        <a:pt x="219" y="72"/>
                      </a:cubicBezTo>
                      <a:cubicBezTo>
                        <a:pt x="221" y="72"/>
                        <a:pt x="229" y="68"/>
                        <a:pt x="229" y="65"/>
                      </a:cubicBezTo>
                      <a:cubicBezTo>
                        <a:pt x="229" y="63"/>
                        <a:pt x="225" y="54"/>
                        <a:pt x="225" y="54"/>
                      </a:cubicBezTo>
                      <a:cubicBezTo>
                        <a:pt x="224" y="42"/>
                        <a:pt x="217" y="38"/>
                        <a:pt x="217" y="28"/>
                      </a:cubicBezTo>
                      <a:cubicBezTo>
                        <a:pt x="217" y="9"/>
                        <a:pt x="234" y="8"/>
                        <a:pt x="245" y="0"/>
                      </a:cubicBezTo>
                      <a:cubicBezTo>
                        <a:pt x="245" y="5"/>
                        <a:pt x="245" y="5"/>
                        <a:pt x="245" y="5"/>
                      </a:cubicBezTo>
                      <a:cubicBezTo>
                        <a:pt x="243" y="10"/>
                        <a:pt x="242" y="12"/>
                        <a:pt x="242" y="17"/>
                      </a:cubicBezTo>
                      <a:cubicBezTo>
                        <a:pt x="242" y="21"/>
                        <a:pt x="247" y="22"/>
                        <a:pt x="251" y="22"/>
                      </a:cubicBezTo>
                      <a:cubicBezTo>
                        <a:pt x="251" y="23"/>
                        <a:pt x="251" y="24"/>
                        <a:pt x="251" y="25"/>
                      </a:cubicBezTo>
                      <a:cubicBezTo>
                        <a:pt x="251" y="27"/>
                        <a:pt x="247" y="28"/>
                        <a:pt x="245" y="29"/>
                      </a:cubicBezTo>
                      <a:cubicBezTo>
                        <a:pt x="241" y="34"/>
                        <a:pt x="236" y="38"/>
                        <a:pt x="236" y="46"/>
                      </a:cubicBezTo>
                      <a:cubicBezTo>
                        <a:pt x="236" y="50"/>
                        <a:pt x="238" y="53"/>
                        <a:pt x="240" y="54"/>
                      </a:cubicBezTo>
                      <a:cubicBezTo>
                        <a:pt x="240" y="56"/>
                        <a:pt x="241" y="57"/>
                        <a:pt x="240" y="59"/>
                      </a:cubicBezTo>
                      <a:cubicBezTo>
                        <a:pt x="245" y="59"/>
                        <a:pt x="247" y="60"/>
                        <a:pt x="251" y="60"/>
                      </a:cubicBezTo>
                      <a:cubicBezTo>
                        <a:pt x="252" y="63"/>
                        <a:pt x="253" y="66"/>
                        <a:pt x="254" y="66"/>
                      </a:cubicBezTo>
                      <a:cubicBezTo>
                        <a:pt x="266" y="66"/>
                        <a:pt x="274" y="56"/>
                        <a:pt x="285" y="57"/>
                      </a:cubicBezTo>
                      <a:cubicBezTo>
                        <a:pt x="284" y="59"/>
                        <a:pt x="282" y="60"/>
                        <a:pt x="282" y="62"/>
                      </a:cubicBezTo>
                      <a:cubicBezTo>
                        <a:pt x="282" y="63"/>
                        <a:pt x="289" y="68"/>
                        <a:pt x="289" y="68"/>
                      </a:cubicBezTo>
                      <a:cubicBezTo>
                        <a:pt x="294" y="68"/>
                        <a:pt x="295" y="65"/>
                        <a:pt x="297" y="64"/>
                      </a:cubicBezTo>
                      <a:cubicBezTo>
                        <a:pt x="304" y="60"/>
                        <a:pt x="310" y="62"/>
                        <a:pt x="317" y="59"/>
                      </a:cubicBezTo>
                      <a:cubicBezTo>
                        <a:pt x="321" y="57"/>
                        <a:pt x="328" y="50"/>
                        <a:pt x="333" y="50"/>
                      </a:cubicBezTo>
                      <a:cubicBezTo>
                        <a:pt x="339" y="50"/>
                        <a:pt x="345" y="51"/>
                        <a:pt x="348" y="52"/>
                      </a:cubicBezTo>
                      <a:cubicBezTo>
                        <a:pt x="347" y="54"/>
                        <a:pt x="346" y="56"/>
                        <a:pt x="346" y="57"/>
                      </a:cubicBezTo>
                      <a:cubicBezTo>
                        <a:pt x="358" y="57"/>
                        <a:pt x="370" y="55"/>
                        <a:pt x="378" y="55"/>
                      </a:cubicBezTo>
                      <a:cubicBezTo>
                        <a:pt x="386" y="55"/>
                        <a:pt x="392" y="54"/>
                        <a:pt x="401" y="54"/>
                      </a:cubicBezTo>
                      <a:cubicBezTo>
                        <a:pt x="410" y="54"/>
                        <a:pt x="414" y="70"/>
                        <a:pt x="414" y="80"/>
                      </a:cubicBezTo>
                      <a:cubicBezTo>
                        <a:pt x="414" y="86"/>
                        <a:pt x="408" y="89"/>
                        <a:pt x="408" y="95"/>
                      </a:cubicBezTo>
                      <a:cubicBezTo>
                        <a:pt x="408" y="104"/>
                        <a:pt x="416" y="110"/>
                        <a:pt x="416" y="118"/>
                      </a:cubicBezTo>
                      <a:cubicBezTo>
                        <a:pt x="416" y="123"/>
                        <a:pt x="408" y="125"/>
                        <a:pt x="406" y="128"/>
                      </a:cubicBezTo>
                      <a:cubicBezTo>
                        <a:pt x="401" y="136"/>
                        <a:pt x="399" y="143"/>
                        <a:pt x="399" y="153"/>
                      </a:cubicBezTo>
                      <a:cubicBezTo>
                        <a:pt x="399" y="166"/>
                        <a:pt x="408" y="163"/>
                        <a:pt x="418" y="163"/>
                      </a:cubicBezTo>
                      <a:cubicBezTo>
                        <a:pt x="432" y="163"/>
                        <a:pt x="439" y="157"/>
                        <a:pt x="450" y="157"/>
                      </a:cubicBezTo>
                      <a:cubicBezTo>
                        <a:pt x="461" y="157"/>
                        <a:pt x="459" y="180"/>
                        <a:pt x="470" y="180"/>
                      </a:cubicBezTo>
                      <a:cubicBezTo>
                        <a:pt x="470" y="198"/>
                        <a:pt x="470" y="198"/>
                        <a:pt x="470" y="198"/>
                      </a:cubicBezTo>
                      <a:cubicBezTo>
                        <a:pt x="470" y="200"/>
                        <a:pt x="471" y="201"/>
                        <a:pt x="472" y="201"/>
                      </a:cubicBezTo>
                      <a:cubicBezTo>
                        <a:pt x="474" y="204"/>
                        <a:pt x="474" y="204"/>
                        <a:pt x="474" y="204"/>
                      </a:cubicBezTo>
                      <a:cubicBezTo>
                        <a:pt x="476" y="204"/>
                        <a:pt x="482" y="202"/>
                        <a:pt x="485" y="201"/>
                      </a:cubicBezTo>
                      <a:cubicBezTo>
                        <a:pt x="485" y="204"/>
                        <a:pt x="485" y="206"/>
                        <a:pt x="485" y="208"/>
                      </a:cubicBezTo>
                      <a:cubicBezTo>
                        <a:pt x="481" y="209"/>
                        <a:pt x="476" y="211"/>
                        <a:pt x="476" y="216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 extrusionH="50800"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300" name="Freeform 25"/>
                <p:cNvSpPr>
                  <a:spLocks/>
                </p:cNvSpPr>
                <p:nvPr/>
              </p:nvSpPr>
              <p:spPr bwMode="auto">
                <a:xfrm>
                  <a:off x="4470400" y="1416050"/>
                  <a:ext cx="436563" cy="423863"/>
                </a:xfrm>
                <a:custGeom>
                  <a:avLst/>
                  <a:gdLst/>
                  <a:ahLst/>
                  <a:cxnLst>
                    <a:cxn ang="0">
                      <a:pos x="66" y="236"/>
                    </a:cxn>
                    <a:cxn ang="0">
                      <a:pos x="4" y="254"/>
                    </a:cxn>
                    <a:cxn ang="0">
                      <a:pos x="12" y="241"/>
                    </a:cxn>
                    <a:cxn ang="0">
                      <a:pos x="8" y="231"/>
                    </a:cxn>
                    <a:cxn ang="0">
                      <a:pos x="10" y="190"/>
                    </a:cxn>
                    <a:cxn ang="0">
                      <a:pos x="55" y="163"/>
                    </a:cxn>
                    <a:cxn ang="0">
                      <a:pos x="85" y="129"/>
                    </a:cxn>
                    <a:cxn ang="0">
                      <a:pos x="97" y="102"/>
                    </a:cxn>
                    <a:cxn ang="0">
                      <a:pos x="142" y="55"/>
                    </a:cxn>
                    <a:cxn ang="0">
                      <a:pos x="124" y="57"/>
                    </a:cxn>
                    <a:cxn ang="0">
                      <a:pos x="124" y="49"/>
                    </a:cxn>
                    <a:cxn ang="0">
                      <a:pos x="132" y="44"/>
                    </a:cxn>
                    <a:cxn ang="0">
                      <a:pos x="148" y="57"/>
                    </a:cxn>
                    <a:cxn ang="0">
                      <a:pos x="149" y="45"/>
                    </a:cxn>
                    <a:cxn ang="0">
                      <a:pos x="168" y="37"/>
                    </a:cxn>
                    <a:cxn ang="0">
                      <a:pos x="183" y="28"/>
                    </a:cxn>
                    <a:cxn ang="0">
                      <a:pos x="199" y="21"/>
                    </a:cxn>
                    <a:cxn ang="0">
                      <a:pos x="221" y="17"/>
                    </a:cxn>
                    <a:cxn ang="0">
                      <a:pos x="223" y="5"/>
                    </a:cxn>
                    <a:cxn ang="0">
                      <a:pos x="256" y="6"/>
                    </a:cxn>
                    <a:cxn ang="0">
                      <a:pos x="266" y="7"/>
                    </a:cxn>
                    <a:cxn ang="0">
                      <a:pos x="285" y="2"/>
                    </a:cxn>
                    <a:cxn ang="0">
                      <a:pos x="296" y="6"/>
                    </a:cxn>
                    <a:cxn ang="0">
                      <a:pos x="293" y="24"/>
                    </a:cxn>
                    <a:cxn ang="0">
                      <a:pos x="315" y="32"/>
                    </a:cxn>
                    <a:cxn ang="0">
                      <a:pos x="309" y="72"/>
                    </a:cxn>
                    <a:cxn ang="0">
                      <a:pos x="310" y="113"/>
                    </a:cxn>
                    <a:cxn ang="0">
                      <a:pos x="318" y="148"/>
                    </a:cxn>
                    <a:cxn ang="0">
                      <a:pos x="327" y="172"/>
                    </a:cxn>
                    <a:cxn ang="0">
                      <a:pos x="255" y="224"/>
                    </a:cxn>
                    <a:cxn ang="0">
                      <a:pos x="218" y="225"/>
                    </a:cxn>
                    <a:cxn ang="0">
                      <a:pos x="206" y="200"/>
                    </a:cxn>
                    <a:cxn ang="0">
                      <a:pos x="197" y="174"/>
                    </a:cxn>
                    <a:cxn ang="0">
                      <a:pos x="254" y="130"/>
                    </a:cxn>
                    <a:cxn ang="0">
                      <a:pos x="202" y="135"/>
                    </a:cxn>
                    <a:cxn ang="0">
                      <a:pos x="172" y="169"/>
                    </a:cxn>
                    <a:cxn ang="0">
                      <a:pos x="146" y="201"/>
                    </a:cxn>
                    <a:cxn ang="0">
                      <a:pos x="150" y="218"/>
                    </a:cxn>
                    <a:cxn ang="0">
                      <a:pos x="152" y="253"/>
                    </a:cxn>
                    <a:cxn ang="0">
                      <a:pos x="146" y="283"/>
                    </a:cxn>
                    <a:cxn ang="0">
                      <a:pos x="121" y="304"/>
                    </a:cxn>
                    <a:cxn ang="0">
                      <a:pos x="90" y="297"/>
                    </a:cxn>
                    <a:cxn ang="0">
                      <a:pos x="82" y="269"/>
                    </a:cxn>
                    <a:cxn ang="0">
                      <a:pos x="76" y="245"/>
                    </a:cxn>
                  </a:cxnLst>
                  <a:rect l="0" t="0" r="r" b="b"/>
                  <a:pathLst>
                    <a:path w="327" h="318">
                      <a:moveTo>
                        <a:pt x="76" y="247"/>
                      </a:moveTo>
                      <a:cubicBezTo>
                        <a:pt x="70" y="245"/>
                        <a:pt x="69" y="241"/>
                        <a:pt x="66" y="236"/>
                      </a:cubicBezTo>
                      <a:cubicBezTo>
                        <a:pt x="57" y="249"/>
                        <a:pt x="43" y="266"/>
                        <a:pt x="24" y="266"/>
                      </a:cubicBezTo>
                      <a:cubicBezTo>
                        <a:pt x="22" y="266"/>
                        <a:pt x="4" y="256"/>
                        <a:pt x="4" y="254"/>
                      </a:cubicBezTo>
                      <a:cubicBezTo>
                        <a:pt x="4" y="250"/>
                        <a:pt x="10" y="248"/>
                        <a:pt x="12" y="247"/>
                      </a:cubicBezTo>
                      <a:cubicBezTo>
                        <a:pt x="12" y="241"/>
                        <a:pt x="12" y="241"/>
                        <a:pt x="12" y="241"/>
                      </a:cubicBezTo>
                      <a:cubicBezTo>
                        <a:pt x="6" y="241"/>
                        <a:pt x="6" y="241"/>
                        <a:pt x="0" y="243"/>
                      </a:cubicBezTo>
                      <a:cubicBezTo>
                        <a:pt x="0" y="240"/>
                        <a:pt x="5" y="234"/>
                        <a:pt x="8" y="231"/>
                      </a:cubicBezTo>
                      <a:cubicBezTo>
                        <a:pt x="1" y="223"/>
                        <a:pt x="0" y="212"/>
                        <a:pt x="0" y="200"/>
                      </a:cubicBezTo>
                      <a:cubicBezTo>
                        <a:pt x="0" y="193"/>
                        <a:pt x="7" y="194"/>
                        <a:pt x="10" y="190"/>
                      </a:cubicBezTo>
                      <a:cubicBezTo>
                        <a:pt x="15" y="182"/>
                        <a:pt x="20" y="177"/>
                        <a:pt x="30" y="174"/>
                      </a:cubicBezTo>
                      <a:cubicBezTo>
                        <a:pt x="38" y="172"/>
                        <a:pt x="39" y="162"/>
                        <a:pt x="55" y="163"/>
                      </a:cubicBezTo>
                      <a:cubicBezTo>
                        <a:pt x="50" y="162"/>
                        <a:pt x="49" y="161"/>
                        <a:pt x="45" y="160"/>
                      </a:cubicBezTo>
                      <a:cubicBezTo>
                        <a:pt x="64" y="155"/>
                        <a:pt x="71" y="140"/>
                        <a:pt x="85" y="129"/>
                      </a:cubicBezTo>
                      <a:cubicBezTo>
                        <a:pt x="90" y="126"/>
                        <a:pt x="89" y="112"/>
                        <a:pt x="93" y="112"/>
                      </a:cubicBezTo>
                      <a:cubicBezTo>
                        <a:pt x="93" y="112"/>
                        <a:pt x="97" y="102"/>
                        <a:pt x="97" y="102"/>
                      </a:cubicBezTo>
                      <a:cubicBezTo>
                        <a:pt x="102" y="93"/>
                        <a:pt x="109" y="87"/>
                        <a:pt x="118" y="83"/>
                      </a:cubicBezTo>
                      <a:cubicBezTo>
                        <a:pt x="127" y="80"/>
                        <a:pt x="139" y="65"/>
                        <a:pt x="142" y="55"/>
                      </a:cubicBezTo>
                      <a:cubicBezTo>
                        <a:pt x="131" y="58"/>
                        <a:pt x="126" y="63"/>
                        <a:pt x="116" y="63"/>
                      </a:cubicBezTo>
                      <a:cubicBezTo>
                        <a:pt x="118" y="60"/>
                        <a:pt x="123" y="58"/>
                        <a:pt x="124" y="57"/>
                      </a:cubicBezTo>
                      <a:cubicBezTo>
                        <a:pt x="122" y="57"/>
                        <a:pt x="118" y="56"/>
                        <a:pt x="118" y="56"/>
                      </a:cubicBezTo>
                      <a:cubicBezTo>
                        <a:pt x="119" y="51"/>
                        <a:pt x="121" y="49"/>
                        <a:pt x="124" y="49"/>
                      </a:cubicBezTo>
                      <a:cubicBezTo>
                        <a:pt x="126" y="49"/>
                        <a:pt x="127" y="50"/>
                        <a:pt x="128" y="50"/>
                      </a:cubicBezTo>
                      <a:cubicBezTo>
                        <a:pt x="129" y="47"/>
                        <a:pt x="131" y="46"/>
                        <a:pt x="132" y="44"/>
                      </a:cubicBezTo>
                      <a:cubicBezTo>
                        <a:pt x="134" y="47"/>
                        <a:pt x="135" y="49"/>
                        <a:pt x="133" y="52"/>
                      </a:cubicBezTo>
                      <a:cubicBezTo>
                        <a:pt x="140" y="52"/>
                        <a:pt x="142" y="57"/>
                        <a:pt x="148" y="57"/>
                      </a:cubicBezTo>
                      <a:cubicBezTo>
                        <a:pt x="150" y="57"/>
                        <a:pt x="155" y="46"/>
                        <a:pt x="156" y="46"/>
                      </a:cubicBezTo>
                      <a:cubicBezTo>
                        <a:pt x="153" y="45"/>
                        <a:pt x="153" y="44"/>
                        <a:pt x="149" y="45"/>
                      </a:cubicBezTo>
                      <a:cubicBezTo>
                        <a:pt x="151" y="41"/>
                        <a:pt x="154" y="38"/>
                        <a:pt x="159" y="38"/>
                      </a:cubicBezTo>
                      <a:cubicBezTo>
                        <a:pt x="162" y="38"/>
                        <a:pt x="165" y="39"/>
                        <a:pt x="168" y="37"/>
                      </a:cubicBezTo>
                      <a:cubicBezTo>
                        <a:pt x="165" y="35"/>
                        <a:pt x="166" y="35"/>
                        <a:pt x="164" y="33"/>
                      </a:cubicBezTo>
                      <a:cubicBezTo>
                        <a:pt x="169" y="29"/>
                        <a:pt x="176" y="29"/>
                        <a:pt x="183" y="28"/>
                      </a:cubicBezTo>
                      <a:cubicBezTo>
                        <a:pt x="183" y="33"/>
                        <a:pt x="183" y="33"/>
                        <a:pt x="183" y="33"/>
                      </a:cubicBezTo>
                      <a:cubicBezTo>
                        <a:pt x="189" y="32"/>
                        <a:pt x="190" y="22"/>
                        <a:pt x="199" y="21"/>
                      </a:cubicBezTo>
                      <a:cubicBezTo>
                        <a:pt x="199" y="29"/>
                        <a:pt x="199" y="29"/>
                        <a:pt x="199" y="29"/>
                      </a:cubicBezTo>
                      <a:cubicBezTo>
                        <a:pt x="205" y="18"/>
                        <a:pt x="213" y="21"/>
                        <a:pt x="221" y="17"/>
                      </a:cubicBezTo>
                      <a:cubicBezTo>
                        <a:pt x="217" y="15"/>
                        <a:pt x="214" y="14"/>
                        <a:pt x="214" y="11"/>
                      </a:cubicBezTo>
                      <a:cubicBezTo>
                        <a:pt x="214" y="9"/>
                        <a:pt x="222" y="7"/>
                        <a:pt x="223" y="5"/>
                      </a:cubicBezTo>
                      <a:cubicBezTo>
                        <a:pt x="226" y="8"/>
                        <a:pt x="228" y="11"/>
                        <a:pt x="232" y="11"/>
                      </a:cubicBezTo>
                      <a:cubicBezTo>
                        <a:pt x="239" y="11"/>
                        <a:pt x="256" y="0"/>
                        <a:pt x="256" y="6"/>
                      </a:cubicBezTo>
                      <a:cubicBezTo>
                        <a:pt x="256" y="12"/>
                        <a:pt x="248" y="14"/>
                        <a:pt x="247" y="20"/>
                      </a:cubicBezTo>
                      <a:cubicBezTo>
                        <a:pt x="255" y="21"/>
                        <a:pt x="258" y="11"/>
                        <a:pt x="266" y="7"/>
                      </a:cubicBezTo>
                      <a:cubicBezTo>
                        <a:pt x="267" y="10"/>
                        <a:pt x="267" y="12"/>
                        <a:pt x="268" y="15"/>
                      </a:cubicBezTo>
                      <a:cubicBezTo>
                        <a:pt x="274" y="9"/>
                        <a:pt x="277" y="7"/>
                        <a:pt x="285" y="2"/>
                      </a:cubicBezTo>
                      <a:cubicBezTo>
                        <a:pt x="285" y="8"/>
                        <a:pt x="284" y="12"/>
                        <a:pt x="289" y="13"/>
                      </a:cubicBezTo>
                      <a:cubicBezTo>
                        <a:pt x="290" y="9"/>
                        <a:pt x="292" y="6"/>
                        <a:pt x="296" y="6"/>
                      </a:cubicBezTo>
                      <a:cubicBezTo>
                        <a:pt x="298" y="6"/>
                        <a:pt x="307" y="11"/>
                        <a:pt x="311" y="13"/>
                      </a:cubicBezTo>
                      <a:cubicBezTo>
                        <a:pt x="307" y="24"/>
                        <a:pt x="303" y="20"/>
                        <a:pt x="293" y="24"/>
                      </a:cubicBezTo>
                      <a:cubicBezTo>
                        <a:pt x="298" y="27"/>
                        <a:pt x="301" y="28"/>
                        <a:pt x="301" y="30"/>
                      </a:cubicBezTo>
                      <a:cubicBezTo>
                        <a:pt x="305" y="31"/>
                        <a:pt x="314" y="32"/>
                        <a:pt x="315" y="32"/>
                      </a:cubicBezTo>
                      <a:cubicBezTo>
                        <a:pt x="309" y="36"/>
                        <a:pt x="293" y="44"/>
                        <a:pt x="293" y="55"/>
                      </a:cubicBezTo>
                      <a:cubicBezTo>
                        <a:pt x="293" y="63"/>
                        <a:pt x="309" y="62"/>
                        <a:pt x="309" y="72"/>
                      </a:cubicBezTo>
                      <a:cubicBezTo>
                        <a:pt x="309" y="80"/>
                        <a:pt x="301" y="83"/>
                        <a:pt x="301" y="91"/>
                      </a:cubicBezTo>
                      <a:cubicBezTo>
                        <a:pt x="301" y="99"/>
                        <a:pt x="310" y="104"/>
                        <a:pt x="310" y="113"/>
                      </a:cubicBezTo>
                      <a:cubicBezTo>
                        <a:pt x="310" y="118"/>
                        <a:pt x="305" y="121"/>
                        <a:pt x="305" y="126"/>
                      </a:cubicBezTo>
                      <a:cubicBezTo>
                        <a:pt x="305" y="136"/>
                        <a:pt x="318" y="138"/>
                        <a:pt x="318" y="148"/>
                      </a:cubicBezTo>
                      <a:cubicBezTo>
                        <a:pt x="318" y="151"/>
                        <a:pt x="314" y="153"/>
                        <a:pt x="313" y="154"/>
                      </a:cubicBezTo>
                      <a:cubicBezTo>
                        <a:pt x="317" y="161"/>
                        <a:pt x="327" y="163"/>
                        <a:pt x="327" y="172"/>
                      </a:cubicBezTo>
                      <a:cubicBezTo>
                        <a:pt x="327" y="187"/>
                        <a:pt x="297" y="203"/>
                        <a:pt x="288" y="215"/>
                      </a:cubicBezTo>
                      <a:cubicBezTo>
                        <a:pt x="283" y="224"/>
                        <a:pt x="263" y="226"/>
                        <a:pt x="255" y="224"/>
                      </a:cubicBezTo>
                      <a:cubicBezTo>
                        <a:pt x="246" y="227"/>
                        <a:pt x="236" y="231"/>
                        <a:pt x="228" y="231"/>
                      </a:cubicBezTo>
                      <a:cubicBezTo>
                        <a:pt x="222" y="231"/>
                        <a:pt x="218" y="230"/>
                        <a:pt x="218" y="225"/>
                      </a:cubicBezTo>
                      <a:cubicBezTo>
                        <a:pt x="209" y="225"/>
                        <a:pt x="199" y="219"/>
                        <a:pt x="199" y="210"/>
                      </a:cubicBezTo>
                      <a:cubicBezTo>
                        <a:pt x="199" y="205"/>
                        <a:pt x="204" y="202"/>
                        <a:pt x="206" y="200"/>
                      </a:cubicBezTo>
                      <a:cubicBezTo>
                        <a:pt x="201" y="198"/>
                        <a:pt x="197" y="188"/>
                        <a:pt x="197" y="183"/>
                      </a:cubicBezTo>
                      <a:cubicBezTo>
                        <a:pt x="197" y="180"/>
                        <a:pt x="198" y="178"/>
                        <a:pt x="197" y="174"/>
                      </a:cubicBezTo>
                      <a:cubicBezTo>
                        <a:pt x="216" y="174"/>
                        <a:pt x="225" y="150"/>
                        <a:pt x="237" y="144"/>
                      </a:cubicBezTo>
                      <a:cubicBezTo>
                        <a:pt x="243" y="140"/>
                        <a:pt x="254" y="138"/>
                        <a:pt x="254" y="130"/>
                      </a:cubicBezTo>
                      <a:cubicBezTo>
                        <a:pt x="254" y="119"/>
                        <a:pt x="239" y="117"/>
                        <a:pt x="228" y="117"/>
                      </a:cubicBezTo>
                      <a:cubicBezTo>
                        <a:pt x="213" y="117"/>
                        <a:pt x="202" y="122"/>
                        <a:pt x="202" y="135"/>
                      </a:cubicBezTo>
                      <a:cubicBezTo>
                        <a:pt x="202" y="140"/>
                        <a:pt x="203" y="142"/>
                        <a:pt x="202" y="145"/>
                      </a:cubicBezTo>
                      <a:cubicBezTo>
                        <a:pt x="202" y="155"/>
                        <a:pt x="181" y="164"/>
                        <a:pt x="172" y="169"/>
                      </a:cubicBezTo>
                      <a:cubicBezTo>
                        <a:pt x="165" y="174"/>
                        <a:pt x="157" y="175"/>
                        <a:pt x="152" y="183"/>
                      </a:cubicBezTo>
                      <a:cubicBezTo>
                        <a:pt x="149" y="189"/>
                        <a:pt x="153" y="198"/>
                        <a:pt x="146" y="201"/>
                      </a:cubicBezTo>
                      <a:cubicBezTo>
                        <a:pt x="146" y="210"/>
                        <a:pt x="146" y="210"/>
                        <a:pt x="146" y="210"/>
                      </a:cubicBezTo>
                      <a:cubicBezTo>
                        <a:pt x="149" y="212"/>
                        <a:pt x="150" y="215"/>
                        <a:pt x="150" y="218"/>
                      </a:cubicBezTo>
                      <a:cubicBezTo>
                        <a:pt x="158" y="219"/>
                        <a:pt x="170" y="227"/>
                        <a:pt x="170" y="235"/>
                      </a:cubicBezTo>
                      <a:cubicBezTo>
                        <a:pt x="170" y="242"/>
                        <a:pt x="157" y="253"/>
                        <a:pt x="152" y="253"/>
                      </a:cubicBezTo>
                      <a:cubicBezTo>
                        <a:pt x="143" y="253"/>
                        <a:pt x="140" y="266"/>
                        <a:pt x="140" y="275"/>
                      </a:cubicBezTo>
                      <a:cubicBezTo>
                        <a:pt x="140" y="280"/>
                        <a:pt x="144" y="282"/>
                        <a:pt x="146" y="283"/>
                      </a:cubicBezTo>
                      <a:cubicBezTo>
                        <a:pt x="145" y="294"/>
                        <a:pt x="135" y="295"/>
                        <a:pt x="133" y="304"/>
                      </a:cubicBezTo>
                      <a:cubicBezTo>
                        <a:pt x="127" y="304"/>
                        <a:pt x="125" y="304"/>
                        <a:pt x="121" y="304"/>
                      </a:cubicBezTo>
                      <a:cubicBezTo>
                        <a:pt x="114" y="304"/>
                        <a:pt x="111" y="318"/>
                        <a:pt x="100" y="318"/>
                      </a:cubicBezTo>
                      <a:cubicBezTo>
                        <a:pt x="97" y="318"/>
                        <a:pt x="90" y="299"/>
                        <a:pt x="90" y="297"/>
                      </a:cubicBezTo>
                      <a:cubicBezTo>
                        <a:pt x="90" y="296"/>
                        <a:pt x="91" y="294"/>
                        <a:pt x="91" y="293"/>
                      </a:cubicBezTo>
                      <a:cubicBezTo>
                        <a:pt x="84" y="285"/>
                        <a:pt x="85" y="279"/>
                        <a:pt x="82" y="269"/>
                      </a:cubicBezTo>
                      <a:cubicBezTo>
                        <a:pt x="79" y="263"/>
                        <a:pt x="73" y="261"/>
                        <a:pt x="73" y="253"/>
                      </a:cubicBezTo>
                      <a:cubicBezTo>
                        <a:pt x="73" y="250"/>
                        <a:pt x="75" y="246"/>
                        <a:pt x="76" y="245"/>
                      </a:cubicBezTo>
                      <a:lnTo>
                        <a:pt x="76" y="24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 extrusionH="50800"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301" name="Freeform 26"/>
                <p:cNvSpPr>
                  <a:spLocks/>
                </p:cNvSpPr>
                <p:nvPr/>
              </p:nvSpPr>
              <p:spPr bwMode="auto">
                <a:xfrm>
                  <a:off x="4559300" y="1109663"/>
                  <a:ext cx="234950" cy="128588"/>
                </a:xfrm>
                <a:custGeom>
                  <a:avLst/>
                  <a:gdLst/>
                  <a:ahLst/>
                  <a:cxnLst>
                    <a:cxn ang="0">
                      <a:pos x="148" y="79"/>
                    </a:cxn>
                    <a:cxn ang="0">
                      <a:pos x="148" y="71"/>
                    </a:cxn>
                    <a:cxn ang="0">
                      <a:pos x="128" y="71"/>
                    </a:cxn>
                    <a:cxn ang="0">
                      <a:pos x="135" y="58"/>
                    </a:cxn>
                    <a:cxn ang="0">
                      <a:pos x="126" y="46"/>
                    </a:cxn>
                    <a:cxn ang="0">
                      <a:pos x="132" y="45"/>
                    </a:cxn>
                    <a:cxn ang="0">
                      <a:pos x="121" y="38"/>
                    </a:cxn>
                    <a:cxn ang="0">
                      <a:pos x="97" y="69"/>
                    </a:cxn>
                    <a:cxn ang="0">
                      <a:pos x="90" y="73"/>
                    </a:cxn>
                    <a:cxn ang="0">
                      <a:pos x="78" y="97"/>
                    </a:cxn>
                    <a:cxn ang="0">
                      <a:pos x="43" y="69"/>
                    </a:cxn>
                    <a:cxn ang="0">
                      <a:pos x="60" y="70"/>
                    </a:cxn>
                    <a:cxn ang="0">
                      <a:pos x="74" y="66"/>
                    </a:cxn>
                    <a:cxn ang="0">
                      <a:pos x="54" y="64"/>
                    </a:cxn>
                    <a:cxn ang="0">
                      <a:pos x="38" y="58"/>
                    </a:cxn>
                    <a:cxn ang="0">
                      <a:pos x="50" y="54"/>
                    </a:cxn>
                    <a:cxn ang="0">
                      <a:pos x="72" y="43"/>
                    </a:cxn>
                    <a:cxn ang="0">
                      <a:pos x="61" y="43"/>
                    </a:cxn>
                    <a:cxn ang="0">
                      <a:pos x="54" y="39"/>
                    </a:cxn>
                    <a:cxn ang="0">
                      <a:pos x="51" y="39"/>
                    </a:cxn>
                    <a:cxn ang="0">
                      <a:pos x="38" y="51"/>
                    </a:cxn>
                    <a:cxn ang="0">
                      <a:pos x="23" y="44"/>
                    </a:cxn>
                    <a:cxn ang="0">
                      <a:pos x="27" y="43"/>
                    </a:cxn>
                    <a:cxn ang="0">
                      <a:pos x="15" y="28"/>
                    </a:cxn>
                    <a:cxn ang="0">
                      <a:pos x="11" y="26"/>
                    </a:cxn>
                    <a:cxn ang="0">
                      <a:pos x="0" y="16"/>
                    </a:cxn>
                    <a:cxn ang="0">
                      <a:pos x="16" y="5"/>
                    </a:cxn>
                    <a:cxn ang="0">
                      <a:pos x="38" y="7"/>
                    </a:cxn>
                    <a:cxn ang="0">
                      <a:pos x="32" y="13"/>
                    </a:cxn>
                    <a:cxn ang="0">
                      <a:pos x="44" y="20"/>
                    </a:cxn>
                    <a:cxn ang="0">
                      <a:pos x="41" y="14"/>
                    </a:cxn>
                    <a:cxn ang="0">
                      <a:pos x="49" y="7"/>
                    </a:cxn>
                    <a:cxn ang="0">
                      <a:pos x="68" y="26"/>
                    </a:cxn>
                    <a:cxn ang="0">
                      <a:pos x="63" y="7"/>
                    </a:cxn>
                    <a:cxn ang="0">
                      <a:pos x="72" y="0"/>
                    </a:cxn>
                    <a:cxn ang="0">
                      <a:pos x="90" y="9"/>
                    </a:cxn>
                    <a:cxn ang="0">
                      <a:pos x="88" y="18"/>
                    </a:cxn>
                    <a:cxn ang="0">
                      <a:pos x="96" y="12"/>
                    </a:cxn>
                    <a:cxn ang="0">
                      <a:pos x="102" y="23"/>
                    </a:cxn>
                    <a:cxn ang="0">
                      <a:pos x="106" y="23"/>
                    </a:cxn>
                    <a:cxn ang="0">
                      <a:pos x="141" y="41"/>
                    </a:cxn>
                    <a:cxn ang="0">
                      <a:pos x="137" y="42"/>
                    </a:cxn>
                    <a:cxn ang="0">
                      <a:pos x="145" y="42"/>
                    </a:cxn>
                    <a:cxn ang="0">
                      <a:pos x="145" y="49"/>
                    </a:cxn>
                    <a:cxn ang="0">
                      <a:pos x="159" y="49"/>
                    </a:cxn>
                    <a:cxn ang="0">
                      <a:pos x="176" y="64"/>
                    </a:cxn>
                    <a:cxn ang="0">
                      <a:pos x="148" y="79"/>
                    </a:cxn>
                  </a:cxnLst>
                  <a:rect l="0" t="0" r="r" b="b"/>
                  <a:pathLst>
                    <a:path w="176" h="97">
                      <a:moveTo>
                        <a:pt x="148" y="79"/>
                      </a:moveTo>
                      <a:cubicBezTo>
                        <a:pt x="147" y="76"/>
                        <a:pt x="147" y="74"/>
                        <a:pt x="148" y="71"/>
                      </a:cubicBezTo>
                      <a:cubicBezTo>
                        <a:pt x="143" y="71"/>
                        <a:pt x="134" y="71"/>
                        <a:pt x="128" y="71"/>
                      </a:cubicBezTo>
                      <a:cubicBezTo>
                        <a:pt x="129" y="63"/>
                        <a:pt x="134" y="65"/>
                        <a:pt x="135" y="58"/>
                      </a:cubicBezTo>
                      <a:cubicBezTo>
                        <a:pt x="132" y="57"/>
                        <a:pt x="128" y="49"/>
                        <a:pt x="126" y="46"/>
                      </a:cubicBezTo>
                      <a:cubicBezTo>
                        <a:pt x="128" y="45"/>
                        <a:pt x="130" y="45"/>
                        <a:pt x="132" y="45"/>
                      </a:cubicBezTo>
                      <a:cubicBezTo>
                        <a:pt x="125" y="44"/>
                        <a:pt x="121" y="38"/>
                        <a:pt x="121" y="38"/>
                      </a:cubicBezTo>
                      <a:cubicBezTo>
                        <a:pt x="106" y="38"/>
                        <a:pt x="102" y="58"/>
                        <a:pt x="97" y="69"/>
                      </a:cubicBezTo>
                      <a:cubicBezTo>
                        <a:pt x="96" y="72"/>
                        <a:pt x="93" y="71"/>
                        <a:pt x="90" y="73"/>
                      </a:cubicBezTo>
                      <a:cubicBezTo>
                        <a:pt x="83" y="79"/>
                        <a:pt x="84" y="91"/>
                        <a:pt x="78" y="97"/>
                      </a:cubicBezTo>
                      <a:cubicBezTo>
                        <a:pt x="67" y="90"/>
                        <a:pt x="43" y="84"/>
                        <a:pt x="43" y="69"/>
                      </a:cubicBezTo>
                      <a:cubicBezTo>
                        <a:pt x="49" y="68"/>
                        <a:pt x="60" y="70"/>
                        <a:pt x="60" y="70"/>
                      </a:cubicBezTo>
                      <a:cubicBezTo>
                        <a:pt x="64" y="66"/>
                        <a:pt x="69" y="67"/>
                        <a:pt x="74" y="66"/>
                      </a:cubicBezTo>
                      <a:cubicBezTo>
                        <a:pt x="72" y="64"/>
                        <a:pt x="57" y="64"/>
                        <a:pt x="54" y="64"/>
                      </a:cubicBezTo>
                      <a:cubicBezTo>
                        <a:pt x="49" y="64"/>
                        <a:pt x="38" y="69"/>
                        <a:pt x="38" y="58"/>
                      </a:cubicBezTo>
                      <a:cubicBezTo>
                        <a:pt x="38" y="54"/>
                        <a:pt x="48" y="54"/>
                        <a:pt x="50" y="54"/>
                      </a:cubicBezTo>
                      <a:cubicBezTo>
                        <a:pt x="56" y="52"/>
                        <a:pt x="68" y="47"/>
                        <a:pt x="72" y="43"/>
                      </a:cubicBezTo>
                      <a:cubicBezTo>
                        <a:pt x="66" y="43"/>
                        <a:pt x="63" y="43"/>
                        <a:pt x="61" y="43"/>
                      </a:cubicBezTo>
                      <a:cubicBezTo>
                        <a:pt x="60" y="43"/>
                        <a:pt x="56" y="40"/>
                        <a:pt x="54" y="39"/>
                      </a:cubicBezTo>
                      <a:cubicBezTo>
                        <a:pt x="53" y="39"/>
                        <a:pt x="52" y="39"/>
                        <a:pt x="51" y="39"/>
                      </a:cubicBezTo>
                      <a:cubicBezTo>
                        <a:pt x="47" y="41"/>
                        <a:pt x="47" y="51"/>
                        <a:pt x="38" y="51"/>
                      </a:cubicBezTo>
                      <a:cubicBezTo>
                        <a:pt x="31" y="51"/>
                        <a:pt x="26" y="48"/>
                        <a:pt x="23" y="44"/>
                      </a:cubicBezTo>
                      <a:cubicBezTo>
                        <a:pt x="25" y="43"/>
                        <a:pt x="26" y="43"/>
                        <a:pt x="27" y="43"/>
                      </a:cubicBezTo>
                      <a:cubicBezTo>
                        <a:pt x="19" y="39"/>
                        <a:pt x="13" y="35"/>
                        <a:pt x="15" y="28"/>
                      </a:cubicBezTo>
                      <a:cubicBezTo>
                        <a:pt x="13" y="28"/>
                        <a:pt x="12" y="26"/>
                        <a:pt x="11" y="26"/>
                      </a:cubicBezTo>
                      <a:cubicBezTo>
                        <a:pt x="8" y="26"/>
                        <a:pt x="3" y="19"/>
                        <a:pt x="0" y="16"/>
                      </a:cubicBezTo>
                      <a:cubicBezTo>
                        <a:pt x="2" y="14"/>
                        <a:pt x="11" y="5"/>
                        <a:pt x="16" y="5"/>
                      </a:cubicBezTo>
                      <a:cubicBezTo>
                        <a:pt x="23" y="5"/>
                        <a:pt x="27" y="5"/>
                        <a:pt x="38" y="7"/>
                      </a:cubicBezTo>
                      <a:cubicBezTo>
                        <a:pt x="35" y="10"/>
                        <a:pt x="34" y="11"/>
                        <a:pt x="32" y="13"/>
                      </a:cubicBezTo>
                      <a:cubicBezTo>
                        <a:pt x="37" y="17"/>
                        <a:pt x="41" y="17"/>
                        <a:pt x="44" y="20"/>
                      </a:cubicBezTo>
                      <a:cubicBezTo>
                        <a:pt x="42" y="19"/>
                        <a:pt x="41" y="17"/>
                        <a:pt x="41" y="14"/>
                      </a:cubicBezTo>
                      <a:cubicBezTo>
                        <a:pt x="41" y="10"/>
                        <a:pt x="45" y="7"/>
                        <a:pt x="49" y="7"/>
                      </a:cubicBezTo>
                      <a:cubicBezTo>
                        <a:pt x="60" y="7"/>
                        <a:pt x="57" y="22"/>
                        <a:pt x="68" y="26"/>
                      </a:cubicBezTo>
                      <a:cubicBezTo>
                        <a:pt x="66" y="19"/>
                        <a:pt x="63" y="15"/>
                        <a:pt x="63" y="7"/>
                      </a:cubicBezTo>
                      <a:cubicBezTo>
                        <a:pt x="63" y="0"/>
                        <a:pt x="66" y="0"/>
                        <a:pt x="72" y="0"/>
                      </a:cubicBezTo>
                      <a:cubicBezTo>
                        <a:pt x="78" y="0"/>
                        <a:pt x="90" y="4"/>
                        <a:pt x="90" y="9"/>
                      </a:cubicBezTo>
                      <a:cubicBezTo>
                        <a:pt x="90" y="12"/>
                        <a:pt x="88" y="15"/>
                        <a:pt x="88" y="18"/>
                      </a:cubicBezTo>
                      <a:cubicBezTo>
                        <a:pt x="92" y="16"/>
                        <a:pt x="93" y="12"/>
                        <a:pt x="96" y="12"/>
                      </a:cubicBezTo>
                      <a:cubicBezTo>
                        <a:pt x="103" y="12"/>
                        <a:pt x="102" y="19"/>
                        <a:pt x="102" y="23"/>
                      </a:cubicBezTo>
                      <a:cubicBezTo>
                        <a:pt x="103" y="23"/>
                        <a:pt x="105" y="23"/>
                        <a:pt x="106" y="23"/>
                      </a:cubicBezTo>
                      <a:cubicBezTo>
                        <a:pt x="113" y="23"/>
                        <a:pt x="137" y="36"/>
                        <a:pt x="141" y="41"/>
                      </a:cubicBezTo>
                      <a:cubicBezTo>
                        <a:pt x="140" y="42"/>
                        <a:pt x="138" y="42"/>
                        <a:pt x="137" y="42"/>
                      </a:cubicBezTo>
                      <a:cubicBezTo>
                        <a:pt x="140" y="43"/>
                        <a:pt x="142" y="42"/>
                        <a:pt x="145" y="42"/>
                      </a:cubicBezTo>
                      <a:cubicBezTo>
                        <a:pt x="146" y="44"/>
                        <a:pt x="146" y="47"/>
                        <a:pt x="145" y="49"/>
                      </a:cubicBezTo>
                      <a:cubicBezTo>
                        <a:pt x="151" y="49"/>
                        <a:pt x="154" y="49"/>
                        <a:pt x="159" y="49"/>
                      </a:cubicBezTo>
                      <a:cubicBezTo>
                        <a:pt x="159" y="62"/>
                        <a:pt x="172" y="59"/>
                        <a:pt x="176" y="64"/>
                      </a:cubicBezTo>
                      <a:cubicBezTo>
                        <a:pt x="164" y="68"/>
                        <a:pt x="159" y="76"/>
                        <a:pt x="148" y="79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 extrusionH="50800"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302" name="Freeform 27"/>
                <p:cNvSpPr>
                  <a:spLocks/>
                </p:cNvSpPr>
                <p:nvPr/>
              </p:nvSpPr>
              <p:spPr bwMode="auto">
                <a:xfrm>
                  <a:off x="4683125" y="1089025"/>
                  <a:ext cx="150813" cy="55563"/>
                </a:xfrm>
                <a:custGeom>
                  <a:avLst/>
                  <a:gdLst/>
                  <a:ahLst/>
                  <a:cxnLst>
                    <a:cxn ang="0">
                      <a:pos x="114" y="19"/>
                    </a:cxn>
                    <a:cxn ang="0">
                      <a:pos x="69" y="41"/>
                    </a:cxn>
                    <a:cxn ang="0">
                      <a:pos x="54" y="34"/>
                    </a:cxn>
                    <a:cxn ang="0">
                      <a:pos x="28" y="34"/>
                    </a:cxn>
                    <a:cxn ang="0">
                      <a:pos x="23" y="26"/>
                    </a:cxn>
                    <a:cxn ang="0">
                      <a:pos x="32" y="26"/>
                    </a:cxn>
                    <a:cxn ang="0">
                      <a:pos x="43" y="24"/>
                    </a:cxn>
                    <a:cxn ang="0">
                      <a:pos x="22" y="23"/>
                    </a:cxn>
                    <a:cxn ang="0">
                      <a:pos x="6" y="18"/>
                    </a:cxn>
                    <a:cxn ang="0">
                      <a:pos x="0" y="7"/>
                    </a:cxn>
                    <a:cxn ang="0">
                      <a:pos x="6" y="7"/>
                    </a:cxn>
                    <a:cxn ang="0">
                      <a:pos x="15" y="8"/>
                    </a:cxn>
                    <a:cxn ang="0">
                      <a:pos x="15" y="6"/>
                    </a:cxn>
                    <a:cxn ang="0">
                      <a:pos x="23" y="6"/>
                    </a:cxn>
                    <a:cxn ang="0">
                      <a:pos x="21" y="2"/>
                    </a:cxn>
                    <a:cxn ang="0">
                      <a:pos x="33" y="2"/>
                    </a:cxn>
                    <a:cxn ang="0">
                      <a:pos x="51" y="11"/>
                    </a:cxn>
                    <a:cxn ang="0">
                      <a:pos x="62" y="0"/>
                    </a:cxn>
                    <a:cxn ang="0">
                      <a:pos x="67" y="0"/>
                    </a:cxn>
                    <a:cxn ang="0">
                      <a:pos x="67" y="12"/>
                    </a:cxn>
                    <a:cxn ang="0">
                      <a:pos x="80" y="7"/>
                    </a:cxn>
                    <a:cxn ang="0">
                      <a:pos x="95" y="7"/>
                    </a:cxn>
                    <a:cxn ang="0">
                      <a:pos x="114" y="19"/>
                    </a:cxn>
                  </a:cxnLst>
                  <a:rect l="0" t="0" r="r" b="b"/>
                  <a:pathLst>
                    <a:path w="114" h="41">
                      <a:moveTo>
                        <a:pt x="114" y="19"/>
                      </a:moveTo>
                      <a:cubicBezTo>
                        <a:pt x="104" y="26"/>
                        <a:pt x="82" y="41"/>
                        <a:pt x="69" y="41"/>
                      </a:cubicBezTo>
                      <a:cubicBezTo>
                        <a:pt x="61" y="41"/>
                        <a:pt x="57" y="39"/>
                        <a:pt x="54" y="34"/>
                      </a:cubicBezTo>
                      <a:cubicBezTo>
                        <a:pt x="28" y="34"/>
                        <a:pt x="28" y="34"/>
                        <a:pt x="28" y="34"/>
                      </a:cubicBezTo>
                      <a:cubicBezTo>
                        <a:pt x="25" y="32"/>
                        <a:pt x="23" y="30"/>
                        <a:pt x="23" y="26"/>
                      </a:cubicBezTo>
                      <a:cubicBezTo>
                        <a:pt x="26" y="26"/>
                        <a:pt x="31" y="26"/>
                        <a:pt x="32" y="26"/>
                      </a:cubicBezTo>
                      <a:cubicBezTo>
                        <a:pt x="36" y="25"/>
                        <a:pt x="40" y="25"/>
                        <a:pt x="43" y="24"/>
                      </a:cubicBezTo>
                      <a:cubicBezTo>
                        <a:pt x="41" y="24"/>
                        <a:pt x="23" y="23"/>
                        <a:pt x="22" y="23"/>
                      </a:cubicBezTo>
                      <a:cubicBezTo>
                        <a:pt x="14" y="23"/>
                        <a:pt x="6" y="28"/>
                        <a:pt x="6" y="18"/>
                      </a:cubicBezTo>
                      <a:cubicBezTo>
                        <a:pt x="3" y="15"/>
                        <a:pt x="0" y="12"/>
                        <a:pt x="0" y="7"/>
                      </a:cubicBezTo>
                      <a:cubicBezTo>
                        <a:pt x="6" y="7"/>
                        <a:pt x="6" y="7"/>
                        <a:pt x="6" y="7"/>
                      </a:cubicBezTo>
                      <a:cubicBezTo>
                        <a:pt x="9" y="9"/>
                        <a:pt x="13" y="10"/>
                        <a:pt x="15" y="8"/>
                      </a:cubicBezTo>
                      <a:cubicBezTo>
                        <a:pt x="15" y="6"/>
                        <a:pt x="15" y="6"/>
                        <a:pt x="15" y="6"/>
                      </a:cubicBezTo>
                      <a:cubicBezTo>
                        <a:pt x="23" y="6"/>
                        <a:pt x="23" y="6"/>
                        <a:pt x="23" y="6"/>
                      </a:cubicBezTo>
                      <a:cubicBezTo>
                        <a:pt x="21" y="2"/>
                        <a:pt x="21" y="2"/>
                        <a:pt x="21" y="2"/>
                      </a:cubicBezTo>
                      <a:cubicBezTo>
                        <a:pt x="33" y="2"/>
                        <a:pt x="33" y="2"/>
                        <a:pt x="33" y="2"/>
                      </a:cubicBezTo>
                      <a:cubicBezTo>
                        <a:pt x="36" y="4"/>
                        <a:pt x="48" y="11"/>
                        <a:pt x="51" y="11"/>
                      </a:cubicBezTo>
                      <a:cubicBezTo>
                        <a:pt x="56" y="11"/>
                        <a:pt x="59" y="2"/>
                        <a:pt x="62" y="0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67" y="6"/>
                        <a:pt x="66" y="8"/>
                        <a:pt x="67" y="12"/>
                      </a:cubicBezTo>
                      <a:cubicBezTo>
                        <a:pt x="71" y="12"/>
                        <a:pt x="73" y="7"/>
                        <a:pt x="80" y="7"/>
                      </a:cubicBezTo>
                      <a:cubicBezTo>
                        <a:pt x="91" y="7"/>
                        <a:pt x="88" y="7"/>
                        <a:pt x="95" y="7"/>
                      </a:cubicBezTo>
                      <a:cubicBezTo>
                        <a:pt x="103" y="7"/>
                        <a:pt x="112" y="14"/>
                        <a:pt x="114" y="19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 extrusionH="50800"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303" name="Freeform 28"/>
                <p:cNvSpPr>
                  <a:spLocks/>
                </p:cNvSpPr>
                <p:nvPr/>
              </p:nvSpPr>
              <p:spPr bwMode="auto">
                <a:xfrm>
                  <a:off x="4219575" y="1841500"/>
                  <a:ext cx="73025" cy="87313"/>
                </a:xfrm>
                <a:custGeom>
                  <a:avLst/>
                  <a:gdLst/>
                  <a:ahLst/>
                  <a:cxnLst>
                    <a:cxn ang="0">
                      <a:pos x="9" y="19"/>
                    </a:cxn>
                    <a:cxn ang="0">
                      <a:pos x="22" y="14"/>
                    </a:cxn>
                    <a:cxn ang="0">
                      <a:pos x="19" y="8"/>
                    </a:cxn>
                    <a:cxn ang="0">
                      <a:pos x="32" y="0"/>
                    </a:cxn>
                    <a:cxn ang="0">
                      <a:pos x="40" y="0"/>
                    </a:cxn>
                    <a:cxn ang="0">
                      <a:pos x="55" y="18"/>
                    </a:cxn>
                    <a:cxn ang="0">
                      <a:pos x="47" y="24"/>
                    </a:cxn>
                    <a:cxn ang="0">
                      <a:pos x="47" y="39"/>
                    </a:cxn>
                    <a:cxn ang="0">
                      <a:pos x="47" y="52"/>
                    </a:cxn>
                    <a:cxn ang="0">
                      <a:pos x="35" y="54"/>
                    </a:cxn>
                    <a:cxn ang="0">
                      <a:pos x="19" y="64"/>
                    </a:cxn>
                    <a:cxn ang="0">
                      <a:pos x="11" y="65"/>
                    </a:cxn>
                    <a:cxn ang="0">
                      <a:pos x="0" y="55"/>
                    </a:cxn>
                    <a:cxn ang="0">
                      <a:pos x="13" y="33"/>
                    </a:cxn>
                    <a:cxn ang="0">
                      <a:pos x="4" y="23"/>
                    </a:cxn>
                    <a:cxn ang="0">
                      <a:pos x="9" y="19"/>
                    </a:cxn>
                  </a:cxnLst>
                  <a:rect l="0" t="0" r="r" b="b"/>
                  <a:pathLst>
                    <a:path w="55" h="65">
                      <a:moveTo>
                        <a:pt x="9" y="19"/>
                      </a:moveTo>
                      <a:cubicBezTo>
                        <a:pt x="12" y="19"/>
                        <a:pt x="19" y="16"/>
                        <a:pt x="22" y="14"/>
                      </a:cubicBezTo>
                      <a:cubicBezTo>
                        <a:pt x="20" y="11"/>
                        <a:pt x="19" y="10"/>
                        <a:pt x="19" y="8"/>
                      </a:cubicBezTo>
                      <a:cubicBezTo>
                        <a:pt x="19" y="5"/>
                        <a:pt x="28" y="0"/>
                        <a:pt x="32" y="0"/>
                      </a:cubicBezTo>
                      <a:cubicBezTo>
                        <a:pt x="35" y="0"/>
                        <a:pt x="37" y="0"/>
                        <a:pt x="40" y="0"/>
                      </a:cubicBezTo>
                      <a:cubicBezTo>
                        <a:pt x="50" y="0"/>
                        <a:pt x="55" y="10"/>
                        <a:pt x="55" y="18"/>
                      </a:cubicBezTo>
                      <a:cubicBezTo>
                        <a:pt x="55" y="21"/>
                        <a:pt x="47" y="21"/>
                        <a:pt x="47" y="24"/>
                      </a:cubicBezTo>
                      <a:cubicBezTo>
                        <a:pt x="47" y="27"/>
                        <a:pt x="47" y="39"/>
                        <a:pt x="47" y="39"/>
                      </a:cubicBezTo>
                      <a:cubicBezTo>
                        <a:pt x="47" y="43"/>
                        <a:pt x="50" y="48"/>
                        <a:pt x="47" y="52"/>
                      </a:cubicBezTo>
                      <a:cubicBezTo>
                        <a:pt x="44" y="54"/>
                        <a:pt x="40" y="54"/>
                        <a:pt x="35" y="54"/>
                      </a:cubicBezTo>
                      <a:cubicBezTo>
                        <a:pt x="28" y="54"/>
                        <a:pt x="23" y="61"/>
                        <a:pt x="19" y="64"/>
                      </a:cubicBezTo>
                      <a:cubicBezTo>
                        <a:pt x="17" y="65"/>
                        <a:pt x="13" y="65"/>
                        <a:pt x="11" y="65"/>
                      </a:cubicBezTo>
                      <a:cubicBezTo>
                        <a:pt x="6" y="65"/>
                        <a:pt x="0" y="60"/>
                        <a:pt x="0" y="55"/>
                      </a:cubicBezTo>
                      <a:cubicBezTo>
                        <a:pt x="0" y="44"/>
                        <a:pt x="11" y="43"/>
                        <a:pt x="13" y="33"/>
                      </a:cubicBezTo>
                      <a:cubicBezTo>
                        <a:pt x="8" y="30"/>
                        <a:pt x="4" y="28"/>
                        <a:pt x="4" y="23"/>
                      </a:cubicBezTo>
                      <a:cubicBezTo>
                        <a:pt x="4" y="18"/>
                        <a:pt x="8" y="19"/>
                        <a:pt x="9" y="19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 extrusionH="50800"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304" name="Freeform 29"/>
                <p:cNvSpPr>
                  <a:spLocks/>
                </p:cNvSpPr>
                <p:nvPr/>
              </p:nvSpPr>
              <p:spPr bwMode="auto">
                <a:xfrm>
                  <a:off x="4276725" y="1758950"/>
                  <a:ext cx="139700" cy="203200"/>
                </a:xfrm>
                <a:custGeom>
                  <a:avLst/>
                  <a:gdLst/>
                  <a:ahLst/>
                  <a:cxnLst>
                    <a:cxn ang="0">
                      <a:pos x="96" y="102"/>
                    </a:cxn>
                    <a:cxn ang="0">
                      <a:pos x="91" y="128"/>
                    </a:cxn>
                    <a:cxn ang="0">
                      <a:pos x="100" y="133"/>
                    </a:cxn>
                    <a:cxn ang="0">
                      <a:pos x="70" y="139"/>
                    </a:cxn>
                    <a:cxn ang="0">
                      <a:pos x="39" y="141"/>
                    </a:cxn>
                    <a:cxn ang="0">
                      <a:pos x="26" y="148"/>
                    </a:cxn>
                    <a:cxn ang="0">
                      <a:pos x="16" y="152"/>
                    </a:cxn>
                    <a:cxn ang="0">
                      <a:pos x="32" y="133"/>
                    </a:cxn>
                    <a:cxn ang="0">
                      <a:pos x="46" y="124"/>
                    </a:cxn>
                    <a:cxn ang="0">
                      <a:pos x="26" y="123"/>
                    </a:cxn>
                    <a:cxn ang="0">
                      <a:pos x="19" y="123"/>
                    </a:cxn>
                    <a:cxn ang="0">
                      <a:pos x="28" y="96"/>
                    </a:cxn>
                    <a:cxn ang="0">
                      <a:pos x="48" y="81"/>
                    </a:cxn>
                    <a:cxn ang="0">
                      <a:pos x="40" y="70"/>
                    </a:cxn>
                    <a:cxn ang="0">
                      <a:pos x="26" y="72"/>
                    </a:cxn>
                    <a:cxn ang="0">
                      <a:pos x="23" y="59"/>
                    </a:cxn>
                    <a:cxn ang="0">
                      <a:pos x="16" y="49"/>
                    </a:cxn>
                    <a:cxn ang="0">
                      <a:pos x="12" y="55"/>
                    </a:cxn>
                    <a:cxn ang="0">
                      <a:pos x="14" y="45"/>
                    </a:cxn>
                    <a:cxn ang="0">
                      <a:pos x="8" y="38"/>
                    </a:cxn>
                    <a:cxn ang="0">
                      <a:pos x="11" y="29"/>
                    </a:cxn>
                    <a:cxn ang="0">
                      <a:pos x="8" y="20"/>
                    </a:cxn>
                    <a:cxn ang="0">
                      <a:pos x="12" y="21"/>
                    </a:cxn>
                    <a:cxn ang="0">
                      <a:pos x="16" y="14"/>
                    </a:cxn>
                    <a:cxn ang="0">
                      <a:pos x="25" y="0"/>
                    </a:cxn>
                    <a:cxn ang="0">
                      <a:pos x="42" y="4"/>
                    </a:cxn>
                    <a:cxn ang="0">
                      <a:pos x="33" y="19"/>
                    </a:cxn>
                    <a:cxn ang="0">
                      <a:pos x="47" y="46"/>
                    </a:cxn>
                    <a:cxn ang="0">
                      <a:pos x="53" y="50"/>
                    </a:cxn>
                    <a:cxn ang="0">
                      <a:pos x="84" y="89"/>
                    </a:cxn>
                    <a:cxn ang="0">
                      <a:pos x="87" y="102"/>
                    </a:cxn>
                    <a:cxn ang="0">
                      <a:pos x="92" y="102"/>
                    </a:cxn>
                  </a:cxnLst>
                  <a:rect l="0" t="0" r="r" b="b"/>
                  <a:pathLst>
                    <a:path w="105" h="152">
                      <a:moveTo>
                        <a:pt x="90" y="103"/>
                      </a:moveTo>
                      <a:cubicBezTo>
                        <a:pt x="93" y="101"/>
                        <a:pt x="92" y="102"/>
                        <a:pt x="96" y="102"/>
                      </a:cubicBezTo>
                      <a:cubicBezTo>
                        <a:pt x="101" y="102"/>
                        <a:pt x="105" y="106"/>
                        <a:pt x="105" y="110"/>
                      </a:cubicBezTo>
                      <a:cubicBezTo>
                        <a:pt x="105" y="118"/>
                        <a:pt x="94" y="122"/>
                        <a:pt x="91" y="128"/>
                      </a:cubicBezTo>
                      <a:cubicBezTo>
                        <a:pt x="95" y="129"/>
                        <a:pt x="97" y="130"/>
                        <a:pt x="100" y="130"/>
                      </a:cubicBezTo>
                      <a:cubicBezTo>
                        <a:pt x="100" y="133"/>
                        <a:pt x="100" y="133"/>
                        <a:pt x="100" y="133"/>
                      </a:cubicBezTo>
                      <a:cubicBezTo>
                        <a:pt x="96" y="137"/>
                        <a:pt x="93" y="139"/>
                        <a:pt x="87" y="139"/>
                      </a:cubicBezTo>
                      <a:cubicBezTo>
                        <a:pt x="82" y="139"/>
                        <a:pt x="72" y="139"/>
                        <a:pt x="70" y="139"/>
                      </a:cubicBezTo>
                      <a:cubicBezTo>
                        <a:pt x="65" y="139"/>
                        <a:pt x="53" y="143"/>
                        <a:pt x="47" y="143"/>
                      </a:cubicBezTo>
                      <a:cubicBezTo>
                        <a:pt x="44" y="143"/>
                        <a:pt x="42" y="141"/>
                        <a:pt x="39" y="141"/>
                      </a:cubicBezTo>
                      <a:cubicBezTo>
                        <a:pt x="34" y="141"/>
                        <a:pt x="32" y="144"/>
                        <a:pt x="32" y="148"/>
                      </a:cubicBezTo>
                      <a:cubicBezTo>
                        <a:pt x="26" y="148"/>
                        <a:pt x="26" y="148"/>
                        <a:pt x="26" y="148"/>
                      </a:cubicBezTo>
                      <a:cubicBezTo>
                        <a:pt x="23" y="148"/>
                        <a:pt x="21" y="150"/>
                        <a:pt x="19" y="152"/>
                      </a:cubicBezTo>
                      <a:cubicBezTo>
                        <a:pt x="16" y="152"/>
                        <a:pt x="16" y="152"/>
                        <a:pt x="16" y="152"/>
                      </a:cubicBezTo>
                      <a:cubicBezTo>
                        <a:pt x="16" y="149"/>
                        <a:pt x="16" y="149"/>
                        <a:pt x="16" y="149"/>
                      </a:cubicBezTo>
                      <a:cubicBezTo>
                        <a:pt x="17" y="147"/>
                        <a:pt x="30" y="133"/>
                        <a:pt x="32" y="133"/>
                      </a:cubicBezTo>
                      <a:cubicBezTo>
                        <a:pt x="38" y="131"/>
                        <a:pt x="47" y="133"/>
                        <a:pt x="47" y="127"/>
                      </a:cubicBezTo>
                      <a:cubicBezTo>
                        <a:pt x="47" y="126"/>
                        <a:pt x="46" y="125"/>
                        <a:pt x="46" y="124"/>
                      </a:cubicBezTo>
                      <a:cubicBezTo>
                        <a:pt x="44" y="126"/>
                        <a:pt x="41" y="128"/>
                        <a:pt x="38" y="128"/>
                      </a:cubicBezTo>
                      <a:cubicBezTo>
                        <a:pt x="32" y="128"/>
                        <a:pt x="30" y="123"/>
                        <a:pt x="26" y="123"/>
                      </a:cubicBezTo>
                      <a:cubicBezTo>
                        <a:pt x="23" y="123"/>
                        <a:pt x="23" y="125"/>
                        <a:pt x="21" y="125"/>
                      </a:cubicBezTo>
                      <a:cubicBezTo>
                        <a:pt x="20" y="125"/>
                        <a:pt x="19" y="124"/>
                        <a:pt x="19" y="123"/>
                      </a:cubicBezTo>
                      <a:cubicBezTo>
                        <a:pt x="19" y="116"/>
                        <a:pt x="31" y="116"/>
                        <a:pt x="31" y="109"/>
                      </a:cubicBezTo>
                      <a:cubicBezTo>
                        <a:pt x="31" y="103"/>
                        <a:pt x="28" y="101"/>
                        <a:pt x="28" y="96"/>
                      </a:cubicBezTo>
                      <a:cubicBezTo>
                        <a:pt x="36" y="96"/>
                        <a:pt x="45" y="92"/>
                        <a:pt x="48" y="88"/>
                      </a:cubicBezTo>
                      <a:cubicBezTo>
                        <a:pt x="48" y="81"/>
                        <a:pt x="48" y="81"/>
                        <a:pt x="48" y="81"/>
                      </a:cubicBezTo>
                      <a:cubicBezTo>
                        <a:pt x="43" y="82"/>
                        <a:pt x="37" y="81"/>
                        <a:pt x="37" y="77"/>
                      </a:cubicBezTo>
                      <a:cubicBezTo>
                        <a:pt x="37" y="73"/>
                        <a:pt x="39" y="72"/>
                        <a:pt x="40" y="70"/>
                      </a:cubicBezTo>
                      <a:cubicBezTo>
                        <a:pt x="39" y="70"/>
                        <a:pt x="38" y="70"/>
                        <a:pt x="36" y="70"/>
                      </a:cubicBezTo>
                      <a:cubicBezTo>
                        <a:pt x="32" y="70"/>
                        <a:pt x="30" y="72"/>
                        <a:pt x="26" y="72"/>
                      </a:cubicBezTo>
                      <a:cubicBezTo>
                        <a:pt x="22" y="72"/>
                        <a:pt x="19" y="72"/>
                        <a:pt x="19" y="69"/>
                      </a:cubicBezTo>
                      <a:cubicBezTo>
                        <a:pt x="19" y="65"/>
                        <a:pt x="23" y="63"/>
                        <a:pt x="23" y="59"/>
                      </a:cubicBezTo>
                      <a:cubicBezTo>
                        <a:pt x="23" y="55"/>
                        <a:pt x="22" y="55"/>
                        <a:pt x="23" y="51"/>
                      </a:cubicBezTo>
                      <a:cubicBezTo>
                        <a:pt x="20" y="51"/>
                        <a:pt x="17" y="50"/>
                        <a:pt x="16" y="49"/>
                      </a:cubicBezTo>
                      <a:cubicBezTo>
                        <a:pt x="14" y="52"/>
                        <a:pt x="15" y="54"/>
                        <a:pt x="16" y="55"/>
                      </a:cubicBezTo>
                      <a:cubicBezTo>
                        <a:pt x="12" y="55"/>
                        <a:pt x="12" y="55"/>
                        <a:pt x="12" y="55"/>
                      </a:cubicBezTo>
                      <a:cubicBezTo>
                        <a:pt x="12" y="52"/>
                        <a:pt x="12" y="51"/>
                        <a:pt x="12" y="48"/>
                      </a:cubicBezTo>
                      <a:cubicBezTo>
                        <a:pt x="12" y="47"/>
                        <a:pt x="13" y="46"/>
                        <a:pt x="14" y="45"/>
                      </a:cubicBezTo>
                      <a:cubicBezTo>
                        <a:pt x="14" y="41"/>
                        <a:pt x="14" y="41"/>
                        <a:pt x="14" y="41"/>
                      </a:cubicBezTo>
                      <a:cubicBezTo>
                        <a:pt x="12" y="41"/>
                        <a:pt x="8" y="40"/>
                        <a:pt x="8" y="38"/>
                      </a:cubicBezTo>
                      <a:cubicBezTo>
                        <a:pt x="8" y="36"/>
                        <a:pt x="11" y="32"/>
                        <a:pt x="11" y="32"/>
                      </a:cubicBezTo>
                      <a:cubicBezTo>
                        <a:pt x="11" y="29"/>
                        <a:pt x="11" y="29"/>
                        <a:pt x="11" y="29"/>
                      </a:cubicBezTo>
                      <a:cubicBezTo>
                        <a:pt x="4" y="27"/>
                        <a:pt x="0" y="26"/>
                        <a:pt x="0" y="20"/>
                      </a:cubicBezTo>
                      <a:cubicBezTo>
                        <a:pt x="8" y="20"/>
                        <a:pt x="8" y="20"/>
                        <a:pt x="8" y="20"/>
                      </a:cubicBezTo>
                      <a:cubicBezTo>
                        <a:pt x="8" y="23"/>
                        <a:pt x="10" y="24"/>
                        <a:pt x="11" y="24"/>
                      </a:cubicBezTo>
                      <a:cubicBezTo>
                        <a:pt x="12" y="24"/>
                        <a:pt x="12" y="22"/>
                        <a:pt x="12" y="21"/>
                      </a:cubicBezTo>
                      <a:cubicBezTo>
                        <a:pt x="12" y="21"/>
                        <a:pt x="10" y="20"/>
                        <a:pt x="10" y="19"/>
                      </a:cubicBezTo>
                      <a:cubicBezTo>
                        <a:pt x="10" y="15"/>
                        <a:pt x="13" y="14"/>
                        <a:pt x="16" y="14"/>
                      </a:cubicBezTo>
                      <a:cubicBezTo>
                        <a:pt x="16" y="10"/>
                        <a:pt x="18" y="8"/>
                        <a:pt x="18" y="6"/>
                      </a:cubicBezTo>
                      <a:cubicBezTo>
                        <a:pt x="18" y="4"/>
                        <a:pt x="23" y="0"/>
                        <a:pt x="25" y="0"/>
                      </a:cubicBezTo>
                      <a:cubicBezTo>
                        <a:pt x="30" y="0"/>
                        <a:pt x="35" y="0"/>
                        <a:pt x="38" y="0"/>
                      </a:cubicBezTo>
                      <a:cubicBezTo>
                        <a:pt x="40" y="0"/>
                        <a:pt x="42" y="3"/>
                        <a:pt x="42" y="4"/>
                      </a:cubicBezTo>
                      <a:cubicBezTo>
                        <a:pt x="42" y="10"/>
                        <a:pt x="33" y="10"/>
                        <a:pt x="31" y="16"/>
                      </a:cubicBezTo>
                      <a:cubicBezTo>
                        <a:pt x="31" y="17"/>
                        <a:pt x="32" y="18"/>
                        <a:pt x="33" y="19"/>
                      </a:cubicBezTo>
                      <a:cubicBezTo>
                        <a:pt x="59" y="19"/>
                        <a:pt x="59" y="19"/>
                        <a:pt x="59" y="19"/>
                      </a:cubicBezTo>
                      <a:cubicBezTo>
                        <a:pt x="60" y="32"/>
                        <a:pt x="47" y="37"/>
                        <a:pt x="47" y="46"/>
                      </a:cubicBezTo>
                      <a:cubicBezTo>
                        <a:pt x="45" y="47"/>
                        <a:pt x="44" y="48"/>
                        <a:pt x="43" y="50"/>
                      </a:cubicBezTo>
                      <a:cubicBezTo>
                        <a:pt x="48" y="51"/>
                        <a:pt x="50" y="49"/>
                        <a:pt x="53" y="50"/>
                      </a:cubicBezTo>
                      <a:cubicBezTo>
                        <a:pt x="62" y="53"/>
                        <a:pt x="60" y="63"/>
                        <a:pt x="66" y="69"/>
                      </a:cubicBezTo>
                      <a:cubicBezTo>
                        <a:pt x="73" y="76"/>
                        <a:pt x="84" y="79"/>
                        <a:pt x="84" y="89"/>
                      </a:cubicBezTo>
                      <a:cubicBezTo>
                        <a:pt x="84" y="93"/>
                        <a:pt x="89" y="95"/>
                        <a:pt x="89" y="99"/>
                      </a:cubicBezTo>
                      <a:cubicBezTo>
                        <a:pt x="89" y="100"/>
                        <a:pt x="88" y="101"/>
                        <a:pt x="87" y="102"/>
                      </a:cubicBezTo>
                      <a:cubicBezTo>
                        <a:pt x="87" y="105"/>
                        <a:pt x="87" y="105"/>
                        <a:pt x="87" y="105"/>
                      </a:cubicBezTo>
                      <a:cubicBezTo>
                        <a:pt x="90" y="104"/>
                        <a:pt x="90" y="103"/>
                        <a:pt x="92" y="102"/>
                      </a:cubicBezTo>
                      <a:lnTo>
                        <a:pt x="90" y="10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 extrusionH="50800"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305" name="Freeform 31"/>
                <p:cNvSpPr>
                  <a:spLocks/>
                </p:cNvSpPr>
                <p:nvPr/>
              </p:nvSpPr>
              <p:spPr bwMode="auto">
                <a:xfrm>
                  <a:off x="4592638" y="2203450"/>
                  <a:ext cx="46038" cy="30163"/>
                </a:xfrm>
                <a:custGeom>
                  <a:avLst/>
                  <a:gdLst/>
                  <a:ahLst/>
                  <a:cxnLst>
                    <a:cxn ang="0">
                      <a:pos x="0" y="5"/>
                    </a:cxn>
                    <a:cxn ang="0">
                      <a:pos x="0" y="8"/>
                    </a:cxn>
                    <a:cxn ang="0">
                      <a:pos x="7" y="10"/>
                    </a:cxn>
                    <a:cxn ang="0">
                      <a:pos x="27" y="21"/>
                    </a:cxn>
                    <a:cxn ang="0">
                      <a:pos x="30" y="23"/>
                    </a:cxn>
                    <a:cxn ang="0">
                      <a:pos x="33" y="20"/>
                    </a:cxn>
                    <a:cxn ang="0">
                      <a:pos x="31" y="13"/>
                    </a:cxn>
                    <a:cxn ang="0">
                      <a:pos x="33" y="8"/>
                    </a:cxn>
                    <a:cxn ang="0">
                      <a:pos x="35" y="3"/>
                    </a:cxn>
                    <a:cxn ang="0">
                      <a:pos x="20" y="6"/>
                    </a:cxn>
                    <a:cxn ang="0">
                      <a:pos x="0" y="5"/>
                    </a:cxn>
                  </a:cxnLst>
                  <a:rect l="0" t="0" r="r" b="b"/>
                  <a:pathLst>
                    <a:path w="35" h="23">
                      <a:moveTo>
                        <a:pt x="0" y="5"/>
                      </a:moveTo>
                      <a:cubicBezTo>
                        <a:pt x="0" y="8"/>
                        <a:pt x="0" y="8"/>
                        <a:pt x="0" y="8"/>
                      </a:cubicBezTo>
                      <a:cubicBezTo>
                        <a:pt x="2" y="10"/>
                        <a:pt x="5" y="10"/>
                        <a:pt x="7" y="10"/>
                      </a:cubicBezTo>
                      <a:cubicBezTo>
                        <a:pt x="14" y="12"/>
                        <a:pt x="19" y="20"/>
                        <a:pt x="27" y="21"/>
                      </a:cubicBezTo>
                      <a:cubicBezTo>
                        <a:pt x="27" y="23"/>
                        <a:pt x="29" y="23"/>
                        <a:pt x="30" y="23"/>
                      </a:cubicBezTo>
                      <a:cubicBezTo>
                        <a:pt x="32" y="23"/>
                        <a:pt x="33" y="21"/>
                        <a:pt x="33" y="20"/>
                      </a:cubicBezTo>
                      <a:cubicBezTo>
                        <a:pt x="33" y="17"/>
                        <a:pt x="31" y="16"/>
                        <a:pt x="31" y="13"/>
                      </a:cubicBezTo>
                      <a:cubicBezTo>
                        <a:pt x="31" y="11"/>
                        <a:pt x="33" y="8"/>
                        <a:pt x="33" y="8"/>
                      </a:cubicBezTo>
                      <a:cubicBezTo>
                        <a:pt x="35" y="3"/>
                        <a:pt x="35" y="3"/>
                        <a:pt x="35" y="3"/>
                      </a:cubicBezTo>
                      <a:cubicBezTo>
                        <a:pt x="28" y="2"/>
                        <a:pt x="25" y="6"/>
                        <a:pt x="20" y="6"/>
                      </a:cubicBezTo>
                      <a:cubicBezTo>
                        <a:pt x="14" y="6"/>
                        <a:pt x="10" y="0"/>
                        <a:pt x="0" y="5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 extrusionH="50800"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306" name="Freeform 32"/>
                <p:cNvSpPr>
                  <a:spLocks/>
                </p:cNvSpPr>
                <p:nvPr/>
              </p:nvSpPr>
              <p:spPr bwMode="auto">
                <a:xfrm>
                  <a:off x="4527550" y="2111375"/>
                  <a:ext cx="15875" cy="30163"/>
                </a:xfrm>
                <a:custGeom>
                  <a:avLst/>
                  <a:gdLst/>
                  <a:ahLst/>
                  <a:cxnLst>
                    <a:cxn ang="0">
                      <a:pos x="3" y="5"/>
                    </a:cxn>
                    <a:cxn ang="0">
                      <a:pos x="10" y="0"/>
                    </a:cxn>
                    <a:cxn ang="0">
                      <a:pos x="12" y="5"/>
                    </a:cxn>
                    <a:cxn ang="0">
                      <a:pos x="8" y="23"/>
                    </a:cxn>
                    <a:cxn ang="0">
                      <a:pos x="0" y="6"/>
                    </a:cxn>
                    <a:cxn ang="0">
                      <a:pos x="3" y="5"/>
                    </a:cxn>
                  </a:cxnLst>
                  <a:rect l="0" t="0" r="r" b="b"/>
                  <a:pathLst>
                    <a:path w="12" h="23">
                      <a:moveTo>
                        <a:pt x="3" y="5"/>
                      </a:moveTo>
                      <a:cubicBezTo>
                        <a:pt x="6" y="5"/>
                        <a:pt x="8" y="1"/>
                        <a:pt x="10" y="0"/>
                      </a:cubicBezTo>
                      <a:cubicBezTo>
                        <a:pt x="10" y="3"/>
                        <a:pt x="11" y="5"/>
                        <a:pt x="12" y="5"/>
                      </a:cubicBezTo>
                      <a:cubicBezTo>
                        <a:pt x="11" y="11"/>
                        <a:pt x="10" y="20"/>
                        <a:pt x="8" y="23"/>
                      </a:cubicBezTo>
                      <a:cubicBezTo>
                        <a:pt x="4" y="22"/>
                        <a:pt x="2" y="9"/>
                        <a:pt x="0" y="6"/>
                      </a:cubicBezTo>
                      <a:cubicBezTo>
                        <a:pt x="1" y="6"/>
                        <a:pt x="2" y="5"/>
                        <a:pt x="3" y="5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 extrusionH="50800"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307" name="Freeform 33"/>
                <p:cNvSpPr>
                  <a:spLocks/>
                </p:cNvSpPr>
                <p:nvPr/>
              </p:nvSpPr>
              <p:spPr bwMode="auto">
                <a:xfrm>
                  <a:off x="4524375" y="2144713"/>
                  <a:ext cx="25400" cy="44450"/>
                </a:xfrm>
                <a:custGeom>
                  <a:avLst/>
                  <a:gdLst/>
                  <a:ahLst/>
                  <a:cxnLst>
                    <a:cxn ang="0">
                      <a:pos x="5" y="15"/>
                    </a:cxn>
                    <a:cxn ang="0">
                      <a:pos x="0" y="6"/>
                    </a:cxn>
                    <a:cxn ang="0">
                      <a:pos x="9" y="0"/>
                    </a:cxn>
                    <a:cxn ang="0">
                      <a:pos x="15" y="3"/>
                    </a:cxn>
                    <a:cxn ang="0">
                      <a:pos x="18" y="21"/>
                    </a:cxn>
                    <a:cxn ang="0">
                      <a:pos x="6" y="33"/>
                    </a:cxn>
                    <a:cxn ang="0">
                      <a:pos x="2" y="24"/>
                    </a:cxn>
                    <a:cxn ang="0">
                      <a:pos x="5" y="15"/>
                    </a:cxn>
                  </a:cxnLst>
                  <a:rect l="0" t="0" r="r" b="b"/>
                  <a:pathLst>
                    <a:path w="19" h="33">
                      <a:moveTo>
                        <a:pt x="5" y="15"/>
                      </a:moveTo>
                      <a:cubicBezTo>
                        <a:pt x="5" y="12"/>
                        <a:pt x="1" y="9"/>
                        <a:pt x="0" y="6"/>
                      </a:cubicBezTo>
                      <a:cubicBezTo>
                        <a:pt x="5" y="4"/>
                        <a:pt x="5" y="0"/>
                        <a:pt x="9" y="0"/>
                      </a:cubicBezTo>
                      <a:cubicBezTo>
                        <a:pt x="13" y="0"/>
                        <a:pt x="14" y="3"/>
                        <a:pt x="15" y="3"/>
                      </a:cubicBezTo>
                      <a:cubicBezTo>
                        <a:pt x="19" y="10"/>
                        <a:pt x="18" y="14"/>
                        <a:pt x="18" y="21"/>
                      </a:cubicBezTo>
                      <a:cubicBezTo>
                        <a:pt x="18" y="27"/>
                        <a:pt x="10" y="33"/>
                        <a:pt x="6" y="33"/>
                      </a:cubicBezTo>
                      <a:cubicBezTo>
                        <a:pt x="2" y="33"/>
                        <a:pt x="2" y="27"/>
                        <a:pt x="2" y="24"/>
                      </a:cubicBezTo>
                      <a:cubicBezTo>
                        <a:pt x="2" y="20"/>
                        <a:pt x="5" y="18"/>
                        <a:pt x="5" y="15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 extrusionH="50800"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308" name="Freeform 34"/>
                <p:cNvSpPr>
                  <a:spLocks/>
                </p:cNvSpPr>
                <p:nvPr/>
              </p:nvSpPr>
              <p:spPr bwMode="auto">
                <a:xfrm>
                  <a:off x="4429125" y="2171700"/>
                  <a:ext cx="12700" cy="9525"/>
                </a:xfrm>
                <a:custGeom>
                  <a:avLst/>
                  <a:gdLst/>
                  <a:ahLst/>
                  <a:cxnLst>
                    <a:cxn ang="0">
                      <a:pos x="9" y="5"/>
                    </a:cxn>
                    <a:cxn ang="0">
                      <a:pos x="6" y="7"/>
                    </a:cxn>
                    <a:cxn ang="0">
                      <a:pos x="0" y="3"/>
                    </a:cxn>
                    <a:cxn ang="0">
                      <a:pos x="7" y="0"/>
                    </a:cxn>
                    <a:cxn ang="0">
                      <a:pos x="9" y="5"/>
                    </a:cxn>
                  </a:cxnLst>
                  <a:rect l="0" t="0" r="r" b="b"/>
                  <a:pathLst>
                    <a:path w="9" h="7">
                      <a:moveTo>
                        <a:pt x="9" y="5"/>
                      </a:moveTo>
                      <a:cubicBezTo>
                        <a:pt x="9" y="6"/>
                        <a:pt x="7" y="7"/>
                        <a:pt x="6" y="7"/>
                      </a:cubicBezTo>
                      <a:cubicBezTo>
                        <a:pt x="4" y="7"/>
                        <a:pt x="1" y="3"/>
                        <a:pt x="0" y="3"/>
                      </a:cubicBezTo>
                      <a:cubicBezTo>
                        <a:pt x="3" y="2"/>
                        <a:pt x="5" y="0"/>
                        <a:pt x="7" y="0"/>
                      </a:cubicBezTo>
                      <a:cubicBezTo>
                        <a:pt x="7" y="1"/>
                        <a:pt x="9" y="3"/>
                        <a:pt x="9" y="5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 extrusionH="50800"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309" name="Freeform 35"/>
                <p:cNvSpPr>
                  <a:spLocks/>
                </p:cNvSpPr>
                <p:nvPr/>
              </p:nvSpPr>
              <p:spPr bwMode="auto">
                <a:xfrm>
                  <a:off x="4551363" y="1833563"/>
                  <a:ext cx="15875" cy="19050"/>
                </a:xfrm>
                <a:custGeom>
                  <a:avLst/>
                  <a:gdLst/>
                  <a:ahLst/>
                  <a:cxnLst>
                    <a:cxn ang="0">
                      <a:pos x="11" y="10"/>
                    </a:cxn>
                    <a:cxn ang="0">
                      <a:pos x="0" y="5"/>
                    </a:cxn>
                    <a:cxn ang="0">
                      <a:pos x="0" y="0"/>
                    </a:cxn>
                    <a:cxn ang="0">
                      <a:pos x="9" y="0"/>
                    </a:cxn>
                    <a:cxn ang="0">
                      <a:pos x="12" y="9"/>
                    </a:cxn>
                    <a:cxn ang="0">
                      <a:pos x="11" y="14"/>
                    </a:cxn>
                    <a:cxn ang="0">
                      <a:pos x="11" y="10"/>
                    </a:cxn>
                  </a:cxnLst>
                  <a:rect l="0" t="0" r="r" b="b"/>
                  <a:pathLst>
                    <a:path w="12" h="14">
                      <a:moveTo>
                        <a:pt x="11" y="10"/>
                      </a:moveTo>
                      <a:cubicBezTo>
                        <a:pt x="5" y="10"/>
                        <a:pt x="0" y="9"/>
                        <a:pt x="0" y="5"/>
                      </a:cubicBezTo>
                      <a:cubicBezTo>
                        <a:pt x="0" y="3"/>
                        <a:pt x="0" y="2"/>
                        <a:pt x="0" y="0"/>
                      </a:cubicBezTo>
                      <a:cubicBezTo>
                        <a:pt x="9" y="0"/>
                        <a:pt x="9" y="0"/>
                        <a:pt x="9" y="0"/>
                      </a:cubicBezTo>
                      <a:cubicBezTo>
                        <a:pt x="9" y="6"/>
                        <a:pt x="12" y="5"/>
                        <a:pt x="12" y="9"/>
                      </a:cubicBezTo>
                      <a:cubicBezTo>
                        <a:pt x="12" y="13"/>
                        <a:pt x="11" y="12"/>
                        <a:pt x="11" y="14"/>
                      </a:cubicBezTo>
                      <a:cubicBezTo>
                        <a:pt x="11" y="13"/>
                        <a:pt x="11" y="12"/>
                        <a:pt x="11" y="1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 extrusionH="50800"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310" name="Freeform 37"/>
                <p:cNvSpPr>
                  <a:spLocks/>
                </p:cNvSpPr>
                <p:nvPr/>
              </p:nvSpPr>
              <p:spPr bwMode="auto">
                <a:xfrm>
                  <a:off x="4684713" y="1773238"/>
                  <a:ext cx="15875" cy="23813"/>
                </a:xfrm>
                <a:custGeom>
                  <a:avLst/>
                  <a:gdLst/>
                  <a:ahLst/>
                  <a:cxnLst>
                    <a:cxn ang="0">
                      <a:pos x="8" y="6"/>
                    </a:cxn>
                    <a:cxn ang="0">
                      <a:pos x="1" y="17"/>
                    </a:cxn>
                    <a:cxn ang="0">
                      <a:pos x="1" y="11"/>
                    </a:cxn>
                    <a:cxn ang="0">
                      <a:pos x="11" y="0"/>
                    </a:cxn>
                    <a:cxn ang="0">
                      <a:pos x="8" y="6"/>
                    </a:cxn>
                  </a:cxnLst>
                  <a:rect l="0" t="0" r="r" b="b"/>
                  <a:pathLst>
                    <a:path w="11" h="17">
                      <a:moveTo>
                        <a:pt x="8" y="6"/>
                      </a:moveTo>
                      <a:cubicBezTo>
                        <a:pt x="8" y="11"/>
                        <a:pt x="4" y="13"/>
                        <a:pt x="1" y="17"/>
                      </a:cubicBezTo>
                      <a:cubicBezTo>
                        <a:pt x="0" y="15"/>
                        <a:pt x="1" y="14"/>
                        <a:pt x="1" y="11"/>
                      </a:cubicBezTo>
                      <a:cubicBezTo>
                        <a:pt x="1" y="9"/>
                        <a:pt x="3" y="1"/>
                        <a:pt x="11" y="0"/>
                      </a:cubicBezTo>
                      <a:cubicBezTo>
                        <a:pt x="10" y="2"/>
                        <a:pt x="8" y="4"/>
                        <a:pt x="8" y="6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 extrusionH="50800"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311" name="Freeform 38"/>
                <p:cNvSpPr>
                  <a:spLocks/>
                </p:cNvSpPr>
                <p:nvPr/>
              </p:nvSpPr>
              <p:spPr bwMode="auto">
                <a:xfrm>
                  <a:off x="4746625" y="1744663"/>
                  <a:ext cx="20638" cy="26988"/>
                </a:xfrm>
                <a:custGeom>
                  <a:avLst/>
                  <a:gdLst/>
                  <a:ahLst/>
                  <a:cxnLst>
                    <a:cxn ang="0">
                      <a:pos x="12" y="10"/>
                    </a:cxn>
                    <a:cxn ang="0">
                      <a:pos x="12" y="16"/>
                    </a:cxn>
                    <a:cxn ang="0">
                      <a:pos x="5" y="20"/>
                    </a:cxn>
                    <a:cxn ang="0">
                      <a:pos x="0" y="13"/>
                    </a:cxn>
                    <a:cxn ang="0">
                      <a:pos x="10" y="10"/>
                    </a:cxn>
                    <a:cxn ang="0">
                      <a:pos x="7" y="5"/>
                    </a:cxn>
                    <a:cxn ang="0">
                      <a:pos x="11" y="0"/>
                    </a:cxn>
                    <a:cxn ang="0">
                      <a:pos x="16" y="5"/>
                    </a:cxn>
                    <a:cxn ang="0">
                      <a:pos x="12" y="10"/>
                    </a:cxn>
                  </a:cxnLst>
                  <a:rect l="0" t="0" r="r" b="b"/>
                  <a:pathLst>
                    <a:path w="16" h="20">
                      <a:moveTo>
                        <a:pt x="12" y="10"/>
                      </a:moveTo>
                      <a:cubicBezTo>
                        <a:pt x="12" y="12"/>
                        <a:pt x="12" y="14"/>
                        <a:pt x="12" y="16"/>
                      </a:cubicBezTo>
                      <a:cubicBezTo>
                        <a:pt x="12" y="17"/>
                        <a:pt x="6" y="20"/>
                        <a:pt x="5" y="20"/>
                      </a:cubicBezTo>
                      <a:cubicBezTo>
                        <a:pt x="1" y="20"/>
                        <a:pt x="0" y="16"/>
                        <a:pt x="0" y="13"/>
                      </a:cubicBezTo>
                      <a:cubicBezTo>
                        <a:pt x="4" y="13"/>
                        <a:pt x="6" y="10"/>
                        <a:pt x="10" y="10"/>
                      </a:cubicBezTo>
                      <a:cubicBezTo>
                        <a:pt x="9" y="8"/>
                        <a:pt x="7" y="7"/>
                        <a:pt x="7" y="5"/>
                      </a:cubicBezTo>
                      <a:cubicBezTo>
                        <a:pt x="7" y="2"/>
                        <a:pt x="11" y="0"/>
                        <a:pt x="11" y="0"/>
                      </a:cubicBezTo>
                      <a:cubicBezTo>
                        <a:pt x="13" y="3"/>
                        <a:pt x="14" y="4"/>
                        <a:pt x="16" y="5"/>
                      </a:cubicBezTo>
                      <a:cubicBezTo>
                        <a:pt x="15" y="7"/>
                        <a:pt x="13" y="10"/>
                        <a:pt x="12" y="1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 extrusionH="50800"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</p:grpSp>
        </p:grpSp>
        <p:grpSp>
          <p:nvGrpSpPr>
            <p:cNvPr id="195" name="Group 363"/>
            <p:cNvGrpSpPr/>
            <p:nvPr/>
          </p:nvGrpSpPr>
          <p:grpSpPr>
            <a:xfrm>
              <a:off x="6632111" y="3632658"/>
              <a:ext cx="1186925" cy="1036850"/>
              <a:chOff x="6275388" y="2879725"/>
              <a:chExt cx="966788" cy="844551"/>
            </a:xfrm>
            <a:grpFill/>
          </p:grpSpPr>
          <p:sp>
            <p:nvSpPr>
              <p:cNvPr id="279" name="Freeform 9"/>
              <p:cNvSpPr>
                <a:spLocks/>
              </p:cNvSpPr>
              <p:nvPr/>
            </p:nvSpPr>
            <p:spPr bwMode="auto">
              <a:xfrm>
                <a:off x="6567488" y="2879725"/>
                <a:ext cx="339725" cy="176213"/>
              </a:xfrm>
              <a:custGeom>
                <a:avLst/>
                <a:gdLst/>
                <a:ahLst/>
                <a:cxnLst>
                  <a:cxn ang="0">
                    <a:pos x="128" y="28"/>
                  </a:cxn>
                  <a:cxn ang="0">
                    <a:pos x="160" y="39"/>
                  </a:cxn>
                  <a:cxn ang="0">
                    <a:pos x="173" y="45"/>
                  </a:cxn>
                  <a:cxn ang="0">
                    <a:pos x="179" y="49"/>
                  </a:cxn>
                  <a:cxn ang="0">
                    <a:pos x="203" y="71"/>
                  </a:cxn>
                  <a:cxn ang="0">
                    <a:pos x="217" y="78"/>
                  </a:cxn>
                  <a:cxn ang="0">
                    <a:pos x="208" y="85"/>
                  </a:cxn>
                  <a:cxn ang="0">
                    <a:pos x="217" y="96"/>
                  </a:cxn>
                  <a:cxn ang="0">
                    <a:pos x="224" y="108"/>
                  </a:cxn>
                  <a:cxn ang="0">
                    <a:pos x="233" y="113"/>
                  </a:cxn>
                  <a:cxn ang="0">
                    <a:pos x="237" y="118"/>
                  </a:cxn>
                  <a:cxn ang="0">
                    <a:pos x="242" y="119"/>
                  </a:cxn>
                  <a:cxn ang="0">
                    <a:pos x="247" y="124"/>
                  </a:cxn>
                  <a:cxn ang="0">
                    <a:pos x="255" y="126"/>
                  </a:cxn>
                  <a:cxn ang="0">
                    <a:pos x="250" y="133"/>
                  </a:cxn>
                  <a:cxn ang="0">
                    <a:pos x="247" y="133"/>
                  </a:cxn>
                  <a:cxn ang="0">
                    <a:pos x="239" y="127"/>
                  </a:cxn>
                  <a:cxn ang="0">
                    <a:pos x="227" y="127"/>
                  </a:cxn>
                  <a:cxn ang="0">
                    <a:pos x="210" y="116"/>
                  </a:cxn>
                  <a:cxn ang="0">
                    <a:pos x="206" y="113"/>
                  </a:cxn>
                  <a:cxn ang="0">
                    <a:pos x="175" y="92"/>
                  </a:cxn>
                  <a:cxn ang="0">
                    <a:pos x="158" y="103"/>
                  </a:cxn>
                  <a:cxn ang="0">
                    <a:pos x="156" y="113"/>
                  </a:cxn>
                  <a:cxn ang="0">
                    <a:pos x="139" y="113"/>
                  </a:cxn>
                  <a:cxn ang="0">
                    <a:pos x="113" y="100"/>
                  </a:cxn>
                  <a:cxn ang="0">
                    <a:pos x="107" y="102"/>
                  </a:cxn>
                  <a:cxn ang="0">
                    <a:pos x="98" y="102"/>
                  </a:cxn>
                  <a:cxn ang="0">
                    <a:pos x="90" y="99"/>
                  </a:cxn>
                  <a:cxn ang="0">
                    <a:pos x="101" y="90"/>
                  </a:cxn>
                  <a:cxn ang="0">
                    <a:pos x="96" y="71"/>
                  </a:cxn>
                  <a:cxn ang="0">
                    <a:pos x="77" y="59"/>
                  </a:cxn>
                  <a:cxn ang="0">
                    <a:pos x="53" y="54"/>
                  </a:cxn>
                  <a:cxn ang="0">
                    <a:pos x="37" y="45"/>
                  </a:cxn>
                  <a:cxn ang="0">
                    <a:pos x="37" y="41"/>
                  </a:cxn>
                  <a:cxn ang="0">
                    <a:pos x="30" y="49"/>
                  </a:cxn>
                  <a:cxn ang="0">
                    <a:pos x="26" y="48"/>
                  </a:cxn>
                  <a:cxn ang="0">
                    <a:pos x="24" y="38"/>
                  </a:cxn>
                  <a:cxn ang="0">
                    <a:pos x="16" y="33"/>
                  </a:cxn>
                  <a:cxn ang="0">
                    <a:pos x="38" y="25"/>
                  </a:cxn>
                  <a:cxn ang="0">
                    <a:pos x="35" y="25"/>
                  </a:cxn>
                  <a:cxn ang="0">
                    <a:pos x="23" y="27"/>
                  </a:cxn>
                  <a:cxn ang="0">
                    <a:pos x="16" y="26"/>
                  </a:cxn>
                  <a:cxn ang="0">
                    <a:pos x="14" y="22"/>
                  </a:cxn>
                  <a:cxn ang="0">
                    <a:pos x="0" y="12"/>
                  </a:cxn>
                  <a:cxn ang="0">
                    <a:pos x="6" y="8"/>
                  </a:cxn>
                  <a:cxn ang="0">
                    <a:pos x="23" y="0"/>
                  </a:cxn>
                  <a:cxn ang="0">
                    <a:pos x="44" y="9"/>
                  </a:cxn>
                  <a:cxn ang="0">
                    <a:pos x="44" y="25"/>
                  </a:cxn>
                  <a:cxn ang="0">
                    <a:pos x="50" y="29"/>
                  </a:cxn>
                  <a:cxn ang="0">
                    <a:pos x="59" y="38"/>
                  </a:cxn>
                  <a:cxn ang="0">
                    <a:pos x="67" y="30"/>
                  </a:cxn>
                  <a:cxn ang="0">
                    <a:pos x="78" y="25"/>
                  </a:cxn>
                  <a:cxn ang="0">
                    <a:pos x="92" y="14"/>
                  </a:cxn>
                  <a:cxn ang="0">
                    <a:pos x="98" y="17"/>
                  </a:cxn>
                  <a:cxn ang="0">
                    <a:pos x="109" y="25"/>
                  </a:cxn>
                  <a:cxn ang="0">
                    <a:pos x="121" y="25"/>
                  </a:cxn>
                  <a:cxn ang="0">
                    <a:pos x="130" y="29"/>
                  </a:cxn>
                  <a:cxn ang="0">
                    <a:pos x="130" y="30"/>
                  </a:cxn>
                  <a:cxn ang="0">
                    <a:pos x="128" y="28"/>
                  </a:cxn>
                </a:cxnLst>
                <a:rect l="0" t="0" r="r" b="b"/>
                <a:pathLst>
                  <a:path w="255" h="133">
                    <a:moveTo>
                      <a:pt x="128" y="28"/>
                    </a:moveTo>
                    <a:cubicBezTo>
                      <a:pt x="133" y="33"/>
                      <a:pt x="149" y="39"/>
                      <a:pt x="160" y="39"/>
                    </a:cubicBezTo>
                    <a:cubicBezTo>
                      <a:pt x="165" y="39"/>
                      <a:pt x="168" y="45"/>
                      <a:pt x="173" y="45"/>
                    </a:cubicBezTo>
                    <a:cubicBezTo>
                      <a:pt x="173" y="48"/>
                      <a:pt x="176" y="49"/>
                      <a:pt x="179" y="49"/>
                    </a:cubicBezTo>
                    <a:cubicBezTo>
                      <a:pt x="193" y="54"/>
                      <a:pt x="192" y="66"/>
                      <a:pt x="203" y="71"/>
                    </a:cubicBezTo>
                    <a:cubicBezTo>
                      <a:pt x="207" y="73"/>
                      <a:pt x="217" y="68"/>
                      <a:pt x="217" y="78"/>
                    </a:cubicBezTo>
                    <a:cubicBezTo>
                      <a:pt x="217" y="83"/>
                      <a:pt x="208" y="81"/>
                      <a:pt x="208" y="85"/>
                    </a:cubicBezTo>
                    <a:cubicBezTo>
                      <a:pt x="208" y="87"/>
                      <a:pt x="216" y="95"/>
                      <a:pt x="217" y="96"/>
                    </a:cubicBezTo>
                    <a:cubicBezTo>
                      <a:pt x="221" y="100"/>
                      <a:pt x="220" y="103"/>
                      <a:pt x="224" y="108"/>
                    </a:cubicBezTo>
                    <a:cubicBezTo>
                      <a:pt x="225" y="111"/>
                      <a:pt x="230" y="113"/>
                      <a:pt x="233" y="113"/>
                    </a:cubicBezTo>
                    <a:cubicBezTo>
                      <a:pt x="235" y="113"/>
                      <a:pt x="236" y="116"/>
                      <a:pt x="237" y="118"/>
                    </a:cubicBezTo>
                    <a:cubicBezTo>
                      <a:pt x="238" y="120"/>
                      <a:pt x="240" y="118"/>
                      <a:pt x="242" y="119"/>
                    </a:cubicBezTo>
                    <a:cubicBezTo>
                      <a:pt x="245" y="119"/>
                      <a:pt x="246" y="122"/>
                      <a:pt x="247" y="124"/>
                    </a:cubicBezTo>
                    <a:cubicBezTo>
                      <a:pt x="247" y="126"/>
                      <a:pt x="254" y="125"/>
                      <a:pt x="255" y="126"/>
                    </a:cubicBezTo>
                    <a:cubicBezTo>
                      <a:pt x="253" y="127"/>
                      <a:pt x="250" y="130"/>
                      <a:pt x="250" y="133"/>
                    </a:cubicBezTo>
                    <a:cubicBezTo>
                      <a:pt x="249" y="133"/>
                      <a:pt x="248" y="133"/>
                      <a:pt x="247" y="133"/>
                    </a:cubicBezTo>
                    <a:cubicBezTo>
                      <a:pt x="246" y="133"/>
                      <a:pt x="240" y="128"/>
                      <a:pt x="239" y="127"/>
                    </a:cubicBezTo>
                    <a:cubicBezTo>
                      <a:pt x="227" y="127"/>
                      <a:pt x="227" y="127"/>
                      <a:pt x="227" y="127"/>
                    </a:cubicBezTo>
                    <a:cubicBezTo>
                      <a:pt x="221" y="126"/>
                      <a:pt x="210" y="121"/>
                      <a:pt x="210" y="116"/>
                    </a:cubicBezTo>
                    <a:cubicBezTo>
                      <a:pt x="210" y="115"/>
                      <a:pt x="207" y="114"/>
                      <a:pt x="206" y="113"/>
                    </a:cubicBezTo>
                    <a:cubicBezTo>
                      <a:pt x="197" y="104"/>
                      <a:pt x="189" y="92"/>
                      <a:pt x="175" y="92"/>
                    </a:cubicBezTo>
                    <a:cubicBezTo>
                      <a:pt x="164" y="92"/>
                      <a:pt x="165" y="100"/>
                      <a:pt x="158" y="103"/>
                    </a:cubicBezTo>
                    <a:cubicBezTo>
                      <a:pt x="160" y="108"/>
                      <a:pt x="156" y="110"/>
                      <a:pt x="156" y="113"/>
                    </a:cubicBezTo>
                    <a:cubicBezTo>
                      <a:pt x="146" y="113"/>
                      <a:pt x="144" y="113"/>
                      <a:pt x="139" y="113"/>
                    </a:cubicBezTo>
                    <a:cubicBezTo>
                      <a:pt x="128" y="113"/>
                      <a:pt x="125" y="100"/>
                      <a:pt x="113" y="100"/>
                    </a:cubicBezTo>
                    <a:cubicBezTo>
                      <a:pt x="112" y="100"/>
                      <a:pt x="107" y="100"/>
                      <a:pt x="107" y="102"/>
                    </a:cubicBezTo>
                    <a:cubicBezTo>
                      <a:pt x="98" y="102"/>
                      <a:pt x="98" y="102"/>
                      <a:pt x="98" y="102"/>
                    </a:cubicBezTo>
                    <a:cubicBezTo>
                      <a:pt x="94" y="102"/>
                      <a:pt x="90" y="102"/>
                      <a:pt x="90" y="99"/>
                    </a:cubicBezTo>
                    <a:cubicBezTo>
                      <a:pt x="90" y="93"/>
                      <a:pt x="99" y="91"/>
                      <a:pt x="101" y="90"/>
                    </a:cubicBezTo>
                    <a:cubicBezTo>
                      <a:pt x="95" y="84"/>
                      <a:pt x="98" y="78"/>
                      <a:pt x="96" y="71"/>
                    </a:cubicBezTo>
                    <a:cubicBezTo>
                      <a:pt x="94" y="66"/>
                      <a:pt x="82" y="61"/>
                      <a:pt x="77" y="59"/>
                    </a:cubicBezTo>
                    <a:cubicBezTo>
                      <a:pt x="72" y="56"/>
                      <a:pt x="60" y="54"/>
                      <a:pt x="53" y="54"/>
                    </a:cubicBezTo>
                    <a:cubicBezTo>
                      <a:pt x="47" y="54"/>
                      <a:pt x="44" y="43"/>
                      <a:pt x="37" y="45"/>
                    </a:cubicBezTo>
                    <a:cubicBezTo>
                      <a:pt x="37" y="41"/>
                      <a:pt x="37" y="41"/>
                      <a:pt x="37" y="41"/>
                    </a:cubicBezTo>
                    <a:cubicBezTo>
                      <a:pt x="36" y="44"/>
                      <a:pt x="34" y="49"/>
                      <a:pt x="30" y="49"/>
                    </a:cubicBezTo>
                    <a:cubicBezTo>
                      <a:pt x="29" y="49"/>
                      <a:pt x="26" y="49"/>
                      <a:pt x="26" y="48"/>
                    </a:cubicBezTo>
                    <a:cubicBezTo>
                      <a:pt x="24" y="43"/>
                      <a:pt x="26" y="41"/>
                      <a:pt x="24" y="38"/>
                    </a:cubicBezTo>
                    <a:cubicBezTo>
                      <a:pt x="22" y="34"/>
                      <a:pt x="17" y="36"/>
                      <a:pt x="16" y="33"/>
                    </a:cubicBezTo>
                    <a:cubicBezTo>
                      <a:pt x="22" y="29"/>
                      <a:pt x="35" y="30"/>
                      <a:pt x="38" y="25"/>
                    </a:cubicBezTo>
                    <a:cubicBezTo>
                      <a:pt x="35" y="25"/>
                      <a:pt x="35" y="25"/>
                      <a:pt x="35" y="25"/>
                    </a:cubicBezTo>
                    <a:cubicBezTo>
                      <a:pt x="30" y="26"/>
                      <a:pt x="27" y="27"/>
                      <a:pt x="23" y="27"/>
                    </a:cubicBezTo>
                    <a:cubicBezTo>
                      <a:pt x="20" y="27"/>
                      <a:pt x="19" y="26"/>
                      <a:pt x="16" y="26"/>
                    </a:cubicBezTo>
                    <a:cubicBezTo>
                      <a:pt x="15" y="25"/>
                      <a:pt x="14" y="23"/>
                      <a:pt x="14" y="22"/>
                    </a:cubicBezTo>
                    <a:cubicBezTo>
                      <a:pt x="11" y="15"/>
                      <a:pt x="0" y="18"/>
                      <a:pt x="0" y="12"/>
                    </a:cubicBezTo>
                    <a:cubicBezTo>
                      <a:pt x="0" y="9"/>
                      <a:pt x="4" y="8"/>
                      <a:pt x="6" y="8"/>
                    </a:cubicBezTo>
                    <a:cubicBezTo>
                      <a:pt x="12" y="8"/>
                      <a:pt x="15" y="0"/>
                      <a:pt x="23" y="0"/>
                    </a:cubicBezTo>
                    <a:cubicBezTo>
                      <a:pt x="30" y="0"/>
                      <a:pt x="36" y="7"/>
                      <a:pt x="44" y="9"/>
                    </a:cubicBezTo>
                    <a:cubicBezTo>
                      <a:pt x="44" y="15"/>
                      <a:pt x="44" y="22"/>
                      <a:pt x="44" y="25"/>
                    </a:cubicBezTo>
                    <a:cubicBezTo>
                      <a:pt x="44" y="27"/>
                      <a:pt x="46" y="29"/>
                      <a:pt x="50" y="29"/>
                    </a:cubicBezTo>
                    <a:cubicBezTo>
                      <a:pt x="50" y="31"/>
                      <a:pt x="56" y="38"/>
                      <a:pt x="59" y="38"/>
                    </a:cubicBezTo>
                    <a:cubicBezTo>
                      <a:pt x="62" y="38"/>
                      <a:pt x="66" y="31"/>
                      <a:pt x="67" y="30"/>
                    </a:cubicBezTo>
                    <a:cubicBezTo>
                      <a:pt x="71" y="27"/>
                      <a:pt x="71" y="26"/>
                      <a:pt x="78" y="25"/>
                    </a:cubicBezTo>
                    <a:cubicBezTo>
                      <a:pt x="82" y="23"/>
                      <a:pt x="87" y="15"/>
                      <a:pt x="92" y="14"/>
                    </a:cubicBezTo>
                    <a:cubicBezTo>
                      <a:pt x="93" y="17"/>
                      <a:pt x="96" y="16"/>
                      <a:pt x="98" y="17"/>
                    </a:cubicBezTo>
                    <a:cubicBezTo>
                      <a:pt x="103" y="18"/>
                      <a:pt x="106" y="24"/>
                      <a:pt x="109" y="25"/>
                    </a:cubicBezTo>
                    <a:cubicBezTo>
                      <a:pt x="121" y="25"/>
                      <a:pt x="121" y="25"/>
                      <a:pt x="121" y="25"/>
                    </a:cubicBezTo>
                    <a:cubicBezTo>
                      <a:pt x="123" y="27"/>
                      <a:pt x="128" y="29"/>
                      <a:pt x="130" y="29"/>
                    </a:cubicBezTo>
                    <a:cubicBezTo>
                      <a:pt x="130" y="30"/>
                      <a:pt x="130" y="30"/>
                      <a:pt x="130" y="30"/>
                    </a:cubicBezTo>
                    <a:lnTo>
                      <a:pt x="128" y="2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grpSp>
            <p:nvGrpSpPr>
              <p:cNvPr id="280" name="Group 361"/>
              <p:cNvGrpSpPr/>
              <p:nvPr/>
            </p:nvGrpSpPr>
            <p:grpSpPr>
              <a:xfrm>
                <a:off x="6275388" y="2917825"/>
                <a:ext cx="966788" cy="806451"/>
                <a:chOff x="6275388" y="2917825"/>
                <a:chExt cx="966788" cy="806451"/>
              </a:xfrm>
              <a:grpFill/>
            </p:grpSpPr>
            <p:sp>
              <p:nvSpPr>
                <p:cNvPr id="281" name="Freeform 7"/>
                <p:cNvSpPr>
                  <a:spLocks/>
                </p:cNvSpPr>
                <p:nvPr/>
              </p:nvSpPr>
              <p:spPr bwMode="auto">
                <a:xfrm>
                  <a:off x="6623050" y="2968625"/>
                  <a:ext cx="11113" cy="25400"/>
                </a:xfrm>
                <a:custGeom>
                  <a:avLst/>
                  <a:gdLst/>
                  <a:ahLst/>
                  <a:cxnLst>
                    <a:cxn ang="0">
                      <a:pos x="7" y="0"/>
                    </a:cxn>
                    <a:cxn ang="0">
                      <a:pos x="8" y="5"/>
                    </a:cxn>
                    <a:cxn ang="0">
                      <a:pos x="5" y="9"/>
                    </a:cxn>
                    <a:cxn ang="0">
                      <a:pos x="2" y="19"/>
                    </a:cxn>
                    <a:cxn ang="0">
                      <a:pos x="0" y="15"/>
                    </a:cxn>
                    <a:cxn ang="0">
                      <a:pos x="4" y="8"/>
                    </a:cxn>
                    <a:cxn ang="0">
                      <a:pos x="7" y="0"/>
                    </a:cxn>
                  </a:cxnLst>
                  <a:rect l="0" t="0" r="r" b="b"/>
                  <a:pathLst>
                    <a:path w="8" h="19">
                      <a:moveTo>
                        <a:pt x="7" y="0"/>
                      </a:moveTo>
                      <a:cubicBezTo>
                        <a:pt x="7" y="4"/>
                        <a:pt x="8" y="2"/>
                        <a:pt x="8" y="5"/>
                      </a:cubicBezTo>
                      <a:cubicBezTo>
                        <a:pt x="8" y="8"/>
                        <a:pt x="7" y="9"/>
                        <a:pt x="5" y="9"/>
                      </a:cubicBezTo>
                      <a:cubicBezTo>
                        <a:pt x="5" y="14"/>
                        <a:pt x="6" y="19"/>
                        <a:pt x="2" y="19"/>
                      </a:cubicBezTo>
                      <a:cubicBezTo>
                        <a:pt x="1" y="19"/>
                        <a:pt x="0" y="16"/>
                        <a:pt x="0" y="15"/>
                      </a:cubicBezTo>
                      <a:cubicBezTo>
                        <a:pt x="0" y="11"/>
                        <a:pt x="4" y="10"/>
                        <a:pt x="4" y="8"/>
                      </a:cubicBezTo>
                      <a:cubicBezTo>
                        <a:pt x="4" y="4"/>
                        <a:pt x="3" y="0"/>
                        <a:pt x="7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 extrusionH="50800"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282" name="Freeform 8"/>
                <p:cNvSpPr>
                  <a:spLocks/>
                </p:cNvSpPr>
                <p:nvPr/>
              </p:nvSpPr>
              <p:spPr bwMode="auto">
                <a:xfrm>
                  <a:off x="6867525" y="2944813"/>
                  <a:ext cx="65088" cy="38100"/>
                </a:xfrm>
                <a:custGeom>
                  <a:avLst/>
                  <a:gdLst/>
                  <a:ahLst/>
                  <a:cxnLst>
                    <a:cxn ang="0">
                      <a:pos x="13" y="27"/>
                    </a:cxn>
                    <a:cxn ang="0">
                      <a:pos x="0" y="18"/>
                    </a:cxn>
                    <a:cxn ang="0">
                      <a:pos x="13" y="18"/>
                    </a:cxn>
                    <a:cxn ang="0">
                      <a:pos x="18" y="17"/>
                    </a:cxn>
                    <a:cxn ang="0">
                      <a:pos x="35" y="13"/>
                    </a:cxn>
                    <a:cxn ang="0">
                      <a:pos x="45" y="0"/>
                    </a:cxn>
                    <a:cxn ang="0">
                      <a:pos x="49" y="7"/>
                    </a:cxn>
                    <a:cxn ang="0">
                      <a:pos x="40" y="22"/>
                    </a:cxn>
                    <a:cxn ang="0">
                      <a:pos x="19" y="29"/>
                    </a:cxn>
                    <a:cxn ang="0">
                      <a:pos x="11" y="25"/>
                    </a:cxn>
                    <a:cxn ang="0">
                      <a:pos x="13" y="27"/>
                    </a:cxn>
                  </a:cxnLst>
                  <a:rect l="0" t="0" r="r" b="b"/>
                  <a:pathLst>
                    <a:path w="49" h="29">
                      <a:moveTo>
                        <a:pt x="13" y="27"/>
                      </a:moveTo>
                      <a:cubicBezTo>
                        <a:pt x="9" y="22"/>
                        <a:pt x="1" y="24"/>
                        <a:pt x="0" y="18"/>
                      </a:cubicBezTo>
                      <a:cubicBezTo>
                        <a:pt x="13" y="18"/>
                        <a:pt x="13" y="18"/>
                        <a:pt x="13" y="18"/>
                      </a:cubicBezTo>
                      <a:cubicBezTo>
                        <a:pt x="14" y="18"/>
                        <a:pt x="18" y="17"/>
                        <a:pt x="18" y="17"/>
                      </a:cubicBezTo>
                      <a:cubicBezTo>
                        <a:pt x="25" y="14"/>
                        <a:pt x="31" y="15"/>
                        <a:pt x="35" y="13"/>
                      </a:cubicBezTo>
                      <a:cubicBezTo>
                        <a:pt x="41" y="10"/>
                        <a:pt x="39" y="0"/>
                        <a:pt x="45" y="0"/>
                      </a:cubicBezTo>
                      <a:cubicBezTo>
                        <a:pt x="48" y="0"/>
                        <a:pt x="49" y="4"/>
                        <a:pt x="49" y="7"/>
                      </a:cubicBezTo>
                      <a:cubicBezTo>
                        <a:pt x="49" y="16"/>
                        <a:pt x="40" y="14"/>
                        <a:pt x="40" y="22"/>
                      </a:cubicBezTo>
                      <a:cubicBezTo>
                        <a:pt x="32" y="24"/>
                        <a:pt x="28" y="29"/>
                        <a:pt x="19" y="29"/>
                      </a:cubicBezTo>
                      <a:cubicBezTo>
                        <a:pt x="17" y="29"/>
                        <a:pt x="11" y="26"/>
                        <a:pt x="11" y="25"/>
                      </a:cubicBezTo>
                      <a:lnTo>
                        <a:pt x="13" y="2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 extrusionH="50800"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283" name="Freeform 10"/>
                <p:cNvSpPr>
                  <a:spLocks/>
                </p:cNvSpPr>
                <p:nvPr/>
              </p:nvSpPr>
              <p:spPr bwMode="auto">
                <a:xfrm>
                  <a:off x="6911975" y="2917825"/>
                  <a:ext cx="34925" cy="34925"/>
                </a:xfrm>
                <a:custGeom>
                  <a:avLst/>
                  <a:gdLst/>
                  <a:ahLst/>
                  <a:cxnLst>
                    <a:cxn ang="0">
                      <a:pos x="23" y="25"/>
                    </a:cxn>
                    <a:cxn ang="0">
                      <a:pos x="19" y="17"/>
                    </a:cxn>
                    <a:cxn ang="0">
                      <a:pos x="8" y="6"/>
                    </a:cxn>
                    <a:cxn ang="0">
                      <a:pos x="0" y="0"/>
                    </a:cxn>
                    <a:cxn ang="0">
                      <a:pos x="18" y="13"/>
                    </a:cxn>
                    <a:cxn ang="0">
                      <a:pos x="26" y="22"/>
                    </a:cxn>
                    <a:cxn ang="0">
                      <a:pos x="26" y="25"/>
                    </a:cxn>
                    <a:cxn ang="0">
                      <a:pos x="23" y="25"/>
                    </a:cxn>
                  </a:cxnLst>
                  <a:rect l="0" t="0" r="r" b="b"/>
                  <a:pathLst>
                    <a:path w="26" h="26">
                      <a:moveTo>
                        <a:pt x="23" y="25"/>
                      </a:moveTo>
                      <a:cubicBezTo>
                        <a:pt x="18" y="24"/>
                        <a:pt x="18" y="21"/>
                        <a:pt x="19" y="17"/>
                      </a:cubicBezTo>
                      <a:cubicBezTo>
                        <a:pt x="13" y="14"/>
                        <a:pt x="14" y="9"/>
                        <a:pt x="8" y="6"/>
                      </a:cubicBezTo>
                      <a:cubicBezTo>
                        <a:pt x="5" y="4"/>
                        <a:pt x="2" y="4"/>
                        <a:pt x="0" y="0"/>
                      </a:cubicBezTo>
                      <a:cubicBezTo>
                        <a:pt x="9" y="3"/>
                        <a:pt x="13" y="8"/>
                        <a:pt x="18" y="13"/>
                      </a:cubicBezTo>
                      <a:cubicBezTo>
                        <a:pt x="21" y="17"/>
                        <a:pt x="26" y="16"/>
                        <a:pt x="26" y="22"/>
                      </a:cubicBezTo>
                      <a:cubicBezTo>
                        <a:pt x="26" y="23"/>
                        <a:pt x="26" y="24"/>
                        <a:pt x="26" y="25"/>
                      </a:cubicBezTo>
                      <a:cubicBezTo>
                        <a:pt x="25" y="25"/>
                        <a:pt x="24" y="26"/>
                        <a:pt x="23" y="25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 extrusionH="50800"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284" name="Freeform 11"/>
                <p:cNvSpPr>
                  <a:spLocks/>
                </p:cNvSpPr>
                <p:nvPr/>
              </p:nvSpPr>
              <p:spPr bwMode="auto">
                <a:xfrm>
                  <a:off x="6972300" y="2967038"/>
                  <a:ext cx="17463" cy="20638"/>
                </a:xfrm>
                <a:custGeom>
                  <a:avLst/>
                  <a:gdLst/>
                  <a:ahLst/>
                  <a:cxnLst>
                    <a:cxn ang="0">
                      <a:pos x="7" y="9"/>
                    </a:cxn>
                    <a:cxn ang="0">
                      <a:pos x="1" y="0"/>
                    </a:cxn>
                    <a:cxn ang="0">
                      <a:pos x="13" y="12"/>
                    </a:cxn>
                    <a:cxn ang="0">
                      <a:pos x="10" y="16"/>
                    </a:cxn>
                    <a:cxn ang="0">
                      <a:pos x="7" y="13"/>
                    </a:cxn>
                    <a:cxn ang="0">
                      <a:pos x="7" y="9"/>
                    </a:cxn>
                  </a:cxnLst>
                  <a:rect l="0" t="0" r="r" b="b"/>
                  <a:pathLst>
                    <a:path w="13" h="16">
                      <a:moveTo>
                        <a:pt x="7" y="9"/>
                      </a:moveTo>
                      <a:cubicBezTo>
                        <a:pt x="2" y="9"/>
                        <a:pt x="0" y="4"/>
                        <a:pt x="1" y="0"/>
                      </a:cubicBezTo>
                      <a:cubicBezTo>
                        <a:pt x="4" y="1"/>
                        <a:pt x="13" y="11"/>
                        <a:pt x="13" y="12"/>
                      </a:cubicBezTo>
                      <a:cubicBezTo>
                        <a:pt x="13" y="14"/>
                        <a:pt x="11" y="16"/>
                        <a:pt x="10" y="16"/>
                      </a:cubicBezTo>
                      <a:cubicBezTo>
                        <a:pt x="9" y="16"/>
                        <a:pt x="7" y="14"/>
                        <a:pt x="7" y="13"/>
                      </a:cubicBezTo>
                      <a:cubicBezTo>
                        <a:pt x="7" y="12"/>
                        <a:pt x="7" y="11"/>
                        <a:pt x="7" y="9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 extrusionH="50800"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285" name="Freeform 12"/>
                <p:cNvSpPr>
                  <a:spLocks/>
                </p:cNvSpPr>
                <p:nvPr/>
              </p:nvSpPr>
              <p:spPr bwMode="auto">
                <a:xfrm>
                  <a:off x="7086600" y="3046413"/>
                  <a:ext cx="9525" cy="11113"/>
                </a:xfrm>
                <a:custGeom>
                  <a:avLst/>
                  <a:gdLst/>
                  <a:ahLst/>
                  <a:cxnLst>
                    <a:cxn ang="0">
                      <a:pos x="7" y="6"/>
                    </a:cxn>
                    <a:cxn ang="0">
                      <a:pos x="7" y="9"/>
                    </a:cxn>
                    <a:cxn ang="0">
                      <a:pos x="0" y="0"/>
                    </a:cxn>
                    <a:cxn ang="0">
                      <a:pos x="7" y="6"/>
                    </a:cxn>
                  </a:cxnLst>
                  <a:rect l="0" t="0" r="r" b="b"/>
                  <a:pathLst>
                    <a:path w="7" h="9">
                      <a:moveTo>
                        <a:pt x="7" y="6"/>
                      </a:moveTo>
                      <a:cubicBezTo>
                        <a:pt x="7" y="7"/>
                        <a:pt x="7" y="8"/>
                        <a:pt x="7" y="9"/>
                      </a:cubicBezTo>
                      <a:cubicBezTo>
                        <a:pt x="3" y="9"/>
                        <a:pt x="0" y="2"/>
                        <a:pt x="0" y="0"/>
                      </a:cubicBezTo>
                      <a:cubicBezTo>
                        <a:pt x="4" y="2"/>
                        <a:pt x="7" y="3"/>
                        <a:pt x="7" y="6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 extrusionH="50800"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286" name="Freeform 13"/>
                <p:cNvSpPr>
                  <a:spLocks/>
                </p:cNvSpPr>
                <p:nvPr/>
              </p:nvSpPr>
              <p:spPr bwMode="auto">
                <a:xfrm>
                  <a:off x="7061200" y="3036888"/>
                  <a:ext cx="20638" cy="9525"/>
                </a:xfrm>
                <a:custGeom>
                  <a:avLst/>
                  <a:gdLst/>
                  <a:ahLst/>
                  <a:cxnLst>
                    <a:cxn ang="0">
                      <a:pos x="15" y="6"/>
                    </a:cxn>
                    <a:cxn ang="0">
                      <a:pos x="12" y="7"/>
                    </a:cxn>
                    <a:cxn ang="0">
                      <a:pos x="0" y="0"/>
                    </a:cxn>
                    <a:cxn ang="0">
                      <a:pos x="15" y="6"/>
                    </a:cxn>
                  </a:cxnLst>
                  <a:rect l="0" t="0" r="r" b="b"/>
                  <a:pathLst>
                    <a:path w="15" h="7">
                      <a:moveTo>
                        <a:pt x="15" y="6"/>
                      </a:moveTo>
                      <a:cubicBezTo>
                        <a:pt x="14" y="6"/>
                        <a:pt x="13" y="7"/>
                        <a:pt x="12" y="7"/>
                      </a:cubicBezTo>
                      <a:cubicBezTo>
                        <a:pt x="7" y="7"/>
                        <a:pt x="0" y="5"/>
                        <a:pt x="0" y="0"/>
                      </a:cubicBezTo>
                      <a:cubicBezTo>
                        <a:pt x="7" y="0"/>
                        <a:pt x="11" y="1"/>
                        <a:pt x="15" y="6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 extrusionH="50800"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287" name="Freeform 14"/>
                <p:cNvSpPr>
                  <a:spLocks/>
                </p:cNvSpPr>
                <p:nvPr/>
              </p:nvSpPr>
              <p:spPr bwMode="auto">
                <a:xfrm>
                  <a:off x="7064375" y="3013075"/>
                  <a:ext cx="17463" cy="19050"/>
                </a:xfrm>
                <a:custGeom>
                  <a:avLst/>
                  <a:gdLst/>
                  <a:ahLst/>
                  <a:cxnLst>
                    <a:cxn ang="0">
                      <a:pos x="13" y="14"/>
                    </a:cxn>
                    <a:cxn ang="0">
                      <a:pos x="0" y="0"/>
                    </a:cxn>
                    <a:cxn ang="0">
                      <a:pos x="13" y="14"/>
                    </a:cxn>
                  </a:cxnLst>
                  <a:rect l="0" t="0" r="r" b="b"/>
                  <a:pathLst>
                    <a:path w="13" h="14">
                      <a:moveTo>
                        <a:pt x="13" y="14"/>
                      </a:moveTo>
                      <a:cubicBezTo>
                        <a:pt x="9" y="14"/>
                        <a:pt x="1" y="3"/>
                        <a:pt x="0" y="0"/>
                      </a:cubicBezTo>
                      <a:cubicBezTo>
                        <a:pt x="6" y="3"/>
                        <a:pt x="11" y="7"/>
                        <a:pt x="13" y="14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 extrusionH="50800"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288" name="Freeform 15"/>
                <p:cNvSpPr>
                  <a:spLocks/>
                </p:cNvSpPr>
                <p:nvPr/>
              </p:nvSpPr>
              <p:spPr bwMode="auto">
                <a:xfrm>
                  <a:off x="7027863" y="2998788"/>
                  <a:ext cx="23813" cy="14288"/>
                </a:xfrm>
                <a:custGeom>
                  <a:avLst/>
                  <a:gdLst/>
                  <a:ahLst/>
                  <a:cxnLst>
                    <a:cxn ang="0">
                      <a:pos x="2" y="0"/>
                    </a:cxn>
                    <a:cxn ang="0">
                      <a:pos x="17" y="9"/>
                    </a:cxn>
                    <a:cxn ang="0">
                      <a:pos x="14" y="10"/>
                    </a:cxn>
                    <a:cxn ang="0">
                      <a:pos x="0" y="1"/>
                    </a:cxn>
                    <a:cxn ang="0">
                      <a:pos x="1" y="1"/>
                    </a:cxn>
                    <a:cxn ang="0">
                      <a:pos x="2" y="0"/>
                    </a:cxn>
                  </a:cxnLst>
                  <a:rect l="0" t="0" r="r" b="b"/>
                  <a:pathLst>
                    <a:path w="17" h="10">
                      <a:moveTo>
                        <a:pt x="2" y="0"/>
                      </a:moveTo>
                      <a:cubicBezTo>
                        <a:pt x="6" y="2"/>
                        <a:pt x="15" y="5"/>
                        <a:pt x="17" y="9"/>
                      </a:cubicBezTo>
                      <a:cubicBezTo>
                        <a:pt x="17" y="9"/>
                        <a:pt x="15" y="10"/>
                        <a:pt x="14" y="10"/>
                      </a:cubicBezTo>
                      <a:cubicBezTo>
                        <a:pt x="10" y="10"/>
                        <a:pt x="0" y="6"/>
                        <a:pt x="0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lnTo>
                        <a:pt x="2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 extrusionH="50800"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289" name="Freeform 16"/>
                <p:cNvSpPr>
                  <a:spLocks/>
                </p:cNvSpPr>
                <p:nvPr/>
              </p:nvSpPr>
              <p:spPr bwMode="auto">
                <a:xfrm>
                  <a:off x="7002463" y="2984500"/>
                  <a:ext cx="14288" cy="793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1" y="6"/>
                    </a:cxn>
                    <a:cxn ang="0">
                      <a:pos x="7" y="6"/>
                    </a:cxn>
                    <a:cxn ang="0">
                      <a:pos x="0" y="2"/>
                    </a:cxn>
                    <a:cxn ang="0">
                      <a:pos x="3" y="1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1" h="6">
                      <a:moveTo>
                        <a:pt x="0" y="0"/>
                      </a:moveTo>
                      <a:cubicBezTo>
                        <a:pt x="5" y="3"/>
                        <a:pt x="8" y="2"/>
                        <a:pt x="11" y="6"/>
                      </a:cubicBezTo>
                      <a:cubicBezTo>
                        <a:pt x="7" y="6"/>
                        <a:pt x="7" y="6"/>
                        <a:pt x="7" y="6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" y="2"/>
                        <a:pt x="3" y="2"/>
                        <a:pt x="3" y="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 extrusionH="50800"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290" name="Freeform 17"/>
                <p:cNvSpPr>
                  <a:spLocks/>
                </p:cNvSpPr>
                <p:nvPr/>
              </p:nvSpPr>
              <p:spPr bwMode="auto">
                <a:xfrm>
                  <a:off x="6800850" y="3594100"/>
                  <a:ext cx="63500" cy="65088"/>
                </a:xfrm>
                <a:custGeom>
                  <a:avLst/>
                  <a:gdLst/>
                  <a:ahLst/>
                  <a:cxnLst>
                    <a:cxn ang="0">
                      <a:pos x="24" y="7"/>
                    </a:cxn>
                    <a:cxn ang="0">
                      <a:pos x="43" y="3"/>
                    </a:cxn>
                    <a:cxn ang="0">
                      <a:pos x="48" y="16"/>
                    </a:cxn>
                    <a:cxn ang="0">
                      <a:pos x="27" y="49"/>
                    </a:cxn>
                    <a:cxn ang="0">
                      <a:pos x="0" y="7"/>
                    </a:cxn>
                    <a:cxn ang="0">
                      <a:pos x="24" y="7"/>
                    </a:cxn>
                  </a:cxnLst>
                  <a:rect l="0" t="0" r="r" b="b"/>
                  <a:pathLst>
                    <a:path w="48" h="49">
                      <a:moveTo>
                        <a:pt x="24" y="7"/>
                      </a:moveTo>
                      <a:cubicBezTo>
                        <a:pt x="30" y="7"/>
                        <a:pt x="37" y="5"/>
                        <a:pt x="43" y="3"/>
                      </a:cubicBezTo>
                      <a:cubicBezTo>
                        <a:pt x="45" y="8"/>
                        <a:pt x="48" y="11"/>
                        <a:pt x="48" y="16"/>
                      </a:cubicBezTo>
                      <a:cubicBezTo>
                        <a:pt x="48" y="26"/>
                        <a:pt x="36" y="49"/>
                        <a:pt x="27" y="49"/>
                      </a:cubicBezTo>
                      <a:cubicBezTo>
                        <a:pt x="14" y="49"/>
                        <a:pt x="0" y="16"/>
                        <a:pt x="0" y="7"/>
                      </a:cubicBezTo>
                      <a:cubicBezTo>
                        <a:pt x="0" y="0"/>
                        <a:pt x="24" y="7"/>
                        <a:pt x="24" y="7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 extrusionH="50800"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291" name="Freeform 18"/>
                <p:cNvSpPr>
                  <a:spLocks/>
                </p:cNvSpPr>
                <p:nvPr/>
              </p:nvSpPr>
              <p:spPr bwMode="auto">
                <a:xfrm>
                  <a:off x="6275388" y="3057525"/>
                  <a:ext cx="676275" cy="509588"/>
                </a:xfrm>
                <a:custGeom>
                  <a:avLst/>
                  <a:gdLst/>
                  <a:ahLst/>
                  <a:cxnLst>
                    <a:cxn ang="0">
                      <a:pos x="508" y="232"/>
                    </a:cxn>
                    <a:cxn ang="0">
                      <a:pos x="501" y="272"/>
                    </a:cxn>
                    <a:cxn ang="0">
                      <a:pos x="478" y="312"/>
                    </a:cxn>
                    <a:cxn ang="0">
                      <a:pos x="465" y="351"/>
                    </a:cxn>
                    <a:cxn ang="0">
                      <a:pos x="398" y="370"/>
                    </a:cxn>
                    <a:cxn ang="0">
                      <a:pos x="335" y="350"/>
                    </a:cxn>
                    <a:cxn ang="0">
                      <a:pos x="329" y="330"/>
                    </a:cxn>
                    <a:cxn ang="0">
                      <a:pos x="314" y="333"/>
                    </a:cxn>
                    <a:cxn ang="0">
                      <a:pos x="313" y="315"/>
                    </a:cxn>
                    <a:cxn ang="0">
                      <a:pos x="301" y="329"/>
                    </a:cxn>
                    <a:cxn ang="0">
                      <a:pos x="310" y="292"/>
                    </a:cxn>
                    <a:cxn ang="0">
                      <a:pos x="278" y="315"/>
                    </a:cxn>
                    <a:cxn ang="0">
                      <a:pos x="214" y="276"/>
                    </a:cxn>
                    <a:cxn ang="0">
                      <a:pos x="131" y="308"/>
                    </a:cxn>
                    <a:cxn ang="0">
                      <a:pos x="93" y="311"/>
                    </a:cxn>
                    <a:cxn ang="0">
                      <a:pos x="22" y="310"/>
                    </a:cxn>
                    <a:cxn ang="0">
                      <a:pos x="23" y="262"/>
                    </a:cxn>
                    <a:cxn ang="0">
                      <a:pos x="2" y="204"/>
                    </a:cxn>
                    <a:cxn ang="0">
                      <a:pos x="9" y="204"/>
                    </a:cxn>
                    <a:cxn ang="0">
                      <a:pos x="3" y="176"/>
                    </a:cxn>
                    <a:cxn ang="0">
                      <a:pos x="8" y="145"/>
                    </a:cxn>
                    <a:cxn ang="0">
                      <a:pos x="32" y="132"/>
                    </a:cxn>
                    <a:cxn ang="0">
                      <a:pos x="114" y="95"/>
                    </a:cxn>
                    <a:cxn ang="0">
                      <a:pos x="119" y="76"/>
                    </a:cxn>
                    <a:cxn ang="0">
                      <a:pos x="131" y="71"/>
                    </a:cxn>
                    <a:cxn ang="0">
                      <a:pos x="150" y="50"/>
                    </a:cxn>
                    <a:cxn ang="0">
                      <a:pos x="187" y="58"/>
                    </a:cxn>
                    <a:cxn ang="0">
                      <a:pos x="203" y="56"/>
                    </a:cxn>
                    <a:cxn ang="0">
                      <a:pos x="211" y="30"/>
                    </a:cxn>
                    <a:cxn ang="0">
                      <a:pos x="244" y="17"/>
                    </a:cxn>
                    <a:cxn ang="0">
                      <a:pos x="276" y="19"/>
                    </a:cxn>
                    <a:cxn ang="0">
                      <a:pos x="297" y="23"/>
                    </a:cxn>
                    <a:cxn ang="0">
                      <a:pos x="281" y="54"/>
                    </a:cxn>
                    <a:cxn ang="0">
                      <a:pos x="295" y="68"/>
                    </a:cxn>
                    <a:cxn ang="0">
                      <a:pos x="341" y="90"/>
                    </a:cxn>
                    <a:cxn ang="0">
                      <a:pos x="359" y="15"/>
                    </a:cxn>
                    <a:cxn ang="0">
                      <a:pos x="381" y="28"/>
                    </a:cxn>
                    <a:cxn ang="0">
                      <a:pos x="400" y="50"/>
                    </a:cxn>
                    <a:cxn ang="0">
                      <a:pos x="419" y="104"/>
                    </a:cxn>
                    <a:cxn ang="0">
                      <a:pos x="457" y="146"/>
                    </a:cxn>
                    <a:cxn ang="0">
                      <a:pos x="497" y="185"/>
                    </a:cxn>
                  </a:cxnLst>
                  <a:rect l="0" t="0" r="r" b="b"/>
                  <a:pathLst>
                    <a:path w="508" h="383">
                      <a:moveTo>
                        <a:pt x="496" y="186"/>
                      </a:moveTo>
                      <a:cubicBezTo>
                        <a:pt x="503" y="195"/>
                        <a:pt x="508" y="219"/>
                        <a:pt x="508" y="232"/>
                      </a:cubicBezTo>
                      <a:cubicBezTo>
                        <a:pt x="508" y="242"/>
                        <a:pt x="505" y="256"/>
                        <a:pt x="501" y="260"/>
                      </a:cubicBezTo>
                      <a:cubicBezTo>
                        <a:pt x="501" y="272"/>
                        <a:pt x="501" y="272"/>
                        <a:pt x="501" y="272"/>
                      </a:cubicBezTo>
                      <a:cubicBezTo>
                        <a:pt x="499" y="276"/>
                        <a:pt x="500" y="277"/>
                        <a:pt x="498" y="281"/>
                      </a:cubicBezTo>
                      <a:cubicBezTo>
                        <a:pt x="490" y="293"/>
                        <a:pt x="482" y="298"/>
                        <a:pt x="478" y="312"/>
                      </a:cubicBezTo>
                      <a:cubicBezTo>
                        <a:pt x="474" y="322"/>
                        <a:pt x="465" y="336"/>
                        <a:pt x="465" y="352"/>
                      </a:cubicBezTo>
                      <a:cubicBezTo>
                        <a:pt x="465" y="351"/>
                        <a:pt x="465" y="351"/>
                        <a:pt x="465" y="351"/>
                      </a:cubicBezTo>
                      <a:cubicBezTo>
                        <a:pt x="460" y="371"/>
                        <a:pt x="424" y="362"/>
                        <a:pt x="420" y="383"/>
                      </a:cubicBezTo>
                      <a:cubicBezTo>
                        <a:pt x="417" y="382"/>
                        <a:pt x="399" y="372"/>
                        <a:pt x="398" y="370"/>
                      </a:cubicBezTo>
                      <a:cubicBezTo>
                        <a:pt x="388" y="371"/>
                        <a:pt x="392" y="379"/>
                        <a:pt x="381" y="379"/>
                      </a:cubicBezTo>
                      <a:cubicBezTo>
                        <a:pt x="363" y="379"/>
                        <a:pt x="335" y="368"/>
                        <a:pt x="335" y="350"/>
                      </a:cubicBezTo>
                      <a:cubicBezTo>
                        <a:pt x="335" y="343"/>
                        <a:pt x="329" y="338"/>
                        <a:pt x="329" y="332"/>
                      </a:cubicBezTo>
                      <a:cubicBezTo>
                        <a:pt x="329" y="332"/>
                        <a:pt x="329" y="330"/>
                        <a:pt x="329" y="330"/>
                      </a:cubicBezTo>
                      <a:cubicBezTo>
                        <a:pt x="325" y="332"/>
                        <a:pt x="323" y="332"/>
                        <a:pt x="320" y="333"/>
                      </a:cubicBezTo>
                      <a:cubicBezTo>
                        <a:pt x="314" y="333"/>
                        <a:pt x="314" y="333"/>
                        <a:pt x="314" y="333"/>
                      </a:cubicBezTo>
                      <a:cubicBezTo>
                        <a:pt x="316" y="330"/>
                        <a:pt x="318" y="328"/>
                        <a:pt x="318" y="323"/>
                      </a:cubicBezTo>
                      <a:cubicBezTo>
                        <a:pt x="318" y="318"/>
                        <a:pt x="315" y="316"/>
                        <a:pt x="313" y="315"/>
                      </a:cubicBezTo>
                      <a:cubicBezTo>
                        <a:pt x="313" y="316"/>
                        <a:pt x="312" y="318"/>
                        <a:pt x="312" y="319"/>
                      </a:cubicBezTo>
                      <a:cubicBezTo>
                        <a:pt x="308" y="321"/>
                        <a:pt x="308" y="329"/>
                        <a:pt x="301" y="329"/>
                      </a:cubicBezTo>
                      <a:cubicBezTo>
                        <a:pt x="299" y="329"/>
                        <a:pt x="297" y="326"/>
                        <a:pt x="297" y="324"/>
                      </a:cubicBezTo>
                      <a:cubicBezTo>
                        <a:pt x="308" y="322"/>
                        <a:pt x="310" y="299"/>
                        <a:pt x="310" y="292"/>
                      </a:cubicBezTo>
                      <a:cubicBezTo>
                        <a:pt x="302" y="300"/>
                        <a:pt x="291" y="323"/>
                        <a:pt x="281" y="323"/>
                      </a:cubicBezTo>
                      <a:cubicBezTo>
                        <a:pt x="276" y="323"/>
                        <a:pt x="278" y="315"/>
                        <a:pt x="278" y="315"/>
                      </a:cubicBezTo>
                      <a:cubicBezTo>
                        <a:pt x="275" y="315"/>
                        <a:pt x="265" y="294"/>
                        <a:pt x="262" y="289"/>
                      </a:cubicBezTo>
                      <a:cubicBezTo>
                        <a:pt x="254" y="280"/>
                        <a:pt x="228" y="276"/>
                        <a:pt x="214" y="276"/>
                      </a:cubicBezTo>
                      <a:cubicBezTo>
                        <a:pt x="198" y="276"/>
                        <a:pt x="195" y="283"/>
                        <a:pt x="185" y="286"/>
                      </a:cubicBezTo>
                      <a:cubicBezTo>
                        <a:pt x="163" y="293"/>
                        <a:pt x="135" y="285"/>
                        <a:pt x="131" y="308"/>
                      </a:cubicBezTo>
                      <a:cubicBezTo>
                        <a:pt x="122" y="309"/>
                        <a:pt x="115" y="311"/>
                        <a:pt x="105" y="311"/>
                      </a:cubicBezTo>
                      <a:cubicBezTo>
                        <a:pt x="98" y="307"/>
                        <a:pt x="98" y="311"/>
                        <a:pt x="93" y="311"/>
                      </a:cubicBezTo>
                      <a:cubicBezTo>
                        <a:pt x="77" y="311"/>
                        <a:pt x="71" y="326"/>
                        <a:pt x="51" y="326"/>
                      </a:cubicBezTo>
                      <a:cubicBezTo>
                        <a:pt x="43" y="326"/>
                        <a:pt x="22" y="316"/>
                        <a:pt x="22" y="310"/>
                      </a:cubicBezTo>
                      <a:cubicBezTo>
                        <a:pt x="22" y="303"/>
                        <a:pt x="32" y="300"/>
                        <a:pt x="32" y="290"/>
                      </a:cubicBezTo>
                      <a:cubicBezTo>
                        <a:pt x="32" y="277"/>
                        <a:pt x="26" y="270"/>
                        <a:pt x="23" y="262"/>
                      </a:cubicBezTo>
                      <a:cubicBezTo>
                        <a:pt x="18" y="243"/>
                        <a:pt x="17" y="237"/>
                        <a:pt x="11" y="220"/>
                      </a:cubicBezTo>
                      <a:cubicBezTo>
                        <a:pt x="9" y="213"/>
                        <a:pt x="0" y="211"/>
                        <a:pt x="2" y="204"/>
                      </a:cubicBezTo>
                      <a:cubicBezTo>
                        <a:pt x="3" y="202"/>
                        <a:pt x="3" y="201"/>
                        <a:pt x="5" y="198"/>
                      </a:cubicBezTo>
                      <a:cubicBezTo>
                        <a:pt x="6" y="201"/>
                        <a:pt x="7" y="203"/>
                        <a:pt x="9" y="204"/>
                      </a:cubicBezTo>
                      <a:cubicBezTo>
                        <a:pt x="10" y="202"/>
                        <a:pt x="9" y="201"/>
                        <a:pt x="9" y="198"/>
                      </a:cubicBezTo>
                      <a:cubicBezTo>
                        <a:pt x="9" y="192"/>
                        <a:pt x="3" y="187"/>
                        <a:pt x="3" y="176"/>
                      </a:cubicBezTo>
                      <a:cubicBezTo>
                        <a:pt x="3" y="162"/>
                        <a:pt x="3" y="161"/>
                        <a:pt x="3" y="150"/>
                      </a:cubicBezTo>
                      <a:cubicBezTo>
                        <a:pt x="3" y="146"/>
                        <a:pt x="7" y="146"/>
                        <a:pt x="8" y="145"/>
                      </a:cubicBezTo>
                      <a:cubicBezTo>
                        <a:pt x="9" y="146"/>
                        <a:pt x="9" y="148"/>
                        <a:pt x="9" y="149"/>
                      </a:cubicBezTo>
                      <a:cubicBezTo>
                        <a:pt x="17" y="148"/>
                        <a:pt x="27" y="137"/>
                        <a:pt x="32" y="132"/>
                      </a:cubicBezTo>
                      <a:cubicBezTo>
                        <a:pt x="37" y="127"/>
                        <a:pt x="53" y="126"/>
                        <a:pt x="62" y="125"/>
                      </a:cubicBezTo>
                      <a:cubicBezTo>
                        <a:pt x="78" y="122"/>
                        <a:pt x="114" y="110"/>
                        <a:pt x="114" y="95"/>
                      </a:cubicBezTo>
                      <a:cubicBezTo>
                        <a:pt x="114" y="92"/>
                        <a:pt x="114" y="90"/>
                        <a:pt x="114" y="87"/>
                      </a:cubicBezTo>
                      <a:cubicBezTo>
                        <a:pt x="114" y="83"/>
                        <a:pt x="115" y="79"/>
                        <a:pt x="119" y="76"/>
                      </a:cubicBezTo>
                      <a:cubicBezTo>
                        <a:pt x="122" y="80"/>
                        <a:pt x="124" y="82"/>
                        <a:pt x="126" y="85"/>
                      </a:cubicBezTo>
                      <a:cubicBezTo>
                        <a:pt x="131" y="82"/>
                        <a:pt x="129" y="75"/>
                        <a:pt x="131" y="71"/>
                      </a:cubicBezTo>
                      <a:cubicBezTo>
                        <a:pt x="134" y="72"/>
                        <a:pt x="137" y="74"/>
                        <a:pt x="140" y="74"/>
                      </a:cubicBezTo>
                      <a:cubicBezTo>
                        <a:pt x="140" y="62"/>
                        <a:pt x="149" y="60"/>
                        <a:pt x="150" y="50"/>
                      </a:cubicBezTo>
                      <a:cubicBezTo>
                        <a:pt x="162" y="50"/>
                        <a:pt x="164" y="41"/>
                        <a:pt x="173" y="41"/>
                      </a:cubicBezTo>
                      <a:cubicBezTo>
                        <a:pt x="181" y="41"/>
                        <a:pt x="186" y="50"/>
                        <a:pt x="187" y="58"/>
                      </a:cubicBezTo>
                      <a:cubicBezTo>
                        <a:pt x="189" y="55"/>
                        <a:pt x="192" y="53"/>
                        <a:pt x="196" y="53"/>
                      </a:cubicBezTo>
                      <a:cubicBezTo>
                        <a:pt x="198" y="53"/>
                        <a:pt x="202" y="56"/>
                        <a:pt x="203" y="56"/>
                      </a:cubicBezTo>
                      <a:cubicBezTo>
                        <a:pt x="205" y="52"/>
                        <a:pt x="204" y="49"/>
                        <a:pt x="204" y="45"/>
                      </a:cubicBezTo>
                      <a:cubicBezTo>
                        <a:pt x="204" y="39"/>
                        <a:pt x="211" y="36"/>
                        <a:pt x="211" y="30"/>
                      </a:cubicBezTo>
                      <a:cubicBezTo>
                        <a:pt x="211" y="24"/>
                        <a:pt x="228" y="20"/>
                        <a:pt x="236" y="20"/>
                      </a:cubicBezTo>
                      <a:cubicBezTo>
                        <a:pt x="239" y="20"/>
                        <a:pt x="243" y="17"/>
                        <a:pt x="244" y="17"/>
                      </a:cubicBezTo>
                      <a:cubicBezTo>
                        <a:pt x="241" y="13"/>
                        <a:pt x="237" y="11"/>
                        <a:pt x="236" y="7"/>
                      </a:cubicBezTo>
                      <a:cubicBezTo>
                        <a:pt x="251" y="13"/>
                        <a:pt x="260" y="19"/>
                        <a:pt x="276" y="19"/>
                      </a:cubicBezTo>
                      <a:cubicBezTo>
                        <a:pt x="281" y="19"/>
                        <a:pt x="283" y="15"/>
                        <a:pt x="288" y="15"/>
                      </a:cubicBezTo>
                      <a:cubicBezTo>
                        <a:pt x="291" y="15"/>
                        <a:pt x="297" y="20"/>
                        <a:pt x="297" y="23"/>
                      </a:cubicBezTo>
                      <a:cubicBezTo>
                        <a:pt x="297" y="29"/>
                        <a:pt x="290" y="30"/>
                        <a:pt x="287" y="32"/>
                      </a:cubicBezTo>
                      <a:cubicBezTo>
                        <a:pt x="281" y="54"/>
                        <a:pt x="281" y="54"/>
                        <a:pt x="281" y="54"/>
                      </a:cubicBezTo>
                      <a:cubicBezTo>
                        <a:pt x="281" y="58"/>
                        <a:pt x="288" y="57"/>
                        <a:pt x="290" y="59"/>
                      </a:cubicBezTo>
                      <a:cubicBezTo>
                        <a:pt x="293" y="60"/>
                        <a:pt x="293" y="67"/>
                        <a:pt x="295" y="68"/>
                      </a:cubicBezTo>
                      <a:cubicBezTo>
                        <a:pt x="306" y="72"/>
                        <a:pt x="313" y="74"/>
                        <a:pt x="324" y="79"/>
                      </a:cubicBezTo>
                      <a:cubicBezTo>
                        <a:pt x="330" y="81"/>
                        <a:pt x="333" y="90"/>
                        <a:pt x="341" y="90"/>
                      </a:cubicBezTo>
                      <a:cubicBezTo>
                        <a:pt x="355" y="90"/>
                        <a:pt x="357" y="64"/>
                        <a:pt x="359" y="54"/>
                      </a:cubicBezTo>
                      <a:cubicBezTo>
                        <a:pt x="359" y="15"/>
                        <a:pt x="359" y="15"/>
                        <a:pt x="359" y="15"/>
                      </a:cubicBezTo>
                      <a:cubicBezTo>
                        <a:pt x="366" y="9"/>
                        <a:pt x="364" y="4"/>
                        <a:pt x="372" y="0"/>
                      </a:cubicBezTo>
                      <a:cubicBezTo>
                        <a:pt x="373" y="11"/>
                        <a:pt x="379" y="19"/>
                        <a:pt x="381" y="28"/>
                      </a:cubicBezTo>
                      <a:cubicBezTo>
                        <a:pt x="383" y="34"/>
                        <a:pt x="381" y="42"/>
                        <a:pt x="386" y="45"/>
                      </a:cubicBezTo>
                      <a:cubicBezTo>
                        <a:pt x="390" y="47"/>
                        <a:pt x="399" y="49"/>
                        <a:pt x="400" y="50"/>
                      </a:cubicBezTo>
                      <a:cubicBezTo>
                        <a:pt x="406" y="54"/>
                        <a:pt x="406" y="68"/>
                        <a:pt x="408" y="75"/>
                      </a:cubicBezTo>
                      <a:cubicBezTo>
                        <a:pt x="412" y="87"/>
                        <a:pt x="415" y="93"/>
                        <a:pt x="419" y="104"/>
                      </a:cubicBezTo>
                      <a:cubicBezTo>
                        <a:pt x="422" y="114"/>
                        <a:pt x="441" y="118"/>
                        <a:pt x="449" y="126"/>
                      </a:cubicBezTo>
                      <a:cubicBezTo>
                        <a:pt x="454" y="131"/>
                        <a:pt x="455" y="139"/>
                        <a:pt x="457" y="146"/>
                      </a:cubicBezTo>
                      <a:cubicBezTo>
                        <a:pt x="459" y="151"/>
                        <a:pt x="466" y="151"/>
                        <a:pt x="471" y="151"/>
                      </a:cubicBezTo>
                      <a:cubicBezTo>
                        <a:pt x="471" y="169"/>
                        <a:pt x="488" y="176"/>
                        <a:pt x="497" y="185"/>
                      </a:cubicBezTo>
                      <a:lnTo>
                        <a:pt x="496" y="18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 extrusionH="50800"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292" name="Freeform 19"/>
                <p:cNvSpPr>
                  <a:spLocks/>
                </p:cNvSpPr>
                <p:nvPr/>
              </p:nvSpPr>
              <p:spPr bwMode="auto">
                <a:xfrm>
                  <a:off x="7043738" y="3598863"/>
                  <a:ext cx="127000" cy="125413"/>
                </a:xfrm>
                <a:custGeom>
                  <a:avLst/>
                  <a:gdLst/>
                  <a:ahLst/>
                  <a:cxnLst>
                    <a:cxn ang="0">
                      <a:pos x="58" y="26"/>
                    </a:cxn>
                    <a:cxn ang="0">
                      <a:pos x="59" y="22"/>
                    </a:cxn>
                    <a:cxn ang="0">
                      <a:pos x="67" y="17"/>
                    </a:cxn>
                    <a:cxn ang="0">
                      <a:pos x="67" y="14"/>
                    </a:cxn>
                    <a:cxn ang="0">
                      <a:pos x="78" y="0"/>
                    </a:cxn>
                    <a:cxn ang="0">
                      <a:pos x="81" y="4"/>
                    </a:cxn>
                    <a:cxn ang="0">
                      <a:pos x="83" y="10"/>
                    </a:cxn>
                    <a:cxn ang="0">
                      <a:pos x="90" y="6"/>
                    </a:cxn>
                    <a:cxn ang="0">
                      <a:pos x="94" y="8"/>
                    </a:cxn>
                    <a:cxn ang="0">
                      <a:pos x="96" y="15"/>
                    </a:cxn>
                    <a:cxn ang="0">
                      <a:pos x="79" y="37"/>
                    </a:cxn>
                    <a:cxn ang="0">
                      <a:pos x="79" y="50"/>
                    </a:cxn>
                    <a:cxn ang="0">
                      <a:pos x="63" y="53"/>
                    </a:cxn>
                    <a:cxn ang="0">
                      <a:pos x="49" y="84"/>
                    </a:cxn>
                    <a:cxn ang="0">
                      <a:pos x="32" y="94"/>
                    </a:cxn>
                    <a:cxn ang="0">
                      <a:pos x="23" y="92"/>
                    </a:cxn>
                    <a:cxn ang="0">
                      <a:pos x="3" y="83"/>
                    </a:cxn>
                    <a:cxn ang="0">
                      <a:pos x="0" y="81"/>
                    </a:cxn>
                    <a:cxn ang="0">
                      <a:pos x="18" y="57"/>
                    </a:cxn>
                    <a:cxn ang="0">
                      <a:pos x="25" y="51"/>
                    </a:cxn>
                    <a:cxn ang="0">
                      <a:pos x="50" y="37"/>
                    </a:cxn>
                    <a:cxn ang="0">
                      <a:pos x="58" y="26"/>
                    </a:cxn>
                  </a:cxnLst>
                  <a:rect l="0" t="0" r="r" b="b"/>
                  <a:pathLst>
                    <a:path w="96" h="94">
                      <a:moveTo>
                        <a:pt x="58" y="26"/>
                      </a:moveTo>
                      <a:cubicBezTo>
                        <a:pt x="58" y="26"/>
                        <a:pt x="58" y="23"/>
                        <a:pt x="59" y="22"/>
                      </a:cubicBezTo>
                      <a:cubicBezTo>
                        <a:pt x="60" y="18"/>
                        <a:pt x="63" y="17"/>
                        <a:pt x="67" y="17"/>
                      </a:cubicBezTo>
                      <a:cubicBezTo>
                        <a:pt x="67" y="16"/>
                        <a:pt x="67" y="15"/>
                        <a:pt x="67" y="14"/>
                      </a:cubicBezTo>
                      <a:cubicBezTo>
                        <a:pt x="67" y="8"/>
                        <a:pt x="74" y="2"/>
                        <a:pt x="78" y="0"/>
                      </a:cubicBezTo>
                      <a:cubicBezTo>
                        <a:pt x="78" y="3"/>
                        <a:pt x="79" y="4"/>
                        <a:pt x="81" y="4"/>
                      </a:cubicBezTo>
                      <a:cubicBezTo>
                        <a:pt x="81" y="7"/>
                        <a:pt x="80" y="10"/>
                        <a:pt x="83" y="10"/>
                      </a:cubicBezTo>
                      <a:cubicBezTo>
                        <a:pt x="86" y="10"/>
                        <a:pt x="88" y="7"/>
                        <a:pt x="90" y="6"/>
                      </a:cubicBezTo>
                      <a:cubicBezTo>
                        <a:pt x="91" y="8"/>
                        <a:pt x="92" y="8"/>
                        <a:pt x="94" y="8"/>
                      </a:cubicBezTo>
                      <a:cubicBezTo>
                        <a:pt x="94" y="12"/>
                        <a:pt x="94" y="14"/>
                        <a:pt x="96" y="15"/>
                      </a:cubicBezTo>
                      <a:cubicBezTo>
                        <a:pt x="95" y="21"/>
                        <a:pt x="86" y="37"/>
                        <a:pt x="79" y="37"/>
                      </a:cubicBezTo>
                      <a:cubicBezTo>
                        <a:pt x="78" y="43"/>
                        <a:pt x="80" y="45"/>
                        <a:pt x="79" y="50"/>
                      </a:cubicBezTo>
                      <a:cubicBezTo>
                        <a:pt x="77" y="50"/>
                        <a:pt x="66" y="53"/>
                        <a:pt x="63" y="53"/>
                      </a:cubicBezTo>
                      <a:cubicBezTo>
                        <a:pt x="61" y="58"/>
                        <a:pt x="49" y="84"/>
                        <a:pt x="49" y="84"/>
                      </a:cubicBezTo>
                      <a:cubicBezTo>
                        <a:pt x="45" y="88"/>
                        <a:pt x="37" y="94"/>
                        <a:pt x="32" y="94"/>
                      </a:cubicBezTo>
                      <a:cubicBezTo>
                        <a:pt x="30" y="94"/>
                        <a:pt x="25" y="92"/>
                        <a:pt x="23" y="92"/>
                      </a:cubicBezTo>
                      <a:cubicBezTo>
                        <a:pt x="20" y="92"/>
                        <a:pt x="3" y="85"/>
                        <a:pt x="3" y="83"/>
                      </a:cubicBezTo>
                      <a:cubicBezTo>
                        <a:pt x="2" y="83"/>
                        <a:pt x="0" y="82"/>
                        <a:pt x="0" y="81"/>
                      </a:cubicBezTo>
                      <a:cubicBezTo>
                        <a:pt x="0" y="70"/>
                        <a:pt x="14" y="64"/>
                        <a:pt x="18" y="57"/>
                      </a:cubicBezTo>
                      <a:cubicBezTo>
                        <a:pt x="20" y="54"/>
                        <a:pt x="22" y="51"/>
                        <a:pt x="25" y="51"/>
                      </a:cubicBezTo>
                      <a:cubicBezTo>
                        <a:pt x="36" y="51"/>
                        <a:pt x="42" y="40"/>
                        <a:pt x="50" y="37"/>
                      </a:cubicBezTo>
                      <a:cubicBezTo>
                        <a:pt x="52" y="36"/>
                        <a:pt x="58" y="26"/>
                        <a:pt x="58" y="26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 extrusionH="50800"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293" name="Freeform 20"/>
                <p:cNvSpPr>
                  <a:spLocks/>
                </p:cNvSpPr>
                <p:nvPr/>
              </p:nvSpPr>
              <p:spPr bwMode="auto">
                <a:xfrm>
                  <a:off x="7148513" y="3476625"/>
                  <a:ext cx="93663" cy="139700"/>
                </a:xfrm>
                <a:custGeom>
                  <a:avLst/>
                  <a:gdLst/>
                  <a:ahLst/>
                  <a:cxnLst>
                    <a:cxn ang="0">
                      <a:pos x="22" y="40"/>
                    </a:cxn>
                    <a:cxn ang="0">
                      <a:pos x="17" y="31"/>
                    </a:cxn>
                    <a:cxn ang="0">
                      <a:pos x="19" y="27"/>
                    </a:cxn>
                    <a:cxn ang="0">
                      <a:pos x="0" y="0"/>
                    </a:cxn>
                    <a:cxn ang="0">
                      <a:pos x="16" y="12"/>
                    </a:cxn>
                    <a:cxn ang="0">
                      <a:pos x="22" y="19"/>
                    </a:cxn>
                    <a:cxn ang="0">
                      <a:pos x="20" y="22"/>
                    </a:cxn>
                    <a:cxn ang="0">
                      <a:pos x="27" y="37"/>
                    </a:cxn>
                    <a:cxn ang="0">
                      <a:pos x="30" y="37"/>
                    </a:cxn>
                    <a:cxn ang="0">
                      <a:pos x="34" y="32"/>
                    </a:cxn>
                    <a:cxn ang="0">
                      <a:pos x="37" y="32"/>
                    </a:cxn>
                    <a:cxn ang="0">
                      <a:pos x="53" y="50"/>
                    </a:cxn>
                    <a:cxn ang="0">
                      <a:pos x="68" y="46"/>
                    </a:cxn>
                    <a:cxn ang="0">
                      <a:pos x="71" y="48"/>
                    </a:cxn>
                    <a:cxn ang="0">
                      <a:pos x="63" y="71"/>
                    </a:cxn>
                    <a:cxn ang="0">
                      <a:pos x="61" y="68"/>
                    </a:cxn>
                    <a:cxn ang="0">
                      <a:pos x="60" y="70"/>
                    </a:cxn>
                    <a:cxn ang="0">
                      <a:pos x="51" y="75"/>
                    </a:cxn>
                    <a:cxn ang="0">
                      <a:pos x="52" y="80"/>
                    </a:cxn>
                    <a:cxn ang="0">
                      <a:pos x="46" y="89"/>
                    </a:cxn>
                    <a:cxn ang="0">
                      <a:pos x="30" y="104"/>
                    </a:cxn>
                    <a:cxn ang="0">
                      <a:pos x="23" y="98"/>
                    </a:cxn>
                    <a:cxn ang="0">
                      <a:pos x="29" y="86"/>
                    </a:cxn>
                    <a:cxn ang="0">
                      <a:pos x="12" y="72"/>
                    </a:cxn>
                    <a:cxn ang="0">
                      <a:pos x="19" y="65"/>
                    </a:cxn>
                    <a:cxn ang="0">
                      <a:pos x="24" y="48"/>
                    </a:cxn>
                    <a:cxn ang="0">
                      <a:pos x="22" y="38"/>
                    </a:cxn>
                    <a:cxn ang="0">
                      <a:pos x="22" y="38"/>
                    </a:cxn>
                    <a:cxn ang="0">
                      <a:pos x="22" y="40"/>
                    </a:cxn>
                  </a:cxnLst>
                  <a:rect l="0" t="0" r="r" b="b"/>
                  <a:pathLst>
                    <a:path w="71" h="104">
                      <a:moveTo>
                        <a:pt x="22" y="40"/>
                      </a:moveTo>
                      <a:cubicBezTo>
                        <a:pt x="21" y="36"/>
                        <a:pt x="17" y="35"/>
                        <a:pt x="17" y="31"/>
                      </a:cubicBezTo>
                      <a:cubicBezTo>
                        <a:pt x="17" y="30"/>
                        <a:pt x="18" y="28"/>
                        <a:pt x="19" y="27"/>
                      </a:cubicBezTo>
                      <a:cubicBezTo>
                        <a:pt x="8" y="25"/>
                        <a:pt x="2" y="11"/>
                        <a:pt x="0" y="0"/>
                      </a:cubicBezTo>
                      <a:cubicBezTo>
                        <a:pt x="4" y="7"/>
                        <a:pt x="12" y="8"/>
                        <a:pt x="16" y="12"/>
                      </a:cubicBezTo>
                      <a:cubicBezTo>
                        <a:pt x="19" y="15"/>
                        <a:pt x="19" y="18"/>
                        <a:pt x="22" y="19"/>
                      </a:cubicBezTo>
                      <a:cubicBezTo>
                        <a:pt x="21" y="21"/>
                        <a:pt x="20" y="21"/>
                        <a:pt x="20" y="22"/>
                      </a:cubicBezTo>
                      <a:cubicBezTo>
                        <a:pt x="20" y="25"/>
                        <a:pt x="25" y="34"/>
                        <a:pt x="27" y="37"/>
                      </a:cubicBezTo>
                      <a:cubicBezTo>
                        <a:pt x="30" y="37"/>
                        <a:pt x="30" y="37"/>
                        <a:pt x="30" y="37"/>
                      </a:cubicBezTo>
                      <a:cubicBezTo>
                        <a:pt x="30" y="34"/>
                        <a:pt x="32" y="32"/>
                        <a:pt x="34" y="32"/>
                      </a:cubicBezTo>
                      <a:cubicBezTo>
                        <a:pt x="35" y="32"/>
                        <a:pt x="36" y="32"/>
                        <a:pt x="37" y="32"/>
                      </a:cubicBezTo>
                      <a:cubicBezTo>
                        <a:pt x="37" y="44"/>
                        <a:pt x="42" y="50"/>
                        <a:pt x="53" y="50"/>
                      </a:cubicBezTo>
                      <a:cubicBezTo>
                        <a:pt x="61" y="50"/>
                        <a:pt x="61" y="46"/>
                        <a:pt x="68" y="46"/>
                      </a:cubicBezTo>
                      <a:cubicBezTo>
                        <a:pt x="69" y="46"/>
                        <a:pt x="71" y="47"/>
                        <a:pt x="71" y="48"/>
                      </a:cubicBezTo>
                      <a:cubicBezTo>
                        <a:pt x="65" y="55"/>
                        <a:pt x="67" y="64"/>
                        <a:pt x="63" y="71"/>
                      </a:cubicBezTo>
                      <a:cubicBezTo>
                        <a:pt x="61" y="68"/>
                        <a:pt x="61" y="68"/>
                        <a:pt x="61" y="68"/>
                      </a:cubicBezTo>
                      <a:cubicBezTo>
                        <a:pt x="60" y="68"/>
                        <a:pt x="60" y="70"/>
                        <a:pt x="60" y="70"/>
                      </a:cubicBezTo>
                      <a:cubicBezTo>
                        <a:pt x="55" y="71"/>
                        <a:pt x="51" y="72"/>
                        <a:pt x="51" y="75"/>
                      </a:cubicBezTo>
                      <a:cubicBezTo>
                        <a:pt x="51" y="77"/>
                        <a:pt x="52" y="78"/>
                        <a:pt x="52" y="80"/>
                      </a:cubicBezTo>
                      <a:cubicBezTo>
                        <a:pt x="52" y="83"/>
                        <a:pt x="47" y="87"/>
                        <a:pt x="46" y="89"/>
                      </a:cubicBezTo>
                      <a:cubicBezTo>
                        <a:pt x="42" y="95"/>
                        <a:pt x="39" y="104"/>
                        <a:pt x="30" y="104"/>
                      </a:cubicBezTo>
                      <a:cubicBezTo>
                        <a:pt x="26" y="104"/>
                        <a:pt x="23" y="102"/>
                        <a:pt x="23" y="98"/>
                      </a:cubicBezTo>
                      <a:cubicBezTo>
                        <a:pt x="23" y="93"/>
                        <a:pt x="29" y="91"/>
                        <a:pt x="29" y="86"/>
                      </a:cubicBezTo>
                      <a:cubicBezTo>
                        <a:pt x="29" y="77"/>
                        <a:pt x="12" y="80"/>
                        <a:pt x="12" y="72"/>
                      </a:cubicBezTo>
                      <a:cubicBezTo>
                        <a:pt x="12" y="68"/>
                        <a:pt x="16" y="67"/>
                        <a:pt x="19" y="65"/>
                      </a:cubicBezTo>
                      <a:cubicBezTo>
                        <a:pt x="23" y="61"/>
                        <a:pt x="24" y="55"/>
                        <a:pt x="24" y="48"/>
                      </a:cubicBezTo>
                      <a:cubicBezTo>
                        <a:pt x="24" y="44"/>
                        <a:pt x="22" y="40"/>
                        <a:pt x="22" y="38"/>
                      </a:cubicBezTo>
                      <a:cubicBezTo>
                        <a:pt x="22" y="38"/>
                        <a:pt x="22" y="38"/>
                        <a:pt x="22" y="38"/>
                      </a:cubicBezTo>
                      <a:lnTo>
                        <a:pt x="22" y="4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 extrusionH="50800"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294" name="Freeform 116"/>
                <p:cNvSpPr>
                  <a:spLocks/>
                </p:cNvSpPr>
                <p:nvPr/>
              </p:nvSpPr>
              <p:spPr bwMode="auto">
                <a:xfrm>
                  <a:off x="6856413" y="3582988"/>
                  <a:ext cx="6350" cy="9525"/>
                </a:xfrm>
                <a:custGeom>
                  <a:avLst/>
                  <a:gdLst/>
                  <a:ahLst/>
                  <a:cxnLst>
                    <a:cxn ang="0">
                      <a:pos x="5" y="0"/>
                    </a:cxn>
                    <a:cxn ang="0">
                      <a:pos x="4" y="7"/>
                    </a:cxn>
                    <a:cxn ang="0">
                      <a:pos x="0" y="0"/>
                    </a:cxn>
                    <a:cxn ang="0">
                      <a:pos x="5" y="0"/>
                    </a:cxn>
                  </a:cxnLst>
                  <a:rect l="0" t="0" r="r" b="b"/>
                  <a:pathLst>
                    <a:path w="5" h="7">
                      <a:moveTo>
                        <a:pt x="5" y="0"/>
                      </a:moveTo>
                      <a:cubicBezTo>
                        <a:pt x="5" y="4"/>
                        <a:pt x="4" y="5"/>
                        <a:pt x="4" y="7"/>
                      </a:cubicBezTo>
                      <a:cubicBezTo>
                        <a:pt x="0" y="6"/>
                        <a:pt x="0" y="3"/>
                        <a:pt x="0" y="0"/>
                      </a:cubicBezTo>
                      <a:cubicBezTo>
                        <a:pt x="2" y="0"/>
                        <a:pt x="4" y="0"/>
                        <a:pt x="5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 extrusionH="50800"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295" name="Freeform 117"/>
                <p:cNvSpPr>
                  <a:spLocks/>
                </p:cNvSpPr>
                <p:nvPr/>
              </p:nvSpPr>
              <p:spPr bwMode="auto">
                <a:xfrm>
                  <a:off x="6664325" y="3500438"/>
                  <a:ext cx="22225" cy="11113"/>
                </a:xfrm>
                <a:custGeom>
                  <a:avLst/>
                  <a:gdLst/>
                  <a:ahLst/>
                  <a:cxnLst>
                    <a:cxn ang="0">
                      <a:pos x="16" y="4"/>
                    </a:cxn>
                    <a:cxn ang="0">
                      <a:pos x="0" y="4"/>
                    </a:cxn>
                    <a:cxn ang="0">
                      <a:pos x="16" y="4"/>
                    </a:cxn>
                  </a:cxnLst>
                  <a:rect l="0" t="0" r="r" b="b"/>
                  <a:pathLst>
                    <a:path w="16" h="8">
                      <a:moveTo>
                        <a:pt x="16" y="4"/>
                      </a:moveTo>
                      <a:cubicBezTo>
                        <a:pt x="11" y="7"/>
                        <a:pt x="4" y="8"/>
                        <a:pt x="0" y="4"/>
                      </a:cubicBezTo>
                      <a:cubicBezTo>
                        <a:pt x="9" y="0"/>
                        <a:pt x="10" y="0"/>
                        <a:pt x="16" y="4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 extrusionH="50800"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296" name="Freeform 118"/>
                <p:cNvSpPr>
                  <a:spLocks/>
                </p:cNvSpPr>
                <p:nvPr/>
              </p:nvSpPr>
              <p:spPr bwMode="auto">
                <a:xfrm>
                  <a:off x="6556375" y="3065463"/>
                  <a:ext cx="22225" cy="9525"/>
                </a:xfrm>
                <a:custGeom>
                  <a:avLst/>
                  <a:gdLst/>
                  <a:ahLst/>
                  <a:cxnLst>
                    <a:cxn ang="0">
                      <a:pos x="17" y="1"/>
                    </a:cxn>
                    <a:cxn ang="0">
                      <a:pos x="17" y="7"/>
                    </a:cxn>
                    <a:cxn ang="0">
                      <a:pos x="13" y="7"/>
                    </a:cxn>
                    <a:cxn ang="0">
                      <a:pos x="0" y="3"/>
                    </a:cxn>
                    <a:cxn ang="0">
                      <a:pos x="17" y="1"/>
                    </a:cxn>
                  </a:cxnLst>
                  <a:rect l="0" t="0" r="r" b="b"/>
                  <a:pathLst>
                    <a:path w="17" h="7">
                      <a:moveTo>
                        <a:pt x="17" y="1"/>
                      </a:moveTo>
                      <a:cubicBezTo>
                        <a:pt x="17" y="7"/>
                        <a:pt x="17" y="7"/>
                        <a:pt x="17" y="7"/>
                      </a:cubicBezTo>
                      <a:cubicBezTo>
                        <a:pt x="16" y="7"/>
                        <a:pt x="14" y="7"/>
                        <a:pt x="13" y="7"/>
                      </a:cubicBezTo>
                      <a:cubicBezTo>
                        <a:pt x="8" y="7"/>
                        <a:pt x="2" y="5"/>
                        <a:pt x="0" y="3"/>
                      </a:cubicBezTo>
                      <a:cubicBezTo>
                        <a:pt x="8" y="1"/>
                        <a:pt x="11" y="0"/>
                        <a:pt x="17" y="1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 extrusionH="50800"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</p:grpSp>
        </p:grpSp>
        <p:grpSp>
          <p:nvGrpSpPr>
            <p:cNvPr id="196" name="Group 383"/>
            <p:cNvGrpSpPr/>
            <p:nvPr/>
          </p:nvGrpSpPr>
          <p:grpSpPr>
            <a:xfrm>
              <a:off x="4714312" y="1371869"/>
              <a:ext cx="3496451" cy="2471292"/>
              <a:chOff x="4713288" y="1038225"/>
              <a:chExt cx="2847975" cy="2012950"/>
            </a:xfrm>
            <a:grpFill/>
          </p:grpSpPr>
          <p:sp>
            <p:nvSpPr>
              <p:cNvPr id="212" name="Freeform 101"/>
              <p:cNvSpPr>
                <a:spLocks/>
              </p:cNvSpPr>
              <p:nvPr/>
            </p:nvSpPr>
            <p:spPr bwMode="auto">
              <a:xfrm>
                <a:off x="4818063" y="2127250"/>
                <a:ext cx="622300" cy="538163"/>
              </a:xfrm>
              <a:custGeom>
                <a:avLst/>
                <a:gdLst/>
                <a:ahLst/>
                <a:cxnLst>
                  <a:cxn ang="0">
                    <a:pos x="102" y="154"/>
                  </a:cxn>
                  <a:cxn ang="0">
                    <a:pos x="113" y="126"/>
                  </a:cxn>
                  <a:cxn ang="0">
                    <a:pos x="122" y="86"/>
                  </a:cxn>
                  <a:cxn ang="0">
                    <a:pos x="125" y="77"/>
                  </a:cxn>
                  <a:cxn ang="0">
                    <a:pos x="108" y="77"/>
                  </a:cxn>
                  <a:cxn ang="0">
                    <a:pos x="64" y="77"/>
                  </a:cxn>
                  <a:cxn ang="0">
                    <a:pos x="27" y="79"/>
                  </a:cxn>
                  <a:cxn ang="0">
                    <a:pos x="26" y="77"/>
                  </a:cxn>
                  <a:cxn ang="0">
                    <a:pos x="0" y="55"/>
                  </a:cxn>
                  <a:cxn ang="0">
                    <a:pos x="9" y="37"/>
                  </a:cxn>
                  <a:cxn ang="0">
                    <a:pos x="41" y="20"/>
                  </a:cxn>
                  <a:cxn ang="0">
                    <a:pos x="48" y="13"/>
                  </a:cxn>
                  <a:cxn ang="0">
                    <a:pos x="80" y="4"/>
                  </a:cxn>
                  <a:cxn ang="0">
                    <a:pos x="127" y="7"/>
                  </a:cxn>
                  <a:cxn ang="0">
                    <a:pos x="174" y="15"/>
                  </a:cxn>
                  <a:cxn ang="0">
                    <a:pos x="223" y="21"/>
                  </a:cxn>
                  <a:cxn ang="0">
                    <a:pos x="256" y="44"/>
                  </a:cxn>
                  <a:cxn ang="0">
                    <a:pos x="278" y="33"/>
                  </a:cxn>
                  <a:cxn ang="0">
                    <a:pos x="281" y="43"/>
                  </a:cxn>
                  <a:cxn ang="0">
                    <a:pos x="289" y="65"/>
                  </a:cxn>
                  <a:cxn ang="0">
                    <a:pos x="309" y="76"/>
                  </a:cxn>
                  <a:cxn ang="0">
                    <a:pos x="350" y="76"/>
                  </a:cxn>
                  <a:cxn ang="0">
                    <a:pos x="359" y="63"/>
                  </a:cxn>
                  <a:cxn ang="0">
                    <a:pos x="387" y="51"/>
                  </a:cxn>
                  <a:cxn ang="0">
                    <a:pos x="439" y="74"/>
                  </a:cxn>
                  <a:cxn ang="0">
                    <a:pos x="445" y="96"/>
                  </a:cxn>
                  <a:cxn ang="0">
                    <a:pos x="435" y="119"/>
                  </a:cxn>
                  <a:cxn ang="0">
                    <a:pos x="436" y="138"/>
                  </a:cxn>
                  <a:cxn ang="0">
                    <a:pos x="449" y="156"/>
                  </a:cxn>
                  <a:cxn ang="0">
                    <a:pos x="445" y="179"/>
                  </a:cxn>
                  <a:cxn ang="0">
                    <a:pos x="448" y="232"/>
                  </a:cxn>
                  <a:cxn ang="0">
                    <a:pos x="448" y="240"/>
                  </a:cxn>
                  <a:cxn ang="0">
                    <a:pos x="393" y="231"/>
                  </a:cxn>
                  <a:cxn ang="0">
                    <a:pos x="370" y="220"/>
                  </a:cxn>
                  <a:cxn ang="0">
                    <a:pos x="333" y="207"/>
                  </a:cxn>
                  <a:cxn ang="0">
                    <a:pos x="313" y="192"/>
                  </a:cxn>
                  <a:cxn ang="0">
                    <a:pos x="278" y="183"/>
                  </a:cxn>
                  <a:cxn ang="0">
                    <a:pos x="304" y="224"/>
                  </a:cxn>
                  <a:cxn ang="0">
                    <a:pos x="315" y="227"/>
                  </a:cxn>
                  <a:cxn ang="0">
                    <a:pos x="313" y="246"/>
                  </a:cxn>
                  <a:cxn ang="0">
                    <a:pos x="379" y="225"/>
                  </a:cxn>
                  <a:cxn ang="0">
                    <a:pos x="406" y="260"/>
                  </a:cxn>
                  <a:cxn ang="0">
                    <a:pos x="414" y="270"/>
                  </a:cxn>
                  <a:cxn ang="0">
                    <a:pos x="410" y="302"/>
                  </a:cxn>
                  <a:cxn ang="0">
                    <a:pos x="390" y="321"/>
                  </a:cxn>
                  <a:cxn ang="0">
                    <a:pos x="365" y="347"/>
                  </a:cxn>
                  <a:cxn ang="0">
                    <a:pos x="328" y="368"/>
                  </a:cxn>
                  <a:cxn ang="0">
                    <a:pos x="265" y="395"/>
                  </a:cxn>
                  <a:cxn ang="0">
                    <a:pos x="234" y="404"/>
                  </a:cxn>
                  <a:cxn ang="0">
                    <a:pos x="217" y="399"/>
                  </a:cxn>
                  <a:cxn ang="0">
                    <a:pos x="209" y="372"/>
                  </a:cxn>
                  <a:cxn ang="0">
                    <a:pos x="198" y="340"/>
                  </a:cxn>
                  <a:cxn ang="0">
                    <a:pos x="162" y="280"/>
                  </a:cxn>
                  <a:cxn ang="0">
                    <a:pos x="154" y="259"/>
                  </a:cxn>
                  <a:cxn ang="0">
                    <a:pos x="140" y="251"/>
                  </a:cxn>
                  <a:cxn ang="0">
                    <a:pos x="131" y="229"/>
                  </a:cxn>
                  <a:cxn ang="0">
                    <a:pos x="109" y="196"/>
                  </a:cxn>
                  <a:cxn ang="0">
                    <a:pos x="112" y="177"/>
                  </a:cxn>
                </a:cxnLst>
                <a:rect l="0" t="0" r="r" b="b"/>
                <a:pathLst>
                  <a:path w="467" h="405">
                    <a:moveTo>
                      <a:pt x="112" y="177"/>
                    </a:moveTo>
                    <a:cubicBezTo>
                      <a:pt x="102" y="154"/>
                      <a:pt x="102" y="154"/>
                      <a:pt x="102" y="154"/>
                    </a:cubicBezTo>
                    <a:cubicBezTo>
                      <a:pt x="102" y="151"/>
                      <a:pt x="105" y="151"/>
                      <a:pt x="106" y="149"/>
                    </a:cubicBezTo>
                    <a:cubicBezTo>
                      <a:pt x="109" y="139"/>
                      <a:pt x="110" y="134"/>
                      <a:pt x="113" y="126"/>
                    </a:cubicBezTo>
                    <a:cubicBezTo>
                      <a:pt x="115" y="117"/>
                      <a:pt x="124" y="115"/>
                      <a:pt x="124" y="104"/>
                    </a:cubicBezTo>
                    <a:cubicBezTo>
                      <a:pt x="124" y="97"/>
                      <a:pt x="122" y="91"/>
                      <a:pt x="122" y="86"/>
                    </a:cubicBezTo>
                    <a:cubicBezTo>
                      <a:pt x="122" y="83"/>
                      <a:pt x="124" y="82"/>
                      <a:pt x="125" y="81"/>
                    </a:cubicBezTo>
                    <a:cubicBezTo>
                      <a:pt x="125" y="77"/>
                      <a:pt x="125" y="77"/>
                      <a:pt x="125" y="77"/>
                    </a:cubicBezTo>
                    <a:cubicBezTo>
                      <a:pt x="121" y="78"/>
                      <a:pt x="120" y="81"/>
                      <a:pt x="117" y="81"/>
                    </a:cubicBezTo>
                    <a:cubicBezTo>
                      <a:pt x="112" y="81"/>
                      <a:pt x="110" y="79"/>
                      <a:pt x="108" y="77"/>
                    </a:cubicBezTo>
                    <a:cubicBezTo>
                      <a:pt x="101" y="82"/>
                      <a:pt x="98" y="88"/>
                      <a:pt x="86" y="88"/>
                    </a:cubicBezTo>
                    <a:cubicBezTo>
                      <a:pt x="76" y="88"/>
                      <a:pt x="73" y="77"/>
                      <a:pt x="64" y="77"/>
                    </a:cubicBezTo>
                    <a:cubicBezTo>
                      <a:pt x="54" y="77"/>
                      <a:pt x="56" y="87"/>
                      <a:pt x="48" y="87"/>
                    </a:cubicBezTo>
                    <a:cubicBezTo>
                      <a:pt x="40" y="87"/>
                      <a:pt x="35" y="75"/>
                      <a:pt x="27" y="79"/>
                    </a:cubicBezTo>
                    <a:cubicBezTo>
                      <a:pt x="22" y="79"/>
                      <a:pt x="22" y="79"/>
                      <a:pt x="22" y="79"/>
                    </a:cubicBezTo>
                    <a:cubicBezTo>
                      <a:pt x="24" y="79"/>
                      <a:pt x="25" y="78"/>
                      <a:pt x="26" y="77"/>
                    </a:cubicBezTo>
                    <a:cubicBezTo>
                      <a:pt x="23" y="74"/>
                      <a:pt x="10" y="67"/>
                      <a:pt x="15" y="63"/>
                    </a:cubicBezTo>
                    <a:cubicBezTo>
                      <a:pt x="11" y="57"/>
                      <a:pt x="6" y="58"/>
                      <a:pt x="0" y="55"/>
                    </a:cubicBezTo>
                    <a:cubicBezTo>
                      <a:pt x="4" y="50"/>
                      <a:pt x="9" y="51"/>
                      <a:pt x="9" y="43"/>
                    </a:cubicBezTo>
                    <a:cubicBezTo>
                      <a:pt x="9" y="40"/>
                      <a:pt x="8" y="40"/>
                      <a:pt x="9" y="37"/>
                    </a:cubicBezTo>
                    <a:cubicBezTo>
                      <a:pt x="6" y="37"/>
                      <a:pt x="1" y="38"/>
                      <a:pt x="1" y="35"/>
                    </a:cubicBezTo>
                    <a:cubicBezTo>
                      <a:pt x="1" y="22"/>
                      <a:pt x="33" y="24"/>
                      <a:pt x="41" y="20"/>
                    </a:cubicBezTo>
                    <a:cubicBezTo>
                      <a:pt x="40" y="17"/>
                      <a:pt x="38" y="18"/>
                      <a:pt x="38" y="15"/>
                    </a:cubicBezTo>
                    <a:cubicBezTo>
                      <a:pt x="38" y="11"/>
                      <a:pt x="46" y="13"/>
                      <a:pt x="48" y="13"/>
                    </a:cubicBezTo>
                    <a:cubicBezTo>
                      <a:pt x="53" y="13"/>
                      <a:pt x="62" y="13"/>
                      <a:pt x="62" y="13"/>
                    </a:cubicBezTo>
                    <a:cubicBezTo>
                      <a:pt x="67" y="13"/>
                      <a:pt x="75" y="7"/>
                      <a:pt x="80" y="4"/>
                    </a:cubicBezTo>
                    <a:cubicBezTo>
                      <a:pt x="86" y="0"/>
                      <a:pt x="98" y="0"/>
                      <a:pt x="106" y="0"/>
                    </a:cubicBezTo>
                    <a:cubicBezTo>
                      <a:pt x="117" y="0"/>
                      <a:pt x="117" y="7"/>
                      <a:pt x="127" y="7"/>
                    </a:cubicBezTo>
                    <a:cubicBezTo>
                      <a:pt x="127" y="12"/>
                      <a:pt x="144" y="15"/>
                      <a:pt x="149" y="15"/>
                    </a:cubicBezTo>
                    <a:cubicBezTo>
                      <a:pt x="162" y="15"/>
                      <a:pt x="170" y="15"/>
                      <a:pt x="174" y="15"/>
                    </a:cubicBezTo>
                    <a:cubicBezTo>
                      <a:pt x="186" y="15"/>
                      <a:pt x="192" y="3"/>
                      <a:pt x="205" y="3"/>
                    </a:cubicBezTo>
                    <a:cubicBezTo>
                      <a:pt x="219" y="3"/>
                      <a:pt x="218" y="12"/>
                      <a:pt x="223" y="21"/>
                    </a:cubicBezTo>
                    <a:cubicBezTo>
                      <a:pt x="224" y="23"/>
                      <a:pt x="233" y="28"/>
                      <a:pt x="233" y="28"/>
                    </a:cubicBezTo>
                    <a:cubicBezTo>
                      <a:pt x="241" y="31"/>
                      <a:pt x="243" y="44"/>
                      <a:pt x="256" y="44"/>
                    </a:cubicBezTo>
                    <a:cubicBezTo>
                      <a:pt x="265" y="44"/>
                      <a:pt x="265" y="36"/>
                      <a:pt x="271" y="34"/>
                    </a:cubicBezTo>
                    <a:cubicBezTo>
                      <a:pt x="275" y="33"/>
                      <a:pt x="274" y="33"/>
                      <a:pt x="278" y="33"/>
                    </a:cubicBezTo>
                    <a:cubicBezTo>
                      <a:pt x="279" y="35"/>
                      <a:pt x="279" y="39"/>
                      <a:pt x="281" y="41"/>
                    </a:cubicBezTo>
                    <a:cubicBezTo>
                      <a:pt x="280" y="41"/>
                      <a:pt x="281" y="42"/>
                      <a:pt x="281" y="43"/>
                    </a:cubicBezTo>
                    <a:cubicBezTo>
                      <a:pt x="281" y="48"/>
                      <a:pt x="284" y="47"/>
                      <a:pt x="286" y="51"/>
                    </a:cubicBezTo>
                    <a:cubicBezTo>
                      <a:pt x="290" y="56"/>
                      <a:pt x="286" y="59"/>
                      <a:pt x="289" y="65"/>
                    </a:cubicBezTo>
                    <a:cubicBezTo>
                      <a:pt x="291" y="70"/>
                      <a:pt x="297" y="67"/>
                      <a:pt x="301" y="68"/>
                    </a:cubicBezTo>
                    <a:cubicBezTo>
                      <a:pt x="305" y="69"/>
                      <a:pt x="306" y="73"/>
                      <a:pt x="309" y="76"/>
                    </a:cubicBezTo>
                    <a:cubicBezTo>
                      <a:pt x="312" y="79"/>
                      <a:pt x="323" y="78"/>
                      <a:pt x="329" y="78"/>
                    </a:cubicBezTo>
                    <a:cubicBezTo>
                      <a:pt x="337" y="78"/>
                      <a:pt x="345" y="77"/>
                      <a:pt x="350" y="76"/>
                    </a:cubicBezTo>
                    <a:cubicBezTo>
                      <a:pt x="350" y="72"/>
                      <a:pt x="350" y="71"/>
                      <a:pt x="350" y="68"/>
                    </a:cubicBezTo>
                    <a:cubicBezTo>
                      <a:pt x="350" y="64"/>
                      <a:pt x="355" y="64"/>
                      <a:pt x="359" y="63"/>
                    </a:cubicBezTo>
                    <a:cubicBezTo>
                      <a:pt x="364" y="61"/>
                      <a:pt x="363" y="59"/>
                      <a:pt x="368" y="57"/>
                    </a:cubicBezTo>
                    <a:cubicBezTo>
                      <a:pt x="376" y="54"/>
                      <a:pt x="381" y="56"/>
                      <a:pt x="387" y="51"/>
                    </a:cubicBezTo>
                    <a:cubicBezTo>
                      <a:pt x="397" y="57"/>
                      <a:pt x="403" y="57"/>
                      <a:pt x="412" y="60"/>
                    </a:cubicBezTo>
                    <a:cubicBezTo>
                      <a:pt x="423" y="64"/>
                      <a:pt x="426" y="74"/>
                      <a:pt x="439" y="74"/>
                    </a:cubicBezTo>
                    <a:cubicBezTo>
                      <a:pt x="439" y="76"/>
                      <a:pt x="442" y="77"/>
                      <a:pt x="443" y="79"/>
                    </a:cubicBezTo>
                    <a:cubicBezTo>
                      <a:pt x="445" y="86"/>
                      <a:pt x="442" y="92"/>
                      <a:pt x="445" y="96"/>
                    </a:cubicBezTo>
                    <a:cubicBezTo>
                      <a:pt x="442" y="98"/>
                      <a:pt x="435" y="114"/>
                      <a:pt x="435" y="115"/>
                    </a:cubicBezTo>
                    <a:cubicBezTo>
                      <a:pt x="435" y="116"/>
                      <a:pt x="436" y="118"/>
                      <a:pt x="435" y="119"/>
                    </a:cubicBezTo>
                    <a:cubicBezTo>
                      <a:pt x="436" y="121"/>
                      <a:pt x="435" y="122"/>
                      <a:pt x="436" y="124"/>
                    </a:cubicBezTo>
                    <a:cubicBezTo>
                      <a:pt x="436" y="138"/>
                      <a:pt x="436" y="138"/>
                      <a:pt x="436" y="138"/>
                    </a:cubicBezTo>
                    <a:cubicBezTo>
                      <a:pt x="438" y="142"/>
                      <a:pt x="437" y="145"/>
                      <a:pt x="439" y="149"/>
                    </a:cubicBezTo>
                    <a:cubicBezTo>
                      <a:pt x="440" y="153"/>
                      <a:pt x="449" y="149"/>
                      <a:pt x="449" y="156"/>
                    </a:cubicBezTo>
                    <a:cubicBezTo>
                      <a:pt x="449" y="165"/>
                      <a:pt x="439" y="164"/>
                      <a:pt x="439" y="171"/>
                    </a:cubicBezTo>
                    <a:cubicBezTo>
                      <a:pt x="439" y="177"/>
                      <a:pt x="443" y="177"/>
                      <a:pt x="445" y="179"/>
                    </a:cubicBezTo>
                    <a:cubicBezTo>
                      <a:pt x="452" y="194"/>
                      <a:pt x="467" y="196"/>
                      <a:pt x="467" y="215"/>
                    </a:cubicBezTo>
                    <a:cubicBezTo>
                      <a:pt x="456" y="218"/>
                      <a:pt x="448" y="220"/>
                      <a:pt x="448" y="232"/>
                    </a:cubicBezTo>
                    <a:cubicBezTo>
                      <a:pt x="448" y="235"/>
                      <a:pt x="450" y="238"/>
                      <a:pt x="450" y="240"/>
                    </a:cubicBezTo>
                    <a:cubicBezTo>
                      <a:pt x="450" y="240"/>
                      <a:pt x="448" y="240"/>
                      <a:pt x="448" y="240"/>
                    </a:cubicBezTo>
                    <a:cubicBezTo>
                      <a:pt x="439" y="240"/>
                      <a:pt x="420" y="235"/>
                      <a:pt x="408" y="235"/>
                    </a:cubicBezTo>
                    <a:cubicBezTo>
                      <a:pt x="406" y="235"/>
                      <a:pt x="393" y="231"/>
                      <a:pt x="393" y="231"/>
                    </a:cubicBezTo>
                    <a:cubicBezTo>
                      <a:pt x="388" y="226"/>
                      <a:pt x="388" y="213"/>
                      <a:pt x="379" y="213"/>
                    </a:cubicBezTo>
                    <a:cubicBezTo>
                      <a:pt x="374" y="213"/>
                      <a:pt x="372" y="217"/>
                      <a:pt x="370" y="220"/>
                    </a:cubicBezTo>
                    <a:cubicBezTo>
                      <a:pt x="348" y="220"/>
                      <a:pt x="348" y="220"/>
                      <a:pt x="348" y="220"/>
                    </a:cubicBezTo>
                    <a:cubicBezTo>
                      <a:pt x="341" y="217"/>
                      <a:pt x="337" y="212"/>
                      <a:pt x="333" y="207"/>
                    </a:cubicBezTo>
                    <a:cubicBezTo>
                      <a:pt x="327" y="202"/>
                      <a:pt x="320" y="205"/>
                      <a:pt x="315" y="200"/>
                    </a:cubicBezTo>
                    <a:cubicBezTo>
                      <a:pt x="313" y="197"/>
                      <a:pt x="314" y="194"/>
                      <a:pt x="313" y="192"/>
                    </a:cubicBezTo>
                    <a:cubicBezTo>
                      <a:pt x="308" y="182"/>
                      <a:pt x="299" y="168"/>
                      <a:pt x="286" y="168"/>
                    </a:cubicBezTo>
                    <a:cubicBezTo>
                      <a:pt x="280" y="168"/>
                      <a:pt x="278" y="176"/>
                      <a:pt x="278" y="183"/>
                    </a:cubicBezTo>
                    <a:cubicBezTo>
                      <a:pt x="278" y="187"/>
                      <a:pt x="278" y="189"/>
                      <a:pt x="278" y="193"/>
                    </a:cubicBezTo>
                    <a:cubicBezTo>
                      <a:pt x="281" y="203"/>
                      <a:pt x="293" y="222"/>
                      <a:pt x="304" y="224"/>
                    </a:cubicBezTo>
                    <a:cubicBezTo>
                      <a:pt x="304" y="229"/>
                      <a:pt x="306" y="231"/>
                      <a:pt x="307" y="235"/>
                    </a:cubicBezTo>
                    <a:cubicBezTo>
                      <a:pt x="312" y="233"/>
                      <a:pt x="311" y="228"/>
                      <a:pt x="315" y="227"/>
                    </a:cubicBezTo>
                    <a:cubicBezTo>
                      <a:pt x="316" y="228"/>
                      <a:pt x="316" y="230"/>
                      <a:pt x="316" y="231"/>
                    </a:cubicBezTo>
                    <a:cubicBezTo>
                      <a:pt x="316" y="237"/>
                      <a:pt x="313" y="240"/>
                      <a:pt x="313" y="246"/>
                    </a:cubicBezTo>
                    <a:cubicBezTo>
                      <a:pt x="313" y="252"/>
                      <a:pt x="324" y="255"/>
                      <a:pt x="331" y="255"/>
                    </a:cubicBezTo>
                    <a:cubicBezTo>
                      <a:pt x="360" y="255"/>
                      <a:pt x="363" y="237"/>
                      <a:pt x="379" y="225"/>
                    </a:cubicBezTo>
                    <a:cubicBezTo>
                      <a:pt x="379" y="241"/>
                      <a:pt x="379" y="241"/>
                      <a:pt x="379" y="241"/>
                    </a:cubicBezTo>
                    <a:cubicBezTo>
                      <a:pt x="385" y="254"/>
                      <a:pt x="393" y="256"/>
                      <a:pt x="406" y="260"/>
                    </a:cubicBezTo>
                    <a:cubicBezTo>
                      <a:pt x="411" y="261"/>
                      <a:pt x="411" y="269"/>
                      <a:pt x="414" y="271"/>
                    </a:cubicBezTo>
                    <a:cubicBezTo>
                      <a:pt x="414" y="270"/>
                      <a:pt x="414" y="270"/>
                      <a:pt x="414" y="270"/>
                    </a:cubicBezTo>
                    <a:cubicBezTo>
                      <a:pt x="416" y="274"/>
                      <a:pt x="423" y="273"/>
                      <a:pt x="423" y="277"/>
                    </a:cubicBezTo>
                    <a:cubicBezTo>
                      <a:pt x="423" y="288"/>
                      <a:pt x="410" y="291"/>
                      <a:pt x="410" y="302"/>
                    </a:cubicBezTo>
                    <a:cubicBezTo>
                      <a:pt x="403" y="302"/>
                      <a:pt x="399" y="303"/>
                      <a:pt x="397" y="309"/>
                    </a:cubicBezTo>
                    <a:cubicBezTo>
                      <a:pt x="395" y="314"/>
                      <a:pt x="396" y="321"/>
                      <a:pt x="390" y="321"/>
                    </a:cubicBezTo>
                    <a:cubicBezTo>
                      <a:pt x="384" y="321"/>
                      <a:pt x="384" y="334"/>
                      <a:pt x="378" y="334"/>
                    </a:cubicBezTo>
                    <a:cubicBezTo>
                      <a:pt x="374" y="334"/>
                      <a:pt x="365" y="342"/>
                      <a:pt x="365" y="347"/>
                    </a:cubicBezTo>
                    <a:cubicBezTo>
                      <a:pt x="353" y="349"/>
                      <a:pt x="327" y="354"/>
                      <a:pt x="327" y="364"/>
                    </a:cubicBezTo>
                    <a:cubicBezTo>
                      <a:pt x="327" y="365"/>
                      <a:pt x="327" y="367"/>
                      <a:pt x="328" y="368"/>
                    </a:cubicBezTo>
                    <a:cubicBezTo>
                      <a:pt x="318" y="373"/>
                      <a:pt x="304" y="376"/>
                      <a:pt x="294" y="378"/>
                    </a:cubicBezTo>
                    <a:cubicBezTo>
                      <a:pt x="289" y="380"/>
                      <a:pt x="271" y="392"/>
                      <a:pt x="265" y="395"/>
                    </a:cubicBezTo>
                    <a:cubicBezTo>
                      <a:pt x="252" y="395"/>
                      <a:pt x="252" y="395"/>
                      <a:pt x="252" y="395"/>
                    </a:cubicBezTo>
                    <a:cubicBezTo>
                      <a:pt x="244" y="400"/>
                      <a:pt x="243" y="404"/>
                      <a:pt x="234" y="404"/>
                    </a:cubicBezTo>
                    <a:cubicBezTo>
                      <a:pt x="231" y="405"/>
                      <a:pt x="231" y="405"/>
                      <a:pt x="231" y="405"/>
                    </a:cubicBezTo>
                    <a:cubicBezTo>
                      <a:pt x="229" y="405"/>
                      <a:pt x="218" y="400"/>
                      <a:pt x="217" y="399"/>
                    </a:cubicBezTo>
                    <a:cubicBezTo>
                      <a:pt x="216" y="399"/>
                      <a:pt x="219" y="399"/>
                      <a:pt x="217" y="394"/>
                    </a:cubicBezTo>
                    <a:cubicBezTo>
                      <a:pt x="212" y="387"/>
                      <a:pt x="209" y="380"/>
                      <a:pt x="209" y="372"/>
                    </a:cubicBezTo>
                    <a:cubicBezTo>
                      <a:pt x="204" y="371"/>
                      <a:pt x="207" y="363"/>
                      <a:pt x="208" y="359"/>
                    </a:cubicBezTo>
                    <a:cubicBezTo>
                      <a:pt x="210" y="349"/>
                      <a:pt x="203" y="345"/>
                      <a:pt x="198" y="340"/>
                    </a:cubicBezTo>
                    <a:cubicBezTo>
                      <a:pt x="193" y="335"/>
                      <a:pt x="181" y="320"/>
                      <a:pt x="181" y="309"/>
                    </a:cubicBezTo>
                    <a:cubicBezTo>
                      <a:pt x="165" y="306"/>
                      <a:pt x="162" y="297"/>
                      <a:pt x="162" y="280"/>
                    </a:cubicBezTo>
                    <a:cubicBezTo>
                      <a:pt x="162" y="270"/>
                      <a:pt x="156" y="268"/>
                      <a:pt x="154" y="259"/>
                    </a:cubicBezTo>
                    <a:cubicBezTo>
                      <a:pt x="154" y="259"/>
                      <a:pt x="154" y="259"/>
                      <a:pt x="154" y="259"/>
                    </a:cubicBezTo>
                    <a:cubicBezTo>
                      <a:pt x="152" y="258"/>
                      <a:pt x="150" y="255"/>
                      <a:pt x="148" y="254"/>
                    </a:cubicBezTo>
                    <a:cubicBezTo>
                      <a:pt x="147" y="252"/>
                      <a:pt x="141" y="253"/>
                      <a:pt x="140" y="251"/>
                    </a:cubicBezTo>
                    <a:cubicBezTo>
                      <a:pt x="137" y="249"/>
                      <a:pt x="138" y="242"/>
                      <a:pt x="137" y="239"/>
                    </a:cubicBezTo>
                    <a:cubicBezTo>
                      <a:pt x="136" y="235"/>
                      <a:pt x="132" y="231"/>
                      <a:pt x="131" y="229"/>
                    </a:cubicBezTo>
                    <a:cubicBezTo>
                      <a:pt x="125" y="221"/>
                      <a:pt x="121" y="214"/>
                      <a:pt x="116" y="207"/>
                    </a:cubicBezTo>
                    <a:cubicBezTo>
                      <a:pt x="115" y="205"/>
                      <a:pt x="109" y="198"/>
                      <a:pt x="109" y="196"/>
                    </a:cubicBezTo>
                    <a:cubicBezTo>
                      <a:pt x="109" y="192"/>
                      <a:pt x="112" y="182"/>
                      <a:pt x="112" y="175"/>
                    </a:cubicBezTo>
                    <a:lnTo>
                      <a:pt x="112" y="17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13" name="Freeform 102"/>
              <p:cNvSpPr>
                <a:spLocks/>
              </p:cNvSpPr>
              <p:nvPr/>
            </p:nvSpPr>
            <p:spPr bwMode="auto">
              <a:xfrm>
                <a:off x="5713413" y="2714625"/>
                <a:ext cx="33338" cy="63500"/>
              </a:xfrm>
              <a:custGeom>
                <a:avLst/>
                <a:gdLst/>
                <a:ahLst/>
                <a:cxnLst>
                  <a:cxn ang="0">
                    <a:pos x="25" y="30"/>
                  </a:cxn>
                  <a:cxn ang="0">
                    <a:pos x="11" y="48"/>
                  </a:cxn>
                  <a:cxn ang="0">
                    <a:pos x="0" y="35"/>
                  </a:cxn>
                  <a:cxn ang="0">
                    <a:pos x="6" y="0"/>
                  </a:cxn>
                  <a:cxn ang="0">
                    <a:pos x="25" y="30"/>
                  </a:cxn>
                </a:cxnLst>
                <a:rect l="0" t="0" r="r" b="b"/>
                <a:pathLst>
                  <a:path w="25" h="48">
                    <a:moveTo>
                      <a:pt x="25" y="30"/>
                    </a:moveTo>
                    <a:cubicBezTo>
                      <a:pt x="25" y="37"/>
                      <a:pt x="20" y="48"/>
                      <a:pt x="11" y="48"/>
                    </a:cubicBezTo>
                    <a:cubicBezTo>
                      <a:pt x="5" y="48"/>
                      <a:pt x="0" y="41"/>
                      <a:pt x="0" y="35"/>
                    </a:cubicBezTo>
                    <a:cubicBezTo>
                      <a:pt x="0" y="22"/>
                      <a:pt x="6" y="13"/>
                      <a:pt x="6" y="0"/>
                    </a:cubicBezTo>
                    <a:cubicBezTo>
                      <a:pt x="13" y="10"/>
                      <a:pt x="25" y="15"/>
                      <a:pt x="25" y="3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14" name="Freeform 103"/>
              <p:cNvSpPr>
                <a:spLocks/>
              </p:cNvSpPr>
              <p:nvPr/>
            </p:nvSpPr>
            <p:spPr bwMode="auto">
              <a:xfrm>
                <a:off x="5397500" y="2195513"/>
                <a:ext cx="677863" cy="544513"/>
              </a:xfrm>
              <a:custGeom>
                <a:avLst/>
                <a:gdLst/>
                <a:ahLst/>
                <a:cxnLst>
                  <a:cxn ang="0">
                    <a:pos x="148" y="270"/>
                  </a:cxn>
                  <a:cxn ang="0">
                    <a:pos x="174" y="340"/>
                  </a:cxn>
                  <a:cxn ang="0">
                    <a:pos x="200" y="401"/>
                  </a:cxn>
                  <a:cxn ang="0">
                    <a:pos x="216" y="401"/>
                  </a:cxn>
                  <a:cxn ang="0">
                    <a:pos x="237" y="379"/>
                  </a:cxn>
                  <a:cxn ang="0">
                    <a:pos x="243" y="341"/>
                  </a:cxn>
                  <a:cxn ang="0">
                    <a:pos x="268" y="298"/>
                  </a:cxn>
                  <a:cxn ang="0">
                    <a:pos x="326" y="240"/>
                  </a:cxn>
                  <a:cxn ang="0">
                    <a:pos x="374" y="218"/>
                  </a:cxn>
                  <a:cxn ang="0">
                    <a:pos x="409" y="259"/>
                  </a:cxn>
                  <a:cxn ang="0">
                    <a:pos x="423" y="302"/>
                  </a:cxn>
                  <a:cxn ang="0">
                    <a:pos x="457" y="300"/>
                  </a:cxn>
                  <a:cxn ang="0">
                    <a:pos x="476" y="367"/>
                  </a:cxn>
                  <a:cxn ang="0">
                    <a:pos x="489" y="358"/>
                  </a:cxn>
                  <a:cxn ang="0">
                    <a:pos x="472" y="316"/>
                  </a:cxn>
                  <a:cxn ang="0">
                    <a:pos x="473" y="288"/>
                  </a:cxn>
                  <a:cxn ang="0">
                    <a:pos x="483" y="254"/>
                  </a:cxn>
                  <a:cxn ang="0">
                    <a:pos x="487" y="213"/>
                  </a:cxn>
                  <a:cxn ang="0">
                    <a:pos x="467" y="197"/>
                  </a:cxn>
                  <a:cxn ang="0">
                    <a:pos x="445" y="125"/>
                  </a:cxn>
                  <a:cxn ang="0">
                    <a:pos x="423" y="130"/>
                  </a:cxn>
                  <a:cxn ang="0">
                    <a:pos x="373" y="144"/>
                  </a:cxn>
                  <a:cxn ang="0">
                    <a:pos x="341" y="147"/>
                  </a:cxn>
                  <a:cxn ang="0">
                    <a:pos x="295" y="136"/>
                  </a:cxn>
                  <a:cxn ang="0">
                    <a:pos x="254" y="116"/>
                  </a:cxn>
                  <a:cxn ang="0">
                    <a:pos x="226" y="89"/>
                  </a:cxn>
                  <a:cxn ang="0">
                    <a:pos x="229" y="69"/>
                  </a:cxn>
                  <a:cxn ang="0">
                    <a:pos x="213" y="43"/>
                  </a:cxn>
                  <a:cxn ang="0">
                    <a:pos x="178" y="16"/>
                  </a:cxn>
                  <a:cxn ang="0">
                    <a:pos x="131" y="0"/>
                  </a:cxn>
                  <a:cxn ang="0">
                    <a:pos x="94" y="21"/>
                  </a:cxn>
                  <a:cxn ang="0">
                    <a:pos x="65" y="13"/>
                  </a:cxn>
                  <a:cxn ang="0">
                    <a:pos x="23" y="46"/>
                  </a:cxn>
                  <a:cxn ang="0">
                    <a:pos x="0" y="64"/>
                  </a:cxn>
                  <a:cxn ang="0">
                    <a:pos x="1" y="87"/>
                  </a:cxn>
                  <a:cxn ang="0">
                    <a:pos x="4" y="120"/>
                  </a:cxn>
                  <a:cxn ang="0">
                    <a:pos x="13" y="181"/>
                  </a:cxn>
                  <a:cxn ang="0">
                    <a:pos x="34" y="185"/>
                  </a:cxn>
                  <a:cxn ang="0">
                    <a:pos x="70" y="185"/>
                  </a:cxn>
                  <a:cxn ang="0">
                    <a:pos x="118" y="219"/>
                  </a:cxn>
                  <a:cxn ang="0">
                    <a:pos x="127" y="248"/>
                  </a:cxn>
                  <a:cxn ang="0">
                    <a:pos x="145" y="233"/>
                  </a:cxn>
                  <a:cxn ang="0">
                    <a:pos x="149" y="265"/>
                  </a:cxn>
                </a:cxnLst>
                <a:rect l="0" t="0" r="r" b="b"/>
                <a:pathLst>
                  <a:path w="509" h="410">
                    <a:moveTo>
                      <a:pt x="149" y="265"/>
                    </a:moveTo>
                    <a:cubicBezTo>
                      <a:pt x="147" y="263"/>
                      <a:pt x="147" y="263"/>
                      <a:pt x="147" y="263"/>
                    </a:cubicBezTo>
                    <a:cubicBezTo>
                      <a:pt x="147" y="265"/>
                      <a:pt x="148" y="268"/>
                      <a:pt x="148" y="270"/>
                    </a:cubicBezTo>
                    <a:cubicBezTo>
                      <a:pt x="148" y="278"/>
                      <a:pt x="153" y="286"/>
                      <a:pt x="155" y="295"/>
                    </a:cubicBezTo>
                    <a:cubicBezTo>
                      <a:pt x="158" y="305"/>
                      <a:pt x="166" y="319"/>
                      <a:pt x="168" y="326"/>
                    </a:cubicBezTo>
                    <a:cubicBezTo>
                      <a:pt x="170" y="332"/>
                      <a:pt x="170" y="334"/>
                      <a:pt x="174" y="340"/>
                    </a:cubicBezTo>
                    <a:cubicBezTo>
                      <a:pt x="177" y="345"/>
                      <a:pt x="175" y="351"/>
                      <a:pt x="179" y="358"/>
                    </a:cubicBezTo>
                    <a:cubicBezTo>
                      <a:pt x="180" y="362"/>
                      <a:pt x="187" y="366"/>
                      <a:pt x="188" y="372"/>
                    </a:cubicBezTo>
                    <a:cubicBezTo>
                      <a:pt x="191" y="382"/>
                      <a:pt x="196" y="390"/>
                      <a:pt x="200" y="401"/>
                    </a:cubicBezTo>
                    <a:cubicBezTo>
                      <a:pt x="200" y="402"/>
                      <a:pt x="202" y="405"/>
                      <a:pt x="204" y="405"/>
                    </a:cubicBezTo>
                    <a:cubicBezTo>
                      <a:pt x="204" y="409"/>
                      <a:pt x="207" y="410"/>
                      <a:pt x="210" y="410"/>
                    </a:cubicBezTo>
                    <a:cubicBezTo>
                      <a:pt x="214" y="410"/>
                      <a:pt x="214" y="405"/>
                      <a:pt x="216" y="401"/>
                    </a:cubicBezTo>
                    <a:cubicBezTo>
                      <a:pt x="218" y="397"/>
                      <a:pt x="219" y="398"/>
                      <a:pt x="224" y="396"/>
                    </a:cubicBezTo>
                    <a:cubicBezTo>
                      <a:pt x="228" y="394"/>
                      <a:pt x="227" y="382"/>
                      <a:pt x="233" y="381"/>
                    </a:cubicBezTo>
                    <a:cubicBezTo>
                      <a:pt x="234" y="380"/>
                      <a:pt x="237" y="380"/>
                      <a:pt x="237" y="379"/>
                    </a:cubicBezTo>
                    <a:cubicBezTo>
                      <a:pt x="240" y="379"/>
                      <a:pt x="240" y="379"/>
                      <a:pt x="240" y="379"/>
                    </a:cubicBezTo>
                    <a:cubicBezTo>
                      <a:pt x="237" y="367"/>
                      <a:pt x="237" y="367"/>
                      <a:pt x="237" y="367"/>
                    </a:cubicBezTo>
                    <a:cubicBezTo>
                      <a:pt x="237" y="359"/>
                      <a:pt x="243" y="352"/>
                      <a:pt x="243" y="341"/>
                    </a:cubicBezTo>
                    <a:cubicBezTo>
                      <a:pt x="243" y="334"/>
                      <a:pt x="240" y="329"/>
                      <a:pt x="240" y="321"/>
                    </a:cubicBezTo>
                    <a:cubicBezTo>
                      <a:pt x="240" y="312"/>
                      <a:pt x="249" y="311"/>
                      <a:pt x="257" y="308"/>
                    </a:cubicBezTo>
                    <a:cubicBezTo>
                      <a:pt x="260" y="307"/>
                      <a:pt x="265" y="302"/>
                      <a:pt x="268" y="298"/>
                    </a:cubicBezTo>
                    <a:cubicBezTo>
                      <a:pt x="277" y="290"/>
                      <a:pt x="284" y="281"/>
                      <a:pt x="293" y="272"/>
                    </a:cubicBezTo>
                    <a:cubicBezTo>
                      <a:pt x="300" y="265"/>
                      <a:pt x="313" y="263"/>
                      <a:pt x="321" y="255"/>
                    </a:cubicBezTo>
                    <a:cubicBezTo>
                      <a:pt x="325" y="251"/>
                      <a:pt x="325" y="246"/>
                      <a:pt x="326" y="240"/>
                    </a:cubicBezTo>
                    <a:cubicBezTo>
                      <a:pt x="328" y="236"/>
                      <a:pt x="337" y="236"/>
                      <a:pt x="340" y="229"/>
                    </a:cubicBezTo>
                    <a:cubicBezTo>
                      <a:pt x="344" y="231"/>
                      <a:pt x="344" y="233"/>
                      <a:pt x="351" y="233"/>
                    </a:cubicBezTo>
                    <a:cubicBezTo>
                      <a:pt x="362" y="233"/>
                      <a:pt x="374" y="231"/>
                      <a:pt x="374" y="218"/>
                    </a:cubicBezTo>
                    <a:cubicBezTo>
                      <a:pt x="381" y="219"/>
                      <a:pt x="389" y="222"/>
                      <a:pt x="390" y="228"/>
                    </a:cubicBezTo>
                    <a:cubicBezTo>
                      <a:pt x="392" y="233"/>
                      <a:pt x="391" y="240"/>
                      <a:pt x="395" y="245"/>
                    </a:cubicBezTo>
                    <a:cubicBezTo>
                      <a:pt x="398" y="251"/>
                      <a:pt x="403" y="255"/>
                      <a:pt x="409" y="259"/>
                    </a:cubicBezTo>
                    <a:cubicBezTo>
                      <a:pt x="414" y="267"/>
                      <a:pt x="419" y="274"/>
                      <a:pt x="422" y="283"/>
                    </a:cubicBezTo>
                    <a:cubicBezTo>
                      <a:pt x="423" y="285"/>
                      <a:pt x="425" y="286"/>
                      <a:pt x="425" y="289"/>
                    </a:cubicBezTo>
                    <a:cubicBezTo>
                      <a:pt x="425" y="293"/>
                      <a:pt x="423" y="296"/>
                      <a:pt x="423" y="302"/>
                    </a:cubicBezTo>
                    <a:cubicBezTo>
                      <a:pt x="423" y="307"/>
                      <a:pt x="423" y="313"/>
                      <a:pt x="430" y="313"/>
                    </a:cubicBezTo>
                    <a:cubicBezTo>
                      <a:pt x="442" y="313"/>
                      <a:pt x="445" y="300"/>
                      <a:pt x="453" y="293"/>
                    </a:cubicBezTo>
                    <a:cubicBezTo>
                      <a:pt x="455" y="295"/>
                      <a:pt x="454" y="297"/>
                      <a:pt x="457" y="300"/>
                    </a:cubicBezTo>
                    <a:cubicBezTo>
                      <a:pt x="457" y="300"/>
                      <a:pt x="461" y="300"/>
                      <a:pt x="462" y="302"/>
                    </a:cubicBezTo>
                    <a:cubicBezTo>
                      <a:pt x="467" y="308"/>
                      <a:pt x="459" y="322"/>
                      <a:pt x="465" y="322"/>
                    </a:cubicBezTo>
                    <a:cubicBezTo>
                      <a:pt x="465" y="336"/>
                      <a:pt x="476" y="347"/>
                      <a:pt x="476" y="367"/>
                    </a:cubicBezTo>
                    <a:cubicBezTo>
                      <a:pt x="476" y="371"/>
                      <a:pt x="473" y="382"/>
                      <a:pt x="476" y="383"/>
                    </a:cubicBezTo>
                    <a:cubicBezTo>
                      <a:pt x="480" y="376"/>
                      <a:pt x="481" y="371"/>
                      <a:pt x="485" y="363"/>
                    </a:cubicBezTo>
                    <a:cubicBezTo>
                      <a:pt x="486" y="361"/>
                      <a:pt x="489" y="360"/>
                      <a:pt x="489" y="358"/>
                    </a:cubicBezTo>
                    <a:cubicBezTo>
                      <a:pt x="489" y="354"/>
                      <a:pt x="483" y="334"/>
                      <a:pt x="479" y="330"/>
                    </a:cubicBezTo>
                    <a:cubicBezTo>
                      <a:pt x="476" y="327"/>
                      <a:pt x="472" y="325"/>
                      <a:pt x="472" y="320"/>
                    </a:cubicBezTo>
                    <a:cubicBezTo>
                      <a:pt x="472" y="319"/>
                      <a:pt x="472" y="318"/>
                      <a:pt x="472" y="316"/>
                    </a:cubicBezTo>
                    <a:cubicBezTo>
                      <a:pt x="472" y="317"/>
                      <a:pt x="472" y="317"/>
                      <a:pt x="472" y="317"/>
                    </a:cubicBezTo>
                    <a:cubicBezTo>
                      <a:pt x="473" y="316"/>
                      <a:pt x="476" y="311"/>
                      <a:pt x="476" y="307"/>
                    </a:cubicBezTo>
                    <a:cubicBezTo>
                      <a:pt x="476" y="302"/>
                      <a:pt x="476" y="293"/>
                      <a:pt x="473" y="288"/>
                    </a:cubicBezTo>
                    <a:cubicBezTo>
                      <a:pt x="470" y="284"/>
                      <a:pt x="464" y="284"/>
                      <a:pt x="464" y="276"/>
                    </a:cubicBezTo>
                    <a:cubicBezTo>
                      <a:pt x="464" y="268"/>
                      <a:pt x="467" y="262"/>
                      <a:pt x="472" y="258"/>
                    </a:cubicBezTo>
                    <a:cubicBezTo>
                      <a:pt x="474" y="255"/>
                      <a:pt x="479" y="256"/>
                      <a:pt x="483" y="254"/>
                    </a:cubicBezTo>
                    <a:cubicBezTo>
                      <a:pt x="493" y="247"/>
                      <a:pt x="500" y="244"/>
                      <a:pt x="509" y="230"/>
                    </a:cubicBezTo>
                    <a:cubicBezTo>
                      <a:pt x="506" y="230"/>
                      <a:pt x="505" y="231"/>
                      <a:pt x="501" y="231"/>
                    </a:cubicBezTo>
                    <a:cubicBezTo>
                      <a:pt x="493" y="231"/>
                      <a:pt x="487" y="222"/>
                      <a:pt x="487" y="213"/>
                    </a:cubicBezTo>
                    <a:cubicBezTo>
                      <a:pt x="483" y="212"/>
                      <a:pt x="482" y="199"/>
                      <a:pt x="478" y="199"/>
                    </a:cubicBezTo>
                    <a:cubicBezTo>
                      <a:pt x="475" y="199"/>
                      <a:pt x="472" y="202"/>
                      <a:pt x="469" y="202"/>
                    </a:cubicBezTo>
                    <a:cubicBezTo>
                      <a:pt x="468" y="202"/>
                      <a:pt x="467" y="199"/>
                      <a:pt x="467" y="197"/>
                    </a:cubicBezTo>
                    <a:cubicBezTo>
                      <a:pt x="467" y="181"/>
                      <a:pt x="479" y="180"/>
                      <a:pt x="479" y="163"/>
                    </a:cubicBezTo>
                    <a:cubicBezTo>
                      <a:pt x="479" y="154"/>
                      <a:pt x="472" y="151"/>
                      <a:pt x="468" y="144"/>
                    </a:cubicBezTo>
                    <a:cubicBezTo>
                      <a:pt x="457" y="139"/>
                      <a:pt x="448" y="140"/>
                      <a:pt x="445" y="125"/>
                    </a:cubicBezTo>
                    <a:cubicBezTo>
                      <a:pt x="442" y="125"/>
                      <a:pt x="442" y="125"/>
                      <a:pt x="442" y="125"/>
                    </a:cubicBezTo>
                    <a:cubicBezTo>
                      <a:pt x="438" y="129"/>
                      <a:pt x="438" y="129"/>
                      <a:pt x="438" y="129"/>
                    </a:cubicBezTo>
                    <a:cubicBezTo>
                      <a:pt x="433" y="131"/>
                      <a:pt x="427" y="126"/>
                      <a:pt x="423" y="130"/>
                    </a:cubicBezTo>
                    <a:cubicBezTo>
                      <a:pt x="422" y="132"/>
                      <a:pt x="421" y="133"/>
                      <a:pt x="418" y="135"/>
                    </a:cubicBezTo>
                    <a:cubicBezTo>
                      <a:pt x="415" y="137"/>
                      <a:pt x="401" y="149"/>
                      <a:pt x="394" y="149"/>
                    </a:cubicBezTo>
                    <a:cubicBezTo>
                      <a:pt x="387" y="149"/>
                      <a:pt x="382" y="144"/>
                      <a:pt x="373" y="144"/>
                    </a:cubicBezTo>
                    <a:cubicBezTo>
                      <a:pt x="362" y="144"/>
                      <a:pt x="360" y="152"/>
                      <a:pt x="354" y="155"/>
                    </a:cubicBezTo>
                    <a:cubicBezTo>
                      <a:pt x="353" y="152"/>
                      <a:pt x="352" y="145"/>
                      <a:pt x="349" y="145"/>
                    </a:cubicBezTo>
                    <a:cubicBezTo>
                      <a:pt x="347" y="145"/>
                      <a:pt x="345" y="147"/>
                      <a:pt x="341" y="147"/>
                    </a:cubicBezTo>
                    <a:cubicBezTo>
                      <a:pt x="335" y="147"/>
                      <a:pt x="329" y="147"/>
                      <a:pt x="323" y="147"/>
                    </a:cubicBezTo>
                    <a:cubicBezTo>
                      <a:pt x="313" y="147"/>
                      <a:pt x="309" y="141"/>
                      <a:pt x="302" y="136"/>
                    </a:cubicBezTo>
                    <a:cubicBezTo>
                      <a:pt x="300" y="135"/>
                      <a:pt x="296" y="139"/>
                      <a:pt x="295" y="136"/>
                    </a:cubicBezTo>
                    <a:cubicBezTo>
                      <a:pt x="293" y="132"/>
                      <a:pt x="293" y="129"/>
                      <a:pt x="290" y="127"/>
                    </a:cubicBezTo>
                    <a:cubicBezTo>
                      <a:pt x="283" y="124"/>
                      <a:pt x="279" y="126"/>
                      <a:pt x="273" y="120"/>
                    </a:cubicBezTo>
                    <a:cubicBezTo>
                      <a:pt x="268" y="115"/>
                      <a:pt x="263" y="118"/>
                      <a:pt x="254" y="116"/>
                    </a:cubicBezTo>
                    <a:cubicBezTo>
                      <a:pt x="246" y="114"/>
                      <a:pt x="243" y="108"/>
                      <a:pt x="236" y="106"/>
                    </a:cubicBezTo>
                    <a:cubicBezTo>
                      <a:pt x="234" y="105"/>
                      <a:pt x="229" y="106"/>
                      <a:pt x="228" y="103"/>
                    </a:cubicBezTo>
                    <a:cubicBezTo>
                      <a:pt x="227" y="98"/>
                      <a:pt x="227" y="94"/>
                      <a:pt x="226" y="89"/>
                    </a:cubicBezTo>
                    <a:cubicBezTo>
                      <a:pt x="226" y="85"/>
                      <a:pt x="226" y="85"/>
                      <a:pt x="226" y="85"/>
                    </a:cubicBezTo>
                    <a:cubicBezTo>
                      <a:pt x="231" y="85"/>
                      <a:pt x="236" y="86"/>
                      <a:pt x="236" y="80"/>
                    </a:cubicBezTo>
                    <a:cubicBezTo>
                      <a:pt x="236" y="75"/>
                      <a:pt x="229" y="74"/>
                      <a:pt x="229" y="69"/>
                    </a:cubicBezTo>
                    <a:cubicBezTo>
                      <a:pt x="229" y="57"/>
                      <a:pt x="246" y="59"/>
                      <a:pt x="246" y="47"/>
                    </a:cubicBezTo>
                    <a:cubicBezTo>
                      <a:pt x="246" y="43"/>
                      <a:pt x="236" y="35"/>
                      <a:pt x="232" y="35"/>
                    </a:cubicBezTo>
                    <a:cubicBezTo>
                      <a:pt x="224" y="35"/>
                      <a:pt x="221" y="42"/>
                      <a:pt x="213" y="43"/>
                    </a:cubicBezTo>
                    <a:cubicBezTo>
                      <a:pt x="205" y="40"/>
                      <a:pt x="200" y="40"/>
                      <a:pt x="194" y="34"/>
                    </a:cubicBezTo>
                    <a:cubicBezTo>
                      <a:pt x="191" y="31"/>
                      <a:pt x="193" y="25"/>
                      <a:pt x="188" y="24"/>
                    </a:cubicBezTo>
                    <a:cubicBezTo>
                      <a:pt x="182" y="22"/>
                      <a:pt x="178" y="24"/>
                      <a:pt x="178" y="16"/>
                    </a:cubicBezTo>
                    <a:cubicBezTo>
                      <a:pt x="172" y="15"/>
                      <a:pt x="168" y="15"/>
                      <a:pt x="163" y="15"/>
                    </a:cubicBezTo>
                    <a:cubicBezTo>
                      <a:pt x="154" y="15"/>
                      <a:pt x="150" y="23"/>
                      <a:pt x="140" y="23"/>
                    </a:cubicBezTo>
                    <a:cubicBezTo>
                      <a:pt x="130" y="23"/>
                      <a:pt x="140" y="0"/>
                      <a:pt x="131" y="0"/>
                    </a:cubicBezTo>
                    <a:cubicBezTo>
                      <a:pt x="122" y="0"/>
                      <a:pt x="120" y="10"/>
                      <a:pt x="116" y="10"/>
                    </a:cubicBezTo>
                    <a:cubicBezTo>
                      <a:pt x="115" y="10"/>
                      <a:pt x="114" y="11"/>
                      <a:pt x="113" y="10"/>
                    </a:cubicBezTo>
                    <a:cubicBezTo>
                      <a:pt x="110" y="16"/>
                      <a:pt x="103" y="21"/>
                      <a:pt x="94" y="21"/>
                    </a:cubicBezTo>
                    <a:cubicBezTo>
                      <a:pt x="91" y="21"/>
                      <a:pt x="90" y="16"/>
                      <a:pt x="86" y="16"/>
                    </a:cubicBezTo>
                    <a:cubicBezTo>
                      <a:pt x="83" y="16"/>
                      <a:pt x="73" y="20"/>
                      <a:pt x="72" y="15"/>
                    </a:cubicBezTo>
                    <a:cubicBezTo>
                      <a:pt x="68" y="15"/>
                      <a:pt x="69" y="13"/>
                      <a:pt x="65" y="13"/>
                    </a:cubicBezTo>
                    <a:cubicBezTo>
                      <a:pt x="54" y="13"/>
                      <a:pt x="53" y="24"/>
                      <a:pt x="45" y="32"/>
                    </a:cubicBezTo>
                    <a:cubicBezTo>
                      <a:pt x="42" y="35"/>
                      <a:pt x="37" y="35"/>
                      <a:pt x="33" y="39"/>
                    </a:cubicBezTo>
                    <a:cubicBezTo>
                      <a:pt x="30" y="42"/>
                      <a:pt x="28" y="46"/>
                      <a:pt x="23" y="46"/>
                    </a:cubicBezTo>
                    <a:cubicBezTo>
                      <a:pt x="19" y="46"/>
                      <a:pt x="16" y="42"/>
                      <a:pt x="12" y="42"/>
                    </a:cubicBezTo>
                    <a:cubicBezTo>
                      <a:pt x="11" y="42"/>
                      <a:pt x="11" y="45"/>
                      <a:pt x="10" y="45"/>
                    </a:cubicBezTo>
                    <a:cubicBezTo>
                      <a:pt x="7" y="47"/>
                      <a:pt x="0" y="63"/>
                      <a:pt x="0" y="64"/>
                    </a:cubicBezTo>
                    <a:cubicBezTo>
                      <a:pt x="0" y="65"/>
                      <a:pt x="1" y="67"/>
                      <a:pt x="0" y="68"/>
                    </a:cubicBezTo>
                    <a:cubicBezTo>
                      <a:pt x="1" y="70"/>
                      <a:pt x="0" y="71"/>
                      <a:pt x="1" y="73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3" y="91"/>
                      <a:pt x="2" y="94"/>
                      <a:pt x="4" y="98"/>
                    </a:cubicBezTo>
                    <a:cubicBezTo>
                      <a:pt x="5" y="102"/>
                      <a:pt x="14" y="98"/>
                      <a:pt x="14" y="105"/>
                    </a:cubicBezTo>
                    <a:cubicBezTo>
                      <a:pt x="14" y="114"/>
                      <a:pt x="4" y="113"/>
                      <a:pt x="4" y="120"/>
                    </a:cubicBezTo>
                    <a:cubicBezTo>
                      <a:pt x="4" y="126"/>
                      <a:pt x="8" y="126"/>
                      <a:pt x="10" y="128"/>
                    </a:cubicBezTo>
                    <a:cubicBezTo>
                      <a:pt x="17" y="143"/>
                      <a:pt x="32" y="145"/>
                      <a:pt x="32" y="164"/>
                    </a:cubicBezTo>
                    <a:cubicBezTo>
                      <a:pt x="21" y="167"/>
                      <a:pt x="13" y="169"/>
                      <a:pt x="13" y="181"/>
                    </a:cubicBezTo>
                    <a:cubicBezTo>
                      <a:pt x="13" y="184"/>
                      <a:pt x="15" y="187"/>
                      <a:pt x="15" y="189"/>
                    </a:cubicBezTo>
                    <a:cubicBezTo>
                      <a:pt x="30" y="188"/>
                      <a:pt x="30" y="188"/>
                      <a:pt x="30" y="188"/>
                    </a:cubicBezTo>
                    <a:cubicBezTo>
                      <a:pt x="31" y="187"/>
                      <a:pt x="33" y="186"/>
                      <a:pt x="34" y="185"/>
                    </a:cubicBezTo>
                    <a:cubicBezTo>
                      <a:pt x="46" y="188"/>
                      <a:pt x="46" y="188"/>
                      <a:pt x="46" y="188"/>
                    </a:cubicBezTo>
                    <a:cubicBezTo>
                      <a:pt x="50" y="188"/>
                      <a:pt x="52" y="184"/>
                      <a:pt x="57" y="184"/>
                    </a:cubicBezTo>
                    <a:cubicBezTo>
                      <a:pt x="62" y="184"/>
                      <a:pt x="65" y="184"/>
                      <a:pt x="70" y="185"/>
                    </a:cubicBezTo>
                    <a:cubicBezTo>
                      <a:pt x="75" y="187"/>
                      <a:pt x="78" y="197"/>
                      <a:pt x="82" y="203"/>
                    </a:cubicBezTo>
                    <a:cubicBezTo>
                      <a:pt x="86" y="209"/>
                      <a:pt x="99" y="218"/>
                      <a:pt x="108" y="218"/>
                    </a:cubicBezTo>
                    <a:cubicBezTo>
                      <a:pt x="111" y="218"/>
                      <a:pt x="114" y="218"/>
                      <a:pt x="118" y="219"/>
                    </a:cubicBezTo>
                    <a:cubicBezTo>
                      <a:pt x="116" y="221"/>
                      <a:pt x="116" y="225"/>
                      <a:pt x="112" y="225"/>
                    </a:cubicBezTo>
                    <a:cubicBezTo>
                      <a:pt x="108" y="227"/>
                      <a:pt x="105" y="225"/>
                      <a:pt x="101" y="227"/>
                    </a:cubicBezTo>
                    <a:cubicBezTo>
                      <a:pt x="108" y="234"/>
                      <a:pt x="113" y="248"/>
                      <a:pt x="127" y="248"/>
                    </a:cubicBezTo>
                    <a:cubicBezTo>
                      <a:pt x="138" y="248"/>
                      <a:pt x="139" y="233"/>
                      <a:pt x="144" y="227"/>
                    </a:cubicBezTo>
                    <a:cubicBezTo>
                      <a:pt x="148" y="227"/>
                      <a:pt x="148" y="227"/>
                      <a:pt x="148" y="227"/>
                    </a:cubicBezTo>
                    <a:cubicBezTo>
                      <a:pt x="148" y="229"/>
                      <a:pt x="145" y="232"/>
                      <a:pt x="145" y="233"/>
                    </a:cubicBezTo>
                    <a:cubicBezTo>
                      <a:pt x="145" y="239"/>
                      <a:pt x="150" y="244"/>
                      <a:pt x="150" y="251"/>
                    </a:cubicBezTo>
                    <a:cubicBezTo>
                      <a:pt x="150" y="257"/>
                      <a:pt x="147" y="258"/>
                      <a:pt x="147" y="264"/>
                    </a:cubicBezTo>
                    <a:lnTo>
                      <a:pt x="149" y="26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15" name="Freeform 104"/>
              <p:cNvSpPr>
                <a:spLocks/>
              </p:cNvSpPr>
              <p:nvPr/>
            </p:nvSpPr>
            <p:spPr bwMode="auto">
              <a:xfrm>
                <a:off x="5975350" y="2781300"/>
                <a:ext cx="177800" cy="192088"/>
              </a:xfrm>
              <a:custGeom>
                <a:avLst/>
                <a:gdLst/>
                <a:ahLst/>
                <a:cxnLst>
                  <a:cxn ang="0">
                    <a:pos x="59" y="74"/>
                  </a:cxn>
                  <a:cxn ang="0">
                    <a:pos x="58" y="70"/>
                  </a:cxn>
                  <a:cxn ang="0">
                    <a:pos x="51" y="68"/>
                  </a:cxn>
                  <a:cxn ang="0">
                    <a:pos x="45" y="53"/>
                  </a:cxn>
                  <a:cxn ang="0">
                    <a:pos x="28" y="38"/>
                  </a:cxn>
                  <a:cxn ang="0">
                    <a:pos x="22" y="25"/>
                  </a:cxn>
                  <a:cxn ang="0">
                    <a:pos x="11" y="21"/>
                  </a:cxn>
                  <a:cxn ang="0">
                    <a:pos x="0" y="3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11" y="4"/>
                  </a:cxn>
                  <a:cxn ang="0">
                    <a:pos x="26" y="4"/>
                  </a:cxn>
                  <a:cxn ang="0">
                    <a:pos x="42" y="20"/>
                  </a:cxn>
                  <a:cxn ang="0">
                    <a:pos x="47" y="23"/>
                  </a:cxn>
                  <a:cxn ang="0">
                    <a:pos x="61" y="35"/>
                  </a:cxn>
                  <a:cxn ang="0">
                    <a:pos x="86" y="53"/>
                  </a:cxn>
                  <a:cxn ang="0">
                    <a:pos x="101" y="64"/>
                  </a:cxn>
                  <a:cxn ang="0">
                    <a:pos x="100" y="66"/>
                  </a:cxn>
                  <a:cxn ang="0">
                    <a:pos x="103" y="66"/>
                  </a:cxn>
                  <a:cxn ang="0">
                    <a:pos x="107" y="70"/>
                  </a:cxn>
                  <a:cxn ang="0">
                    <a:pos x="105" y="74"/>
                  </a:cxn>
                  <a:cxn ang="0">
                    <a:pos x="114" y="81"/>
                  </a:cxn>
                  <a:cxn ang="0">
                    <a:pos x="124" y="98"/>
                  </a:cxn>
                  <a:cxn ang="0">
                    <a:pos x="133" y="106"/>
                  </a:cxn>
                  <a:cxn ang="0">
                    <a:pos x="133" y="125"/>
                  </a:cxn>
                  <a:cxn ang="0">
                    <a:pos x="131" y="138"/>
                  </a:cxn>
                  <a:cxn ang="0">
                    <a:pos x="119" y="144"/>
                  </a:cxn>
                  <a:cxn ang="0">
                    <a:pos x="108" y="132"/>
                  </a:cxn>
                  <a:cxn ang="0">
                    <a:pos x="84" y="112"/>
                  </a:cxn>
                  <a:cxn ang="0">
                    <a:pos x="67" y="85"/>
                  </a:cxn>
                  <a:cxn ang="0">
                    <a:pos x="59" y="74"/>
                  </a:cxn>
                </a:cxnLst>
                <a:rect l="0" t="0" r="r" b="b"/>
                <a:pathLst>
                  <a:path w="133" h="144">
                    <a:moveTo>
                      <a:pt x="59" y="74"/>
                    </a:moveTo>
                    <a:cubicBezTo>
                      <a:pt x="58" y="74"/>
                      <a:pt x="59" y="72"/>
                      <a:pt x="58" y="70"/>
                    </a:cubicBezTo>
                    <a:cubicBezTo>
                      <a:pt x="57" y="69"/>
                      <a:pt x="52" y="69"/>
                      <a:pt x="51" y="68"/>
                    </a:cubicBezTo>
                    <a:cubicBezTo>
                      <a:pt x="49" y="67"/>
                      <a:pt x="45" y="56"/>
                      <a:pt x="45" y="53"/>
                    </a:cubicBezTo>
                    <a:cubicBezTo>
                      <a:pt x="41" y="43"/>
                      <a:pt x="31" y="44"/>
                      <a:pt x="28" y="38"/>
                    </a:cubicBezTo>
                    <a:cubicBezTo>
                      <a:pt x="26" y="33"/>
                      <a:pt x="24" y="30"/>
                      <a:pt x="22" y="25"/>
                    </a:cubicBezTo>
                    <a:cubicBezTo>
                      <a:pt x="20" y="21"/>
                      <a:pt x="15" y="22"/>
                      <a:pt x="11" y="21"/>
                    </a:cubicBezTo>
                    <a:cubicBezTo>
                      <a:pt x="8" y="20"/>
                      <a:pt x="1" y="8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7" y="0"/>
                      <a:pt x="8" y="2"/>
                      <a:pt x="11" y="4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35" y="7"/>
                      <a:pt x="38" y="13"/>
                      <a:pt x="42" y="20"/>
                    </a:cubicBezTo>
                    <a:cubicBezTo>
                      <a:pt x="43" y="23"/>
                      <a:pt x="45" y="22"/>
                      <a:pt x="47" y="23"/>
                    </a:cubicBezTo>
                    <a:cubicBezTo>
                      <a:pt x="53" y="25"/>
                      <a:pt x="56" y="30"/>
                      <a:pt x="61" y="35"/>
                    </a:cubicBezTo>
                    <a:cubicBezTo>
                      <a:pt x="69" y="43"/>
                      <a:pt x="74" y="49"/>
                      <a:pt x="86" y="53"/>
                    </a:cubicBezTo>
                    <a:cubicBezTo>
                      <a:pt x="93" y="55"/>
                      <a:pt x="101" y="57"/>
                      <a:pt x="101" y="64"/>
                    </a:cubicBezTo>
                    <a:cubicBezTo>
                      <a:pt x="101" y="64"/>
                      <a:pt x="100" y="65"/>
                      <a:pt x="100" y="66"/>
                    </a:cubicBezTo>
                    <a:cubicBezTo>
                      <a:pt x="101" y="66"/>
                      <a:pt x="102" y="66"/>
                      <a:pt x="103" y="66"/>
                    </a:cubicBezTo>
                    <a:cubicBezTo>
                      <a:pt x="105" y="66"/>
                      <a:pt x="106" y="68"/>
                      <a:pt x="107" y="70"/>
                    </a:cubicBezTo>
                    <a:cubicBezTo>
                      <a:pt x="105" y="74"/>
                      <a:pt x="105" y="74"/>
                      <a:pt x="105" y="74"/>
                    </a:cubicBezTo>
                    <a:cubicBezTo>
                      <a:pt x="105" y="80"/>
                      <a:pt x="109" y="81"/>
                      <a:pt x="114" y="81"/>
                    </a:cubicBezTo>
                    <a:cubicBezTo>
                      <a:pt x="114" y="91"/>
                      <a:pt x="119" y="93"/>
                      <a:pt x="124" y="98"/>
                    </a:cubicBezTo>
                    <a:cubicBezTo>
                      <a:pt x="127" y="101"/>
                      <a:pt x="133" y="102"/>
                      <a:pt x="133" y="106"/>
                    </a:cubicBezTo>
                    <a:cubicBezTo>
                      <a:pt x="133" y="112"/>
                      <a:pt x="133" y="116"/>
                      <a:pt x="133" y="125"/>
                    </a:cubicBezTo>
                    <a:cubicBezTo>
                      <a:pt x="128" y="127"/>
                      <a:pt x="131" y="133"/>
                      <a:pt x="131" y="138"/>
                    </a:cubicBezTo>
                    <a:cubicBezTo>
                      <a:pt x="131" y="143"/>
                      <a:pt x="122" y="144"/>
                      <a:pt x="119" y="144"/>
                    </a:cubicBezTo>
                    <a:cubicBezTo>
                      <a:pt x="116" y="144"/>
                      <a:pt x="109" y="132"/>
                      <a:pt x="108" y="132"/>
                    </a:cubicBezTo>
                    <a:cubicBezTo>
                      <a:pt x="100" y="124"/>
                      <a:pt x="92" y="120"/>
                      <a:pt x="84" y="112"/>
                    </a:cubicBezTo>
                    <a:cubicBezTo>
                      <a:pt x="75" y="103"/>
                      <a:pt x="71" y="95"/>
                      <a:pt x="67" y="85"/>
                    </a:cubicBezTo>
                    <a:cubicBezTo>
                      <a:pt x="66" y="83"/>
                      <a:pt x="60" y="74"/>
                      <a:pt x="59" y="7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16" name="Freeform 105"/>
              <p:cNvSpPr>
                <a:spLocks/>
              </p:cNvSpPr>
              <p:nvPr/>
            </p:nvSpPr>
            <p:spPr bwMode="auto">
              <a:xfrm>
                <a:off x="6203950" y="2757488"/>
                <a:ext cx="169863" cy="188913"/>
              </a:xfrm>
              <a:custGeom>
                <a:avLst/>
                <a:gdLst/>
                <a:ahLst/>
                <a:cxnLst>
                  <a:cxn ang="0">
                    <a:pos x="37" y="130"/>
                  </a:cxn>
                  <a:cxn ang="0">
                    <a:pos x="36" y="124"/>
                  </a:cxn>
                  <a:cxn ang="0">
                    <a:pos x="27" y="126"/>
                  </a:cxn>
                  <a:cxn ang="0">
                    <a:pos x="11" y="102"/>
                  </a:cxn>
                  <a:cxn ang="0">
                    <a:pos x="12" y="99"/>
                  </a:cxn>
                  <a:cxn ang="0">
                    <a:pos x="6" y="97"/>
                  </a:cxn>
                  <a:cxn ang="0">
                    <a:pos x="0" y="78"/>
                  </a:cxn>
                  <a:cxn ang="0">
                    <a:pos x="15" y="74"/>
                  </a:cxn>
                  <a:cxn ang="0">
                    <a:pos x="33" y="54"/>
                  </a:cxn>
                  <a:cxn ang="0">
                    <a:pos x="45" y="50"/>
                  </a:cxn>
                  <a:cxn ang="0">
                    <a:pos x="56" y="41"/>
                  </a:cxn>
                  <a:cxn ang="0">
                    <a:pos x="59" y="35"/>
                  </a:cxn>
                  <a:cxn ang="0">
                    <a:pos x="63" y="32"/>
                  </a:cxn>
                  <a:cxn ang="0">
                    <a:pos x="66" y="29"/>
                  </a:cxn>
                  <a:cxn ang="0">
                    <a:pos x="82" y="23"/>
                  </a:cxn>
                  <a:cxn ang="0">
                    <a:pos x="102" y="0"/>
                  </a:cxn>
                  <a:cxn ang="0">
                    <a:pos x="109" y="11"/>
                  </a:cxn>
                  <a:cxn ang="0">
                    <a:pos x="127" y="23"/>
                  </a:cxn>
                  <a:cxn ang="0">
                    <a:pos x="117" y="29"/>
                  </a:cxn>
                  <a:cxn ang="0">
                    <a:pos x="119" y="31"/>
                  </a:cxn>
                  <a:cxn ang="0">
                    <a:pos x="106" y="37"/>
                  </a:cxn>
                  <a:cxn ang="0">
                    <a:pos x="108" y="41"/>
                  </a:cxn>
                  <a:cxn ang="0">
                    <a:pos x="105" y="44"/>
                  </a:cxn>
                  <a:cxn ang="0">
                    <a:pos x="125" y="73"/>
                  </a:cxn>
                  <a:cxn ang="0">
                    <a:pos x="115" y="77"/>
                  </a:cxn>
                  <a:cxn ang="0">
                    <a:pos x="111" y="78"/>
                  </a:cxn>
                  <a:cxn ang="0">
                    <a:pos x="109" y="83"/>
                  </a:cxn>
                  <a:cxn ang="0">
                    <a:pos x="103" y="102"/>
                  </a:cxn>
                  <a:cxn ang="0">
                    <a:pos x="93" y="113"/>
                  </a:cxn>
                  <a:cxn ang="0">
                    <a:pos x="95" y="119"/>
                  </a:cxn>
                  <a:cxn ang="0">
                    <a:pos x="90" y="134"/>
                  </a:cxn>
                  <a:cxn ang="0">
                    <a:pos x="76" y="141"/>
                  </a:cxn>
                  <a:cxn ang="0">
                    <a:pos x="71" y="135"/>
                  </a:cxn>
                  <a:cxn ang="0">
                    <a:pos x="51" y="128"/>
                  </a:cxn>
                  <a:cxn ang="0">
                    <a:pos x="40" y="132"/>
                  </a:cxn>
                  <a:cxn ang="0">
                    <a:pos x="37" y="130"/>
                  </a:cxn>
                </a:cxnLst>
                <a:rect l="0" t="0" r="r" b="b"/>
                <a:pathLst>
                  <a:path w="127" h="141">
                    <a:moveTo>
                      <a:pt x="37" y="130"/>
                    </a:moveTo>
                    <a:cubicBezTo>
                      <a:pt x="36" y="130"/>
                      <a:pt x="36" y="125"/>
                      <a:pt x="36" y="124"/>
                    </a:cubicBezTo>
                    <a:cubicBezTo>
                      <a:pt x="32" y="123"/>
                      <a:pt x="30" y="126"/>
                      <a:pt x="27" y="126"/>
                    </a:cubicBezTo>
                    <a:cubicBezTo>
                      <a:pt x="10" y="126"/>
                      <a:pt x="17" y="110"/>
                      <a:pt x="11" y="102"/>
                    </a:cubicBezTo>
                    <a:cubicBezTo>
                      <a:pt x="11" y="101"/>
                      <a:pt x="12" y="100"/>
                      <a:pt x="12" y="99"/>
                    </a:cubicBezTo>
                    <a:cubicBezTo>
                      <a:pt x="11" y="97"/>
                      <a:pt x="8" y="97"/>
                      <a:pt x="6" y="97"/>
                    </a:cubicBezTo>
                    <a:cubicBezTo>
                      <a:pt x="4" y="96"/>
                      <a:pt x="0" y="80"/>
                      <a:pt x="0" y="78"/>
                    </a:cubicBezTo>
                    <a:cubicBezTo>
                      <a:pt x="0" y="71"/>
                      <a:pt x="9" y="74"/>
                      <a:pt x="15" y="74"/>
                    </a:cubicBezTo>
                    <a:cubicBezTo>
                      <a:pt x="29" y="74"/>
                      <a:pt x="27" y="60"/>
                      <a:pt x="33" y="54"/>
                    </a:cubicBezTo>
                    <a:cubicBezTo>
                      <a:pt x="36" y="51"/>
                      <a:pt x="41" y="51"/>
                      <a:pt x="45" y="50"/>
                    </a:cubicBezTo>
                    <a:cubicBezTo>
                      <a:pt x="52" y="49"/>
                      <a:pt x="52" y="44"/>
                      <a:pt x="56" y="41"/>
                    </a:cubicBezTo>
                    <a:cubicBezTo>
                      <a:pt x="54" y="39"/>
                      <a:pt x="59" y="35"/>
                      <a:pt x="59" y="35"/>
                    </a:cubicBezTo>
                    <a:cubicBezTo>
                      <a:pt x="61" y="34"/>
                      <a:pt x="61" y="33"/>
                      <a:pt x="63" y="32"/>
                    </a:cubicBezTo>
                    <a:cubicBezTo>
                      <a:pt x="64" y="32"/>
                      <a:pt x="65" y="30"/>
                      <a:pt x="66" y="29"/>
                    </a:cubicBezTo>
                    <a:cubicBezTo>
                      <a:pt x="70" y="25"/>
                      <a:pt x="80" y="27"/>
                      <a:pt x="82" y="23"/>
                    </a:cubicBezTo>
                    <a:cubicBezTo>
                      <a:pt x="85" y="16"/>
                      <a:pt x="95" y="0"/>
                      <a:pt x="102" y="0"/>
                    </a:cubicBezTo>
                    <a:cubicBezTo>
                      <a:pt x="109" y="0"/>
                      <a:pt x="109" y="4"/>
                      <a:pt x="109" y="11"/>
                    </a:cubicBezTo>
                    <a:cubicBezTo>
                      <a:pt x="109" y="20"/>
                      <a:pt x="127" y="15"/>
                      <a:pt x="127" y="23"/>
                    </a:cubicBezTo>
                    <a:cubicBezTo>
                      <a:pt x="127" y="27"/>
                      <a:pt x="117" y="25"/>
                      <a:pt x="117" y="29"/>
                    </a:cubicBezTo>
                    <a:cubicBezTo>
                      <a:pt x="117" y="30"/>
                      <a:pt x="118" y="31"/>
                      <a:pt x="119" y="31"/>
                    </a:cubicBezTo>
                    <a:cubicBezTo>
                      <a:pt x="118" y="32"/>
                      <a:pt x="106" y="37"/>
                      <a:pt x="106" y="37"/>
                    </a:cubicBezTo>
                    <a:cubicBezTo>
                      <a:pt x="107" y="38"/>
                      <a:pt x="108" y="40"/>
                      <a:pt x="108" y="41"/>
                    </a:cubicBezTo>
                    <a:cubicBezTo>
                      <a:pt x="107" y="42"/>
                      <a:pt x="105" y="43"/>
                      <a:pt x="105" y="44"/>
                    </a:cubicBezTo>
                    <a:cubicBezTo>
                      <a:pt x="105" y="51"/>
                      <a:pt x="117" y="73"/>
                      <a:pt x="125" y="73"/>
                    </a:cubicBezTo>
                    <a:cubicBezTo>
                      <a:pt x="124" y="79"/>
                      <a:pt x="120" y="77"/>
                      <a:pt x="115" y="77"/>
                    </a:cubicBezTo>
                    <a:cubicBezTo>
                      <a:pt x="114" y="77"/>
                      <a:pt x="112" y="78"/>
                      <a:pt x="111" y="78"/>
                    </a:cubicBezTo>
                    <a:cubicBezTo>
                      <a:pt x="109" y="83"/>
                      <a:pt x="109" y="83"/>
                      <a:pt x="109" y="83"/>
                    </a:cubicBezTo>
                    <a:cubicBezTo>
                      <a:pt x="106" y="92"/>
                      <a:pt x="103" y="95"/>
                      <a:pt x="103" y="102"/>
                    </a:cubicBezTo>
                    <a:cubicBezTo>
                      <a:pt x="98" y="103"/>
                      <a:pt x="93" y="110"/>
                      <a:pt x="93" y="113"/>
                    </a:cubicBezTo>
                    <a:cubicBezTo>
                      <a:pt x="93" y="116"/>
                      <a:pt x="95" y="117"/>
                      <a:pt x="95" y="119"/>
                    </a:cubicBezTo>
                    <a:cubicBezTo>
                      <a:pt x="95" y="122"/>
                      <a:pt x="90" y="129"/>
                      <a:pt x="90" y="134"/>
                    </a:cubicBezTo>
                    <a:cubicBezTo>
                      <a:pt x="83" y="135"/>
                      <a:pt x="82" y="141"/>
                      <a:pt x="76" y="141"/>
                    </a:cubicBezTo>
                    <a:cubicBezTo>
                      <a:pt x="72" y="141"/>
                      <a:pt x="71" y="137"/>
                      <a:pt x="71" y="135"/>
                    </a:cubicBezTo>
                    <a:cubicBezTo>
                      <a:pt x="64" y="133"/>
                      <a:pt x="59" y="128"/>
                      <a:pt x="51" y="128"/>
                    </a:cubicBezTo>
                    <a:cubicBezTo>
                      <a:pt x="48" y="128"/>
                      <a:pt x="45" y="132"/>
                      <a:pt x="40" y="132"/>
                    </a:cubicBezTo>
                    <a:cubicBezTo>
                      <a:pt x="39" y="132"/>
                      <a:pt x="38" y="130"/>
                      <a:pt x="37" y="13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17" name="Freeform 106"/>
              <p:cNvSpPr>
                <a:spLocks/>
              </p:cNvSpPr>
              <p:nvPr/>
            </p:nvSpPr>
            <p:spPr bwMode="auto">
              <a:xfrm>
                <a:off x="6367463" y="2847975"/>
                <a:ext cx="106363" cy="123825"/>
              </a:xfrm>
              <a:custGeom>
                <a:avLst/>
                <a:gdLst/>
                <a:ahLst/>
                <a:cxnLst>
                  <a:cxn ang="0">
                    <a:pos x="31" y="34"/>
                  </a:cxn>
                  <a:cxn ang="0">
                    <a:pos x="27" y="38"/>
                  </a:cxn>
                  <a:cxn ang="0">
                    <a:pos x="17" y="24"/>
                  </a:cxn>
                  <a:cxn ang="0">
                    <a:pos x="32" y="16"/>
                  </a:cxn>
                  <a:cxn ang="0">
                    <a:pos x="49" y="15"/>
                  </a:cxn>
                  <a:cxn ang="0">
                    <a:pos x="64" y="18"/>
                  </a:cxn>
                  <a:cxn ang="0">
                    <a:pos x="77" y="4"/>
                  </a:cxn>
                  <a:cxn ang="0">
                    <a:pos x="79" y="0"/>
                  </a:cxn>
                  <a:cxn ang="0">
                    <a:pos x="77" y="0"/>
                  </a:cxn>
                  <a:cxn ang="0">
                    <a:pos x="63" y="10"/>
                  </a:cxn>
                  <a:cxn ang="0">
                    <a:pos x="59" y="10"/>
                  </a:cxn>
                  <a:cxn ang="0">
                    <a:pos x="28" y="5"/>
                  </a:cxn>
                  <a:cxn ang="0">
                    <a:pos x="12" y="30"/>
                  </a:cxn>
                  <a:cxn ang="0">
                    <a:pos x="8" y="37"/>
                  </a:cxn>
                  <a:cxn ang="0">
                    <a:pos x="0" y="61"/>
                  </a:cxn>
                  <a:cxn ang="0">
                    <a:pos x="8" y="66"/>
                  </a:cxn>
                  <a:cxn ang="0">
                    <a:pos x="8" y="87"/>
                  </a:cxn>
                  <a:cxn ang="0">
                    <a:pos x="16" y="93"/>
                  </a:cxn>
                  <a:cxn ang="0">
                    <a:pos x="22" y="76"/>
                  </a:cxn>
                  <a:cxn ang="0">
                    <a:pos x="18" y="61"/>
                  </a:cxn>
                  <a:cxn ang="0">
                    <a:pos x="25" y="56"/>
                  </a:cxn>
                  <a:cxn ang="0">
                    <a:pos x="28" y="56"/>
                  </a:cxn>
                  <a:cxn ang="0">
                    <a:pos x="27" y="65"/>
                  </a:cxn>
                  <a:cxn ang="0">
                    <a:pos x="34" y="79"/>
                  </a:cxn>
                  <a:cxn ang="0">
                    <a:pos x="34" y="83"/>
                  </a:cxn>
                  <a:cxn ang="0">
                    <a:pos x="39" y="83"/>
                  </a:cxn>
                  <a:cxn ang="0">
                    <a:pos x="49" y="73"/>
                  </a:cxn>
                  <a:cxn ang="0">
                    <a:pos x="43" y="65"/>
                  </a:cxn>
                  <a:cxn ang="0">
                    <a:pos x="45" y="63"/>
                  </a:cxn>
                  <a:cxn ang="0">
                    <a:pos x="34" y="44"/>
                  </a:cxn>
                  <a:cxn ang="0">
                    <a:pos x="57" y="31"/>
                  </a:cxn>
                  <a:cxn ang="0">
                    <a:pos x="57" y="28"/>
                  </a:cxn>
                  <a:cxn ang="0">
                    <a:pos x="31" y="36"/>
                  </a:cxn>
                  <a:cxn ang="0">
                    <a:pos x="31" y="34"/>
                  </a:cxn>
                </a:cxnLst>
                <a:rect l="0" t="0" r="r" b="b"/>
                <a:pathLst>
                  <a:path w="79" h="93">
                    <a:moveTo>
                      <a:pt x="31" y="34"/>
                    </a:moveTo>
                    <a:cubicBezTo>
                      <a:pt x="30" y="36"/>
                      <a:pt x="29" y="38"/>
                      <a:pt x="27" y="38"/>
                    </a:cubicBezTo>
                    <a:cubicBezTo>
                      <a:pt x="20" y="38"/>
                      <a:pt x="17" y="30"/>
                      <a:pt x="17" y="24"/>
                    </a:cubicBezTo>
                    <a:cubicBezTo>
                      <a:pt x="17" y="15"/>
                      <a:pt x="24" y="16"/>
                      <a:pt x="32" y="16"/>
                    </a:cubicBezTo>
                    <a:cubicBezTo>
                      <a:pt x="39" y="16"/>
                      <a:pt x="42" y="15"/>
                      <a:pt x="49" y="15"/>
                    </a:cubicBezTo>
                    <a:cubicBezTo>
                      <a:pt x="54" y="15"/>
                      <a:pt x="58" y="18"/>
                      <a:pt x="64" y="18"/>
                    </a:cubicBezTo>
                    <a:cubicBezTo>
                      <a:pt x="73" y="18"/>
                      <a:pt x="76" y="10"/>
                      <a:pt x="77" y="4"/>
                    </a:cubicBezTo>
                    <a:cubicBezTo>
                      <a:pt x="79" y="4"/>
                      <a:pt x="79" y="1"/>
                      <a:pt x="79" y="0"/>
                    </a:cubicBezTo>
                    <a:cubicBezTo>
                      <a:pt x="77" y="0"/>
                      <a:pt x="77" y="0"/>
                      <a:pt x="77" y="0"/>
                    </a:cubicBezTo>
                    <a:cubicBezTo>
                      <a:pt x="72" y="4"/>
                      <a:pt x="65" y="8"/>
                      <a:pt x="63" y="10"/>
                    </a:cubicBezTo>
                    <a:cubicBezTo>
                      <a:pt x="59" y="10"/>
                      <a:pt x="59" y="10"/>
                      <a:pt x="59" y="10"/>
                    </a:cubicBezTo>
                    <a:cubicBezTo>
                      <a:pt x="28" y="5"/>
                      <a:pt x="28" y="5"/>
                      <a:pt x="28" y="5"/>
                    </a:cubicBezTo>
                    <a:cubicBezTo>
                      <a:pt x="17" y="5"/>
                      <a:pt x="12" y="20"/>
                      <a:pt x="12" y="30"/>
                    </a:cubicBezTo>
                    <a:cubicBezTo>
                      <a:pt x="12" y="33"/>
                      <a:pt x="8" y="35"/>
                      <a:pt x="8" y="37"/>
                    </a:cubicBezTo>
                    <a:cubicBezTo>
                      <a:pt x="4" y="47"/>
                      <a:pt x="0" y="51"/>
                      <a:pt x="0" y="61"/>
                    </a:cubicBezTo>
                    <a:cubicBezTo>
                      <a:pt x="0" y="66"/>
                      <a:pt x="6" y="66"/>
                      <a:pt x="8" y="66"/>
                    </a:cubicBezTo>
                    <a:cubicBezTo>
                      <a:pt x="8" y="73"/>
                      <a:pt x="8" y="83"/>
                      <a:pt x="8" y="87"/>
                    </a:cubicBezTo>
                    <a:cubicBezTo>
                      <a:pt x="8" y="90"/>
                      <a:pt x="12" y="93"/>
                      <a:pt x="16" y="93"/>
                    </a:cubicBezTo>
                    <a:cubicBezTo>
                      <a:pt x="20" y="93"/>
                      <a:pt x="22" y="78"/>
                      <a:pt x="22" y="76"/>
                    </a:cubicBezTo>
                    <a:cubicBezTo>
                      <a:pt x="22" y="70"/>
                      <a:pt x="18" y="67"/>
                      <a:pt x="18" y="61"/>
                    </a:cubicBezTo>
                    <a:cubicBezTo>
                      <a:pt x="18" y="58"/>
                      <a:pt x="22" y="56"/>
                      <a:pt x="25" y="56"/>
                    </a:cubicBezTo>
                    <a:cubicBezTo>
                      <a:pt x="26" y="56"/>
                      <a:pt x="27" y="56"/>
                      <a:pt x="28" y="56"/>
                    </a:cubicBezTo>
                    <a:cubicBezTo>
                      <a:pt x="27" y="65"/>
                      <a:pt x="27" y="65"/>
                      <a:pt x="27" y="65"/>
                    </a:cubicBezTo>
                    <a:cubicBezTo>
                      <a:pt x="27" y="71"/>
                      <a:pt x="34" y="73"/>
                      <a:pt x="34" y="79"/>
                    </a:cubicBezTo>
                    <a:cubicBezTo>
                      <a:pt x="34" y="80"/>
                      <a:pt x="34" y="81"/>
                      <a:pt x="34" y="83"/>
                    </a:cubicBezTo>
                    <a:cubicBezTo>
                      <a:pt x="39" y="83"/>
                      <a:pt x="39" y="83"/>
                      <a:pt x="39" y="83"/>
                    </a:cubicBezTo>
                    <a:cubicBezTo>
                      <a:pt x="39" y="78"/>
                      <a:pt x="49" y="78"/>
                      <a:pt x="49" y="73"/>
                    </a:cubicBezTo>
                    <a:cubicBezTo>
                      <a:pt x="47" y="73"/>
                      <a:pt x="43" y="68"/>
                      <a:pt x="43" y="65"/>
                    </a:cubicBezTo>
                    <a:cubicBezTo>
                      <a:pt x="43" y="65"/>
                      <a:pt x="44" y="64"/>
                      <a:pt x="45" y="63"/>
                    </a:cubicBezTo>
                    <a:cubicBezTo>
                      <a:pt x="42" y="61"/>
                      <a:pt x="34" y="46"/>
                      <a:pt x="34" y="44"/>
                    </a:cubicBezTo>
                    <a:cubicBezTo>
                      <a:pt x="46" y="44"/>
                      <a:pt x="47" y="35"/>
                      <a:pt x="57" y="31"/>
                    </a:cubicBezTo>
                    <a:cubicBezTo>
                      <a:pt x="57" y="28"/>
                      <a:pt x="57" y="28"/>
                      <a:pt x="57" y="28"/>
                    </a:cubicBezTo>
                    <a:cubicBezTo>
                      <a:pt x="54" y="27"/>
                      <a:pt x="31" y="35"/>
                      <a:pt x="31" y="36"/>
                    </a:cubicBezTo>
                    <a:lnTo>
                      <a:pt x="31" y="3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18" name="Freeform 107"/>
              <p:cNvSpPr>
                <a:spLocks/>
              </p:cNvSpPr>
              <p:nvPr/>
            </p:nvSpPr>
            <p:spPr bwMode="auto">
              <a:xfrm>
                <a:off x="6145213" y="2973388"/>
                <a:ext cx="171450" cy="49213"/>
              </a:xfrm>
              <a:custGeom>
                <a:avLst/>
                <a:gdLst/>
                <a:ahLst/>
                <a:cxnLst>
                  <a:cxn ang="0">
                    <a:pos x="123" y="36"/>
                  </a:cxn>
                  <a:cxn ang="0">
                    <a:pos x="114" y="33"/>
                  </a:cxn>
                  <a:cxn ang="0">
                    <a:pos x="114" y="37"/>
                  </a:cxn>
                  <a:cxn ang="0">
                    <a:pos x="67" y="31"/>
                  </a:cxn>
                  <a:cxn ang="0">
                    <a:pos x="56" y="25"/>
                  </a:cxn>
                  <a:cxn ang="0">
                    <a:pos x="32" y="22"/>
                  </a:cxn>
                  <a:cxn ang="0">
                    <a:pos x="14" y="20"/>
                  </a:cxn>
                  <a:cxn ang="0">
                    <a:pos x="0" y="10"/>
                  </a:cxn>
                  <a:cxn ang="0">
                    <a:pos x="11" y="1"/>
                  </a:cxn>
                  <a:cxn ang="0">
                    <a:pos x="14" y="3"/>
                  </a:cxn>
                  <a:cxn ang="0">
                    <a:pos x="22" y="0"/>
                  </a:cxn>
                  <a:cxn ang="0">
                    <a:pos x="55" y="14"/>
                  </a:cxn>
                  <a:cxn ang="0">
                    <a:pos x="68" y="7"/>
                  </a:cxn>
                  <a:cxn ang="0">
                    <a:pos x="88" y="15"/>
                  </a:cxn>
                  <a:cxn ang="0">
                    <a:pos x="101" y="14"/>
                  </a:cxn>
                  <a:cxn ang="0">
                    <a:pos x="105" y="14"/>
                  </a:cxn>
                  <a:cxn ang="0">
                    <a:pos x="89" y="17"/>
                  </a:cxn>
                  <a:cxn ang="0">
                    <a:pos x="107" y="22"/>
                  </a:cxn>
                  <a:cxn ang="0">
                    <a:pos x="111" y="26"/>
                  </a:cxn>
                  <a:cxn ang="0">
                    <a:pos x="121" y="27"/>
                  </a:cxn>
                  <a:cxn ang="0">
                    <a:pos x="128" y="31"/>
                  </a:cxn>
                  <a:cxn ang="0">
                    <a:pos x="123" y="36"/>
                  </a:cxn>
                </a:cxnLst>
                <a:rect l="0" t="0" r="r" b="b"/>
                <a:pathLst>
                  <a:path w="128" h="37">
                    <a:moveTo>
                      <a:pt x="123" y="36"/>
                    </a:moveTo>
                    <a:cubicBezTo>
                      <a:pt x="119" y="36"/>
                      <a:pt x="119" y="33"/>
                      <a:pt x="114" y="33"/>
                    </a:cubicBezTo>
                    <a:cubicBezTo>
                      <a:pt x="113" y="33"/>
                      <a:pt x="114" y="36"/>
                      <a:pt x="114" y="37"/>
                    </a:cubicBezTo>
                    <a:cubicBezTo>
                      <a:pt x="100" y="32"/>
                      <a:pt x="85" y="31"/>
                      <a:pt x="67" y="31"/>
                    </a:cubicBezTo>
                    <a:cubicBezTo>
                      <a:pt x="62" y="31"/>
                      <a:pt x="61" y="25"/>
                      <a:pt x="56" y="25"/>
                    </a:cubicBezTo>
                    <a:cubicBezTo>
                      <a:pt x="48" y="25"/>
                      <a:pt x="41" y="25"/>
                      <a:pt x="32" y="22"/>
                    </a:cubicBezTo>
                    <a:cubicBezTo>
                      <a:pt x="25" y="20"/>
                      <a:pt x="19" y="24"/>
                      <a:pt x="14" y="20"/>
                    </a:cubicBezTo>
                    <a:cubicBezTo>
                      <a:pt x="10" y="15"/>
                      <a:pt x="7" y="10"/>
                      <a:pt x="0" y="10"/>
                    </a:cubicBezTo>
                    <a:cubicBezTo>
                      <a:pt x="0" y="9"/>
                      <a:pt x="8" y="1"/>
                      <a:pt x="11" y="1"/>
                    </a:cubicBezTo>
                    <a:cubicBezTo>
                      <a:pt x="12" y="1"/>
                      <a:pt x="13" y="3"/>
                      <a:pt x="14" y="3"/>
                    </a:cubicBezTo>
                    <a:cubicBezTo>
                      <a:pt x="17" y="3"/>
                      <a:pt x="19" y="0"/>
                      <a:pt x="22" y="0"/>
                    </a:cubicBezTo>
                    <a:cubicBezTo>
                      <a:pt x="35" y="0"/>
                      <a:pt x="41" y="14"/>
                      <a:pt x="55" y="14"/>
                    </a:cubicBezTo>
                    <a:cubicBezTo>
                      <a:pt x="62" y="14"/>
                      <a:pt x="63" y="7"/>
                      <a:pt x="68" y="7"/>
                    </a:cubicBezTo>
                    <a:cubicBezTo>
                      <a:pt x="77" y="7"/>
                      <a:pt x="80" y="15"/>
                      <a:pt x="88" y="15"/>
                    </a:cubicBezTo>
                    <a:cubicBezTo>
                      <a:pt x="101" y="14"/>
                      <a:pt x="101" y="14"/>
                      <a:pt x="101" y="14"/>
                    </a:cubicBezTo>
                    <a:cubicBezTo>
                      <a:pt x="105" y="14"/>
                      <a:pt x="105" y="14"/>
                      <a:pt x="105" y="14"/>
                    </a:cubicBezTo>
                    <a:cubicBezTo>
                      <a:pt x="104" y="16"/>
                      <a:pt x="89" y="17"/>
                      <a:pt x="89" y="17"/>
                    </a:cubicBezTo>
                    <a:cubicBezTo>
                      <a:pt x="93" y="22"/>
                      <a:pt x="99" y="22"/>
                      <a:pt x="107" y="22"/>
                    </a:cubicBezTo>
                    <a:cubicBezTo>
                      <a:pt x="110" y="22"/>
                      <a:pt x="110" y="26"/>
                      <a:pt x="111" y="26"/>
                    </a:cubicBezTo>
                    <a:cubicBezTo>
                      <a:pt x="114" y="30"/>
                      <a:pt x="117" y="26"/>
                      <a:pt x="121" y="27"/>
                    </a:cubicBezTo>
                    <a:cubicBezTo>
                      <a:pt x="125" y="29"/>
                      <a:pt x="125" y="30"/>
                      <a:pt x="128" y="31"/>
                    </a:cubicBezTo>
                    <a:cubicBezTo>
                      <a:pt x="127" y="33"/>
                      <a:pt x="124" y="36"/>
                      <a:pt x="123" y="3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19" name="Freeform 108"/>
              <p:cNvSpPr>
                <a:spLocks/>
              </p:cNvSpPr>
              <p:nvPr/>
            </p:nvSpPr>
            <p:spPr bwMode="auto">
              <a:xfrm>
                <a:off x="6386513" y="3013075"/>
                <a:ext cx="52388" cy="12700"/>
              </a:xfrm>
              <a:custGeom>
                <a:avLst/>
                <a:gdLst/>
                <a:ahLst/>
                <a:cxnLst>
                  <a:cxn ang="0">
                    <a:pos x="26" y="9"/>
                  </a:cxn>
                  <a:cxn ang="0">
                    <a:pos x="10" y="9"/>
                  </a:cxn>
                  <a:cxn ang="0">
                    <a:pos x="0" y="4"/>
                  </a:cxn>
                  <a:cxn ang="0">
                    <a:pos x="8" y="1"/>
                  </a:cxn>
                  <a:cxn ang="0">
                    <a:pos x="26" y="4"/>
                  </a:cxn>
                  <a:cxn ang="0">
                    <a:pos x="39" y="0"/>
                  </a:cxn>
                  <a:cxn ang="0">
                    <a:pos x="26" y="9"/>
                  </a:cxn>
                </a:cxnLst>
                <a:rect l="0" t="0" r="r" b="b"/>
                <a:pathLst>
                  <a:path w="39" h="9">
                    <a:moveTo>
                      <a:pt x="26" y="9"/>
                    </a:moveTo>
                    <a:cubicBezTo>
                      <a:pt x="20" y="9"/>
                      <a:pt x="13" y="9"/>
                      <a:pt x="10" y="9"/>
                    </a:cubicBezTo>
                    <a:cubicBezTo>
                      <a:pt x="7" y="9"/>
                      <a:pt x="0" y="9"/>
                      <a:pt x="0" y="4"/>
                    </a:cubicBezTo>
                    <a:cubicBezTo>
                      <a:pt x="0" y="1"/>
                      <a:pt x="5" y="1"/>
                      <a:pt x="8" y="1"/>
                    </a:cubicBezTo>
                    <a:cubicBezTo>
                      <a:pt x="16" y="1"/>
                      <a:pt x="19" y="4"/>
                      <a:pt x="26" y="4"/>
                    </a:cubicBezTo>
                    <a:cubicBezTo>
                      <a:pt x="32" y="4"/>
                      <a:pt x="35" y="2"/>
                      <a:pt x="39" y="0"/>
                    </a:cubicBezTo>
                    <a:cubicBezTo>
                      <a:pt x="35" y="6"/>
                      <a:pt x="32" y="7"/>
                      <a:pt x="26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20" name="Freeform 109"/>
              <p:cNvSpPr>
                <a:spLocks/>
              </p:cNvSpPr>
              <p:nvPr/>
            </p:nvSpPr>
            <p:spPr bwMode="auto">
              <a:xfrm>
                <a:off x="6335713" y="3016250"/>
                <a:ext cx="36513" cy="12700"/>
              </a:xfrm>
              <a:custGeom>
                <a:avLst/>
                <a:gdLst/>
                <a:ahLst/>
                <a:cxnLst>
                  <a:cxn ang="0">
                    <a:pos x="27" y="6"/>
                  </a:cxn>
                  <a:cxn ang="0">
                    <a:pos x="23" y="6"/>
                  </a:cxn>
                  <a:cxn ang="0">
                    <a:pos x="19" y="5"/>
                  </a:cxn>
                  <a:cxn ang="0">
                    <a:pos x="9" y="9"/>
                  </a:cxn>
                  <a:cxn ang="0">
                    <a:pos x="0" y="6"/>
                  </a:cxn>
                  <a:cxn ang="0">
                    <a:pos x="7" y="1"/>
                  </a:cxn>
                  <a:cxn ang="0">
                    <a:pos x="16" y="3"/>
                  </a:cxn>
                  <a:cxn ang="0">
                    <a:pos x="16" y="0"/>
                  </a:cxn>
                  <a:cxn ang="0">
                    <a:pos x="27" y="0"/>
                  </a:cxn>
                  <a:cxn ang="0">
                    <a:pos x="27" y="6"/>
                  </a:cxn>
                </a:cxnLst>
                <a:rect l="0" t="0" r="r" b="b"/>
                <a:pathLst>
                  <a:path w="27" h="9">
                    <a:moveTo>
                      <a:pt x="27" y="6"/>
                    </a:moveTo>
                    <a:cubicBezTo>
                      <a:pt x="23" y="6"/>
                      <a:pt x="23" y="6"/>
                      <a:pt x="23" y="6"/>
                    </a:cubicBezTo>
                    <a:cubicBezTo>
                      <a:pt x="19" y="5"/>
                      <a:pt x="19" y="5"/>
                      <a:pt x="19" y="5"/>
                    </a:cubicBezTo>
                    <a:cubicBezTo>
                      <a:pt x="15" y="6"/>
                      <a:pt x="13" y="9"/>
                      <a:pt x="9" y="9"/>
                    </a:cubicBezTo>
                    <a:cubicBezTo>
                      <a:pt x="5" y="9"/>
                      <a:pt x="0" y="8"/>
                      <a:pt x="0" y="6"/>
                    </a:cubicBezTo>
                    <a:cubicBezTo>
                      <a:pt x="0" y="1"/>
                      <a:pt x="3" y="1"/>
                      <a:pt x="7" y="1"/>
                    </a:cubicBezTo>
                    <a:cubicBezTo>
                      <a:pt x="11" y="1"/>
                      <a:pt x="13" y="2"/>
                      <a:pt x="16" y="3"/>
                    </a:cubicBezTo>
                    <a:cubicBezTo>
                      <a:pt x="16" y="2"/>
                      <a:pt x="16" y="1"/>
                      <a:pt x="16" y="0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27" y="3"/>
                      <a:pt x="26" y="5"/>
                      <a:pt x="27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21" name="Freeform 110"/>
              <p:cNvSpPr>
                <a:spLocks/>
              </p:cNvSpPr>
              <p:nvPr/>
            </p:nvSpPr>
            <p:spPr bwMode="auto">
              <a:xfrm>
                <a:off x="6373813" y="3030538"/>
                <a:ext cx="26988" cy="19050"/>
              </a:xfrm>
              <a:custGeom>
                <a:avLst/>
                <a:gdLst/>
                <a:ahLst/>
                <a:cxnLst>
                  <a:cxn ang="0">
                    <a:pos x="15" y="14"/>
                  </a:cxn>
                  <a:cxn ang="0">
                    <a:pos x="12" y="9"/>
                  </a:cxn>
                  <a:cxn ang="0">
                    <a:pos x="0" y="4"/>
                  </a:cxn>
                  <a:cxn ang="0">
                    <a:pos x="9" y="1"/>
                  </a:cxn>
                  <a:cxn ang="0">
                    <a:pos x="13" y="1"/>
                  </a:cxn>
                  <a:cxn ang="0">
                    <a:pos x="20" y="11"/>
                  </a:cxn>
                  <a:cxn ang="0">
                    <a:pos x="16" y="14"/>
                  </a:cxn>
                  <a:cxn ang="0">
                    <a:pos x="15" y="14"/>
                  </a:cxn>
                </a:cxnLst>
                <a:rect l="0" t="0" r="r" b="b"/>
                <a:pathLst>
                  <a:path w="20" h="14">
                    <a:moveTo>
                      <a:pt x="15" y="14"/>
                    </a:moveTo>
                    <a:cubicBezTo>
                      <a:pt x="12" y="14"/>
                      <a:pt x="12" y="10"/>
                      <a:pt x="12" y="9"/>
                    </a:cubicBezTo>
                    <a:cubicBezTo>
                      <a:pt x="8" y="9"/>
                      <a:pt x="0" y="8"/>
                      <a:pt x="0" y="4"/>
                    </a:cubicBezTo>
                    <a:cubicBezTo>
                      <a:pt x="0" y="0"/>
                      <a:pt x="6" y="1"/>
                      <a:pt x="9" y="1"/>
                    </a:cubicBezTo>
                    <a:cubicBezTo>
                      <a:pt x="10" y="1"/>
                      <a:pt x="12" y="1"/>
                      <a:pt x="13" y="1"/>
                    </a:cubicBezTo>
                    <a:cubicBezTo>
                      <a:pt x="13" y="7"/>
                      <a:pt x="20" y="6"/>
                      <a:pt x="20" y="11"/>
                    </a:cubicBezTo>
                    <a:cubicBezTo>
                      <a:pt x="20" y="13"/>
                      <a:pt x="18" y="14"/>
                      <a:pt x="16" y="14"/>
                    </a:cubicBezTo>
                    <a:cubicBezTo>
                      <a:pt x="16" y="14"/>
                      <a:pt x="15" y="14"/>
                      <a:pt x="15" y="1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22" name="Freeform 111"/>
              <p:cNvSpPr>
                <a:spLocks/>
              </p:cNvSpPr>
              <p:nvPr/>
            </p:nvSpPr>
            <p:spPr bwMode="auto">
              <a:xfrm>
                <a:off x="6323013" y="3014663"/>
                <a:ext cx="11113" cy="111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0"/>
                  </a:cxn>
                  <a:cxn ang="0">
                    <a:pos x="8" y="3"/>
                  </a:cxn>
                  <a:cxn ang="0">
                    <a:pos x="3" y="8"/>
                  </a:cxn>
                  <a:cxn ang="0">
                    <a:pos x="0" y="5"/>
                  </a:cxn>
                  <a:cxn ang="0">
                    <a:pos x="0" y="0"/>
                  </a:cxn>
                </a:cxnLst>
                <a:rect l="0" t="0" r="r" b="b"/>
                <a:pathLst>
                  <a:path w="8" h="8">
                    <a:moveTo>
                      <a:pt x="0" y="0"/>
                    </a:moveTo>
                    <a:cubicBezTo>
                      <a:pt x="1" y="0"/>
                      <a:pt x="2" y="0"/>
                      <a:pt x="4" y="0"/>
                    </a:cubicBezTo>
                    <a:cubicBezTo>
                      <a:pt x="6" y="0"/>
                      <a:pt x="6" y="2"/>
                      <a:pt x="8" y="3"/>
                    </a:cubicBezTo>
                    <a:cubicBezTo>
                      <a:pt x="7" y="6"/>
                      <a:pt x="5" y="8"/>
                      <a:pt x="3" y="8"/>
                    </a:cubicBezTo>
                    <a:cubicBezTo>
                      <a:pt x="2" y="8"/>
                      <a:pt x="0" y="6"/>
                      <a:pt x="0" y="5"/>
                    </a:cubicBezTo>
                    <a:cubicBezTo>
                      <a:pt x="0" y="3"/>
                      <a:pt x="0" y="2"/>
                      <a:pt x="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23" name="Freeform 112"/>
              <p:cNvSpPr>
                <a:spLocks/>
              </p:cNvSpPr>
              <p:nvPr/>
            </p:nvSpPr>
            <p:spPr bwMode="auto">
              <a:xfrm>
                <a:off x="6448425" y="3016250"/>
                <a:ext cx="58738" cy="34925"/>
              </a:xfrm>
              <a:custGeom>
                <a:avLst/>
                <a:gdLst/>
                <a:ahLst/>
                <a:cxnLst>
                  <a:cxn ang="0">
                    <a:pos x="19" y="13"/>
                  </a:cxn>
                  <a:cxn ang="0">
                    <a:pos x="17" y="19"/>
                  </a:cxn>
                  <a:cxn ang="0">
                    <a:pos x="3" y="26"/>
                  </a:cxn>
                  <a:cxn ang="0">
                    <a:pos x="0" y="22"/>
                  </a:cxn>
                  <a:cxn ang="0">
                    <a:pos x="15" y="10"/>
                  </a:cxn>
                  <a:cxn ang="0">
                    <a:pos x="17" y="6"/>
                  </a:cxn>
                  <a:cxn ang="0">
                    <a:pos x="45" y="3"/>
                  </a:cxn>
                  <a:cxn ang="0">
                    <a:pos x="19" y="13"/>
                  </a:cxn>
                </a:cxnLst>
                <a:rect l="0" t="0" r="r" b="b"/>
                <a:pathLst>
                  <a:path w="45" h="26">
                    <a:moveTo>
                      <a:pt x="19" y="13"/>
                    </a:moveTo>
                    <a:cubicBezTo>
                      <a:pt x="16" y="13"/>
                      <a:pt x="19" y="17"/>
                      <a:pt x="17" y="19"/>
                    </a:cubicBezTo>
                    <a:cubicBezTo>
                      <a:pt x="15" y="21"/>
                      <a:pt x="8" y="26"/>
                      <a:pt x="3" y="26"/>
                    </a:cubicBezTo>
                    <a:cubicBezTo>
                      <a:pt x="1" y="26"/>
                      <a:pt x="0" y="24"/>
                      <a:pt x="0" y="22"/>
                    </a:cubicBezTo>
                    <a:cubicBezTo>
                      <a:pt x="0" y="12"/>
                      <a:pt x="8" y="12"/>
                      <a:pt x="15" y="10"/>
                    </a:cubicBezTo>
                    <a:cubicBezTo>
                      <a:pt x="16" y="10"/>
                      <a:pt x="16" y="7"/>
                      <a:pt x="17" y="6"/>
                    </a:cubicBezTo>
                    <a:cubicBezTo>
                      <a:pt x="21" y="2"/>
                      <a:pt x="41" y="0"/>
                      <a:pt x="45" y="3"/>
                    </a:cubicBezTo>
                    <a:cubicBezTo>
                      <a:pt x="40" y="9"/>
                      <a:pt x="26" y="13"/>
                      <a:pt x="19" y="1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24" name="Freeform 113"/>
              <p:cNvSpPr>
                <a:spLocks/>
              </p:cNvSpPr>
              <p:nvPr/>
            </p:nvSpPr>
            <p:spPr bwMode="auto">
              <a:xfrm>
                <a:off x="6489700" y="2922588"/>
                <a:ext cx="17463" cy="19050"/>
              </a:xfrm>
              <a:custGeom>
                <a:avLst/>
                <a:gdLst/>
                <a:ahLst/>
                <a:cxnLst>
                  <a:cxn ang="0">
                    <a:pos x="13" y="8"/>
                  </a:cxn>
                  <a:cxn ang="0">
                    <a:pos x="8" y="14"/>
                  </a:cxn>
                  <a:cxn ang="0">
                    <a:pos x="0" y="5"/>
                  </a:cxn>
                  <a:cxn ang="0">
                    <a:pos x="13" y="8"/>
                  </a:cxn>
                </a:cxnLst>
                <a:rect l="0" t="0" r="r" b="b"/>
                <a:pathLst>
                  <a:path w="13" h="14">
                    <a:moveTo>
                      <a:pt x="13" y="8"/>
                    </a:moveTo>
                    <a:cubicBezTo>
                      <a:pt x="13" y="9"/>
                      <a:pt x="10" y="14"/>
                      <a:pt x="8" y="14"/>
                    </a:cubicBezTo>
                    <a:cubicBezTo>
                      <a:pt x="6" y="14"/>
                      <a:pt x="0" y="9"/>
                      <a:pt x="0" y="5"/>
                    </a:cubicBezTo>
                    <a:cubicBezTo>
                      <a:pt x="0" y="0"/>
                      <a:pt x="13" y="4"/>
                      <a:pt x="13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25" name="Freeform 114"/>
              <p:cNvSpPr>
                <a:spLocks/>
              </p:cNvSpPr>
              <p:nvPr/>
            </p:nvSpPr>
            <p:spPr bwMode="auto">
              <a:xfrm>
                <a:off x="6519863" y="2924175"/>
                <a:ext cx="47625" cy="14288"/>
              </a:xfrm>
              <a:custGeom>
                <a:avLst/>
                <a:gdLst/>
                <a:ahLst/>
                <a:cxnLst>
                  <a:cxn ang="0">
                    <a:pos x="31" y="2"/>
                  </a:cxn>
                  <a:cxn ang="0">
                    <a:pos x="36" y="10"/>
                  </a:cxn>
                  <a:cxn ang="0">
                    <a:pos x="34" y="10"/>
                  </a:cxn>
                  <a:cxn ang="0">
                    <a:pos x="18" y="6"/>
                  </a:cxn>
                  <a:cxn ang="0">
                    <a:pos x="8" y="6"/>
                  </a:cxn>
                  <a:cxn ang="0">
                    <a:pos x="0" y="4"/>
                  </a:cxn>
                  <a:cxn ang="0">
                    <a:pos x="3" y="0"/>
                  </a:cxn>
                  <a:cxn ang="0">
                    <a:pos x="23" y="0"/>
                  </a:cxn>
                  <a:cxn ang="0">
                    <a:pos x="30" y="2"/>
                  </a:cxn>
                  <a:cxn ang="0">
                    <a:pos x="31" y="2"/>
                  </a:cxn>
                </a:cxnLst>
                <a:rect l="0" t="0" r="r" b="b"/>
                <a:pathLst>
                  <a:path w="36" h="10">
                    <a:moveTo>
                      <a:pt x="31" y="2"/>
                    </a:moveTo>
                    <a:cubicBezTo>
                      <a:pt x="32" y="5"/>
                      <a:pt x="36" y="6"/>
                      <a:pt x="36" y="10"/>
                    </a:cubicBezTo>
                    <a:cubicBezTo>
                      <a:pt x="36" y="10"/>
                      <a:pt x="35" y="10"/>
                      <a:pt x="34" y="10"/>
                    </a:cubicBezTo>
                    <a:cubicBezTo>
                      <a:pt x="28" y="10"/>
                      <a:pt x="25" y="6"/>
                      <a:pt x="18" y="6"/>
                    </a:cubicBezTo>
                    <a:cubicBezTo>
                      <a:pt x="14" y="6"/>
                      <a:pt x="12" y="6"/>
                      <a:pt x="8" y="6"/>
                    </a:cubicBezTo>
                    <a:cubicBezTo>
                      <a:pt x="6" y="6"/>
                      <a:pt x="0" y="4"/>
                      <a:pt x="0" y="4"/>
                    </a:cubicBezTo>
                    <a:cubicBezTo>
                      <a:pt x="0" y="2"/>
                      <a:pt x="3" y="1"/>
                      <a:pt x="3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4" y="3"/>
                      <a:pt x="27" y="2"/>
                      <a:pt x="30" y="2"/>
                    </a:cubicBezTo>
                    <a:lnTo>
                      <a:pt x="31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26" name="Freeform 115"/>
              <p:cNvSpPr>
                <a:spLocks/>
              </p:cNvSpPr>
              <p:nvPr/>
            </p:nvSpPr>
            <p:spPr bwMode="auto">
              <a:xfrm>
                <a:off x="6513513" y="2836863"/>
                <a:ext cx="19050" cy="46038"/>
              </a:xfrm>
              <a:custGeom>
                <a:avLst/>
                <a:gdLst/>
                <a:ahLst/>
                <a:cxnLst>
                  <a:cxn ang="0">
                    <a:pos x="4" y="28"/>
                  </a:cxn>
                  <a:cxn ang="0">
                    <a:pos x="4" y="25"/>
                  </a:cxn>
                  <a:cxn ang="0">
                    <a:pos x="14" y="24"/>
                  </a:cxn>
                  <a:cxn ang="0">
                    <a:pos x="11" y="17"/>
                  </a:cxn>
                  <a:cxn ang="0">
                    <a:pos x="15" y="12"/>
                  </a:cxn>
                  <a:cxn ang="0">
                    <a:pos x="4" y="0"/>
                  </a:cxn>
                  <a:cxn ang="0">
                    <a:pos x="0" y="9"/>
                  </a:cxn>
                  <a:cxn ang="0">
                    <a:pos x="3" y="21"/>
                  </a:cxn>
                  <a:cxn ang="0">
                    <a:pos x="3" y="27"/>
                  </a:cxn>
                  <a:cxn ang="0">
                    <a:pos x="9" y="35"/>
                  </a:cxn>
                  <a:cxn ang="0">
                    <a:pos x="4" y="28"/>
                  </a:cxn>
                </a:cxnLst>
                <a:rect l="0" t="0" r="r" b="b"/>
                <a:pathLst>
                  <a:path w="15" h="35">
                    <a:moveTo>
                      <a:pt x="4" y="28"/>
                    </a:moveTo>
                    <a:cubicBezTo>
                      <a:pt x="4" y="25"/>
                      <a:pt x="4" y="25"/>
                      <a:pt x="4" y="25"/>
                    </a:cubicBezTo>
                    <a:cubicBezTo>
                      <a:pt x="8" y="25"/>
                      <a:pt x="12" y="24"/>
                      <a:pt x="14" y="24"/>
                    </a:cubicBezTo>
                    <a:cubicBezTo>
                      <a:pt x="14" y="20"/>
                      <a:pt x="11" y="20"/>
                      <a:pt x="11" y="17"/>
                    </a:cubicBezTo>
                    <a:cubicBezTo>
                      <a:pt x="11" y="15"/>
                      <a:pt x="15" y="14"/>
                      <a:pt x="15" y="12"/>
                    </a:cubicBezTo>
                    <a:cubicBezTo>
                      <a:pt x="8" y="10"/>
                      <a:pt x="4" y="6"/>
                      <a:pt x="4" y="0"/>
                    </a:cubicBezTo>
                    <a:cubicBezTo>
                      <a:pt x="0" y="2"/>
                      <a:pt x="0" y="5"/>
                      <a:pt x="0" y="9"/>
                    </a:cubicBezTo>
                    <a:cubicBezTo>
                      <a:pt x="0" y="15"/>
                      <a:pt x="3" y="16"/>
                      <a:pt x="3" y="21"/>
                    </a:cubicBezTo>
                    <a:cubicBezTo>
                      <a:pt x="3" y="26"/>
                      <a:pt x="3" y="24"/>
                      <a:pt x="3" y="27"/>
                    </a:cubicBezTo>
                    <a:cubicBezTo>
                      <a:pt x="3" y="30"/>
                      <a:pt x="4" y="35"/>
                      <a:pt x="9" y="35"/>
                    </a:cubicBezTo>
                    <a:cubicBezTo>
                      <a:pt x="7" y="32"/>
                      <a:pt x="6" y="31"/>
                      <a:pt x="4" y="2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27" name="Freeform 119"/>
              <p:cNvSpPr>
                <a:spLocks/>
              </p:cNvSpPr>
              <p:nvPr/>
            </p:nvSpPr>
            <p:spPr bwMode="auto">
              <a:xfrm>
                <a:off x="6424613" y="2709863"/>
                <a:ext cx="76200" cy="71438"/>
              </a:xfrm>
              <a:custGeom>
                <a:avLst/>
                <a:gdLst/>
                <a:ahLst/>
                <a:cxnLst>
                  <a:cxn ang="0">
                    <a:pos x="48" y="38"/>
                  </a:cxn>
                  <a:cxn ang="0">
                    <a:pos x="46" y="35"/>
                  </a:cxn>
                  <a:cxn ang="0">
                    <a:pos x="42" y="40"/>
                  </a:cxn>
                  <a:cxn ang="0">
                    <a:pos x="47" y="48"/>
                  </a:cxn>
                  <a:cxn ang="0">
                    <a:pos x="42" y="53"/>
                  </a:cxn>
                  <a:cxn ang="0">
                    <a:pos x="40" y="50"/>
                  </a:cxn>
                  <a:cxn ang="0">
                    <a:pos x="36" y="51"/>
                  </a:cxn>
                  <a:cxn ang="0">
                    <a:pos x="26" y="37"/>
                  </a:cxn>
                  <a:cxn ang="0">
                    <a:pos x="28" y="32"/>
                  </a:cxn>
                  <a:cxn ang="0">
                    <a:pos x="27" y="29"/>
                  </a:cxn>
                  <a:cxn ang="0">
                    <a:pos x="21" y="28"/>
                  </a:cxn>
                  <a:cxn ang="0">
                    <a:pos x="21" y="32"/>
                  </a:cxn>
                  <a:cxn ang="0">
                    <a:pos x="17" y="30"/>
                  </a:cxn>
                  <a:cxn ang="0">
                    <a:pos x="16" y="32"/>
                  </a:cxn>
                  <a:cxn ang="0">
                    <a:pos x="12" y="28"/>
                  </a:cxn>
                  <a:cxn ang="0">
                    <a:pos x="4" y="45"/>
                  </a:cxn>
                  <a:cxn ang="0">
                    <a:pos x="4" y="36"/>
                  </a:cxn>
                  <a:cxn ang="0">
                    <a:pos x="2" y="32"/>
                  </a:cxn>
                  <a:cxn ang="0">
                    <a:pos x="5" y="22"/>
                  </a:cxn>
                  <a:cxn ang="0">
                    <a:pos x="19" y="14"/>
                  </a:cxn>
                  <a:cxn ang="0">
                    <a:pos x="26" y="20"/>
                  </a:cxn>
                  <a:cxn ang="0">
                    <a:pos x="28" y="20"/>
                  </a:cxn>
                  <a:cxn ang="0">
                    <a:pos x="32" y="15"/>
                  </a:cxn>
                  <a:cxn ang="0">
                    <a:pos x="41" y="9"/>
                  </a:cxn>
                  <a:cxn ang="0">
                    <a:pos x="42" y="0"/>
                  </a:cxn>
                  <a:cxn ang="0">
                    <a:pos x="48" y="4"/>
                  </a:cxn>
                  <a:cxn ang="0">
                    <a:pos x="58" y="33"/>
                  </a:cxn>
                  <a:cxn ang="0">
                    <a:pos x="53" y="46"/>
                  </a:cxn>
                  <a:cxn ang="0">
                    <a:pos x="48" y="36"/>
                  </a:cxn>
                  <a:cxn ang="0">
                    <a:pos x="48" y="38"/>
                  </a:cxn>
                </a:cxnLst>
                <a:rect l="0" t="0" r="r" b="b"/>
                <a:pathLst>
                  <a:path w="58" h="53">
                    <a:moveTo>
                      <a:pt x="48" y="38"/>
                    </a:moveTo>
                    <a:cubicBezTo>
                      <a:pt x="48" y="37"/>
                      <a:pt x="47" y="36"/>
                      <a:pt x="46" y="35"/>
                    </a:cubicBezTo>
                    <a:cubicBezTo>
                      <a:pt x="44" y="37"/>
                      <a:pt x="42" y="38"/>
                      <a:pt x="42" y="40"/>
                    </a:cubicBezTo>
                    <a:cubicBezTo>
                      <a:pt x="42" y="43"/>
                      <a:pt x="47" y="44"/>
                      <a:pt x="47" y="48"/>
                    </a:cubicBezTo>
                    <a:cubicBezTo>
                      <a:pt x="47" y="51"/>
                      <a:pt x="45" y="53"/>
                      <a:pt x="42" y="53"/>
                    </a:cubicBezTo>
                    <a:cubicBezTo>
                      <a:pt x="41" y="53"/>
                      <a:pt x="40" y="51"/>
                      <a:pt x="40" y="50"/>
                    </a:cubicBezTo>
                    <a:cubicBezTo>
                      <a:pt x="39" y="51"/>
                      <a:pt x="37" y="51"/>
                      <a:pt x="36" y="51"/>
                    </a:cubicBezTo>
                    <a:cubicBezTo>
                      <a:pt x="31" y="51"/>
                      <a:pt x="26" y="44"/>
                      <a:pt x="26" y="37"/>
                    </a:cubicBezTo>
                    <a:cubicBezTo>
                      <a:pt x="26" y="34"/>
                      <a:pt x="27" y="33"/>
                      <a:pt x="28" y="32"/>
                    </a:cubicBezTo>
                    <a:cubicBezTo>
                      <a:pt x="28" y="31"/>
                      <a:pt x="27" y="30"/>
                      <a:pt x="27" y="29"/>
                    </a:cubicBezTo>
                    <a:cubicBezTo>
                      <a:pt x="21" y="28"/>
                      <a:pt x="21" y="28"/>
                      <a:pt x="21" y="28"/>
                    </a:cubicBezTo>
                    <a:cubicBezTo>
                      <a:pt x="21" y="30"/>
                      <a:pt x="20" y="31"/>
                      <a:pt x="21" y="32"/>
                    </a:cubicBezTo>
                    <a:cubicBezTo>
                      <a:pt x="18" y="32"/>
                      <a:pt x="18" y="31"/>
                      <a:pt x="17" y="30"/>
                    </a:cubicBezTo>
                    <a:cubicBezTo>
                      <a:pt x="17" y="30"/>
                      <a:pt x="16" y="31"/>
                      <a:pt x="16" y="32"/>
                    </a:cubicBezTo>
                    <a:cubicBezTo>
                      <a:pt x="14" y="31"/>
                      <a:pt x="12" y="28"/>
                      <a:pt x="12" y="28"/>
                    </a:cubicBezTo>
                    <a:cubicBezTo>
                      <a:pt x="8" y="32"/>
                      <a:pt x="8" y="45"/>
                      <a:pt x="4" y="45"/>
                    </a:cubicBezTo>
                    <a:cubicBezTo>
                      <a:pt x="0" y="45"/>
                      <a:pt x="4" y="37"/>
                      <a:pt x="4" y="36"/>
                    </a:cubicBezTo>
                    <a:cubicBezTo>
                      <a:pt x="4" y="35"/>
                      <a:pt x="2" y="33"/>
                      <a:pt x="2" y="32"/>
                    </a:cubicBezTo>
                    <a:cubicBezTo>
                      <a:pt x="2" y="28"/>
                      <a:pt x="4" y="26"/>
                      <a:pt x="5" y="22"/>
                    </a:cubicBezTo>
                    <a:cubicBezTo>
                      <a:pt x="13" y="22"/>
                      <a:pt x="11" y="14"/>
                      <a:pt x="19" y="14"/>
                    </a:cubicBezTo>
                    <a:cubicBezTo>
                      <a:pt x="24" y="14"/>
                      <a:pt x="23" y="20"/>
                      <a:pt x="26" y="20"/>
                    </a:cubicBezTo>
                    <a:cubicBezTo>
                      <a:pt x="27" y="20"/>
                      <a:pt x="27" y="20"/>
                      <a:pt x="28" y="20"/>
                    </a:cubicBezTo>
                    <a:cubicBezTo>
                      <a:pt x="28" y="18"/>
                      <a:pt x="30" y="16"/>
                      <a:pt x="32" y="15"/>
                    </a:cubicBezTo>
                    <a:cubicBezTo>
                      <a:pt x="32" y="10"/>
                      <a:pt x="39" y="12"/>
                      <a:pt x="41" y="9"/>
                    </a:cubicBezTo>
                    <a:cubicBezTo>
                      <a:pt x="42" y="7"/>
                      <a:pt x="42" y="1"/>
                      <a:pt x="42" y="0"/>
                    </a:cubicBezTo>
                    <a:cubicBezTo>
                      <a:pt x="45" y="0"/>
                      <a:pt x="47" y="2"/>
                      <a:pt x="48" y="4"/>
                    </a:cubicBezTo>
                    <a:cubicBezTo>
                      <a:pt x="51" y="7"/>
                      <a:pt x="58" y="30"/>
                      <a:pt x="58" y="33"/>
                    </a:cubicBezTo>
                    <a:cubicBezTo>
                      <a:pt x="58" y="37"/>
                      <a:pt x="53" y="39"/>
                      <a:pt x="53" y="46"/>
                    </a:cubicBezTo>
                    <a:cubicBezTo>
                      <a:pt x="51" y="46"/>
                      <a:pt x="48" y="37"/>
                      <a:pt x="48" y="36"/>
                    </a:cubicBezTo>
                    <a:lnTo>
                      <a:pt x="48" y="3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28" name="Freeform 120"/>
              <p:cNvSpPr>
                <a:spLocks/>
              </p:cNvSpPr>
              <p:nvPr/>
            </p:nvSpPr>
            <p:spPr bwMode="auto">
              <a:xfrm>
                <a:off x="6354763" y="2690813"/>
                <a:ext cx="36513" cy="39688"/>
              </a:xfrm>
              <a:custGeom>
                <a:avLst/>
                <a:gdLst/>
                <a:ahLst/>
                <a:cxnLst>
                  <a:cxn ang="0">
                    <a:pos x="3" y="29"/>
                  </a:cxn>
                  <a:cxn ang="0">
                    <a:pos x="0" y="29"/>
                  </a:cxn>
                  <a:cxn ang="0">
                    <a:pos x="22" y="5"/>
                  </a:cxn>
                  <a:cxn ang="0">
                    <a:pos x="25" y="0"/>
                  </a:cxn>
                  <a:cxn ang="0">
                    <a:pos x="28" y="6"/>
                  </a:cxn>
                  <a:cxn ang="0">
                    <a:pos x="24" y="9"/>
                  </a:cxn>
                  <a:cxn ang="0">
                    <a:pos x="17" y="13"/>
                  </a:cxn>
                  <a:cxn ang="0">
                    <a:pos x="3" y="29"/>
                  </a:cxn>
                </a:cxnLst>
                <a:rect l="0" t="0" r="r" b="b"/>
                <a:pathLst>
                  <a:path w="28" h="29">
                    <a:moveTo>
                      <a:pt x="3" y="29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4" y="18"/>
                      <a:pt x="18" y="13"/>
                      <a:pt x="22" y="5"/>
                    </a:cubicBezTo>
                    <a:cubicBezTo>
                      <a:pt x="23" y="3"/>
                      <a:pt x="23" y="1"/>
                      <a:pt x="25" y="0"/>
                    </a:cubicBezTo>
                    <a:cubicBezTo>
                      <a:pt x="24" y="4"/>
                      <a:pt x="26" y="5"/>
                      <a:pt x="28" y="6"/>
                    </a:cubicBezTo>
                    <a:cubicBezTo>
                      <a:pt x="26" y="8"/>
                      <a:pt x="26" y="9"/>
                      <a:pt x="24" y="9"/>
                    </a:cubicBezTo>
                    <a:cubicBezTo>
                      <a:pt x="23" y="12"/>
                      <a:pt x="20" y="13"/>
                      <a:pt x="17" y="13"/>
                    </a:cubicBezTo>
                    <a:cubicBezTo>
                      <a:pt x="15" y="22"/>
                      <a:pt x="8" y="26"/>
                      <a:pt x="3" y="2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29" name="Freeform 121"/>
              <p:cNvSpPr>
                <a:spLocks/>
              </p:cNvSpPr>
              <p:nvPr/>
            </p:nvSpPr>
            <p:spPr bwMode="auto">
              <a:xfrm>
                <a:off x="6383338" y="2563813"/>
                <a:ext cx="71438" cy="101600"/>
              </a:xfrm>
              <a:custGeom>
                <a:avLst/>
                <a:gdLst/>
                <a:ahLst/>
                <a:cxnLst>
                  <a:cxn ang="0">
                    <a:pos x="4" y="31"/>
                  </a:cxn>
                  <a:cxn ang="0">
                    <a:pos x="6" y="20"/>
                  </a:cxn>
                  <a:cxn ang="0">
                    <a:pos x="5" y="7"/>
                  </a:cxn>
                  <a:cxn ang="0">
                    <a:pos x="9" y="0"/>
                  </a:cxn>
                  <a:cxn ang="0">
                    <a:pos x="16" y="7"/>
                  </a:cxn>
                  <a:cxn ang="0">
                    <a:pos x="21" y="3"/>
                  </a:cxn>
                  <a:cxn ang="0">
                    <a:pos x="22" y="5"/>
                  </a:cxn>
                  <a:cxn ang="0">
                    <a:pos x="23" y="8"/>
                  </a:cxn>
                  <a:cxn ang="0">
                    <a:pos x="28" y="25"/>
                  </a:cxn>
                  <a:cxn ang="0">
                    <a:pos x="20" y="42"/>
                  </a:cxn>
                  <a:cxn ang="0">
                    <a:pos x="30" y="59"/>
                  </a:cxn>
                  <a:cxn ang="0">
                    <a:pos x="30" y="58"/>
                  </a:cxn>
                  <a:cxn ang="0">
                    <a:pos x="34" y="55"/>
                  </a:cxn>
                  <a:cxn ang="0">
                    <a:pos x="43" y="64"/>
                  </a:cxn>
                  <a:cxn ang="0">
                    <a:pos x="46" y="61"/>
                  </a:cxn>
                  <a:cxn ang="0">
                    <a:pos x="49" y="62"/>
                  </a:cxn>
                  <a:cxn ang="0">
                    <a:pos x="46" y="66"/>
                  </a:cxn>
                  <a:cxn ang="0">
                    <a:pos x="49" y="66"/>
                  </a:cxn>
                  <a:cxn ang="0">
                    <a:pos x="54" y="71"/>
                  </a:cxn>
                  <a:cxn ang="0">
                    <a:pos x="54" y="74"/>
                  </a:cxn>
                  <a:cxn ang="0">
                    <a:pos x="53" y="76"/>
                  </a:cxn>
                  <a:cxn ang="0">
                    <a:pos x="51" y="73"/>
                  </a:cxn>
                  <a:cxn ang="0">
                    <a:pos x="36" y="61"/>
                  </a:cxn>
                  <a:cxn ang="0">
                    <a:pos x="37" y="69"/>
                  </a:cxn>
                  <a:cxn ang="0">
                    <a:pos x="25" y="60"/>
                  </a:cxn>
                  <a:cxn ang="0">
                    <a:pos x="19" y="62"/>
                  </a:cxn>
                  <a:cxn ang="0">
                    <a:pos x="13" y="57"/>
                  </a:cxn>
                  <a:cxn ang="0">
                    <a:pos x="15" y="53"/>
                  </a:cxn>
                  <a:cxn ang="0">
                    <a:pos x="15" y="49"/>
                  </a:cxn>
                  <a:cxn ang="0">
                    <a:pos x="13" y="49"/>
                  </a:cxn>
                  <a:cxn ang="0">
                    <a:pos x="10" y="51"/>
                  </a:cxn>
                  <a:cxn ang="0">
                    <a:pos x="1" y="44"/>
                  </a:cxn>
                  <a:cxn ang="0">
                    <a:pos x="4" y="31"/>
                  </a:cxn>
                </a:cxnLst>
                <a:rect l="0" t="0" r="r" b="b"/>
                <a:pathLst>
                  <a:path w="54" h="76">
                    <a:moveTo>
                      <a:pt x="4" y="31"/>
                    </a:moveTo>
                    <a:cubicBezTo>
                      <a:pt x="6" y="28"/>
                      <a:pt x="6" y="23"/>
                      <a:pt x="6" y="20"/>
                    </a:cubicBezTo>
                    <a:cubicBezTo>
                      <a:pt x="7" y="15"/>
                      <a:pt x="5" y="12"/>
                      <a:pt x="5" y="7"/>
                    </a:cubicBezTo>
                    <a:cubicBezTo>
                      <a:pt x="5" y="3"/>
                      <a:pt x="6" y="0"/>
                      <a:pt x="9" y="0"/>
                    </a:cubicBezTo>
                    <a:cubicBezTo>
                      <a:pt x="13" y="0"/>
                      <a:pt x="12" y="7"/>
                      <a:pt x="16" y="7"/>
                    </a:cubicBezTo>
                    <a:cubicBezTo>
                      <a:pt x="18" y="7"/>
                      <a:pt x="20" y="4"/>
                      <a:pt x="21" y="3"/>
                    </a:cubicBezTo>
                    <a:cubicBezTo>
                      <a:pt x="21" y="3"/>
                      <a:pt x="22" y="4"/>
                      <a:pt x="22" y="5"/>
                    </a:cubicBezTo>
                    <a:cubicBezTo>
                      <a:pt x="22" y="6"/>
                      <a:pt x="23" y="7"/>
                      <a:pt x="23" y="8"/>
                    </a:cubicBezTo>
                    <a:cubicBezTo>
                      <a:pt x="23" y="13"/>
                      <a:pt x="28" y="18"/>
                      <a:pt x="28" y="25"/>
                    </a:cubicBezTo>
                    <a:cubicBezTo>
                      <a:pt x="28" y="33"/>
                      <a:pt x="20" y="34"/>
                      <a:pt x="20" y="42"/>
                    </a:cubicBezTo>
                    <a:cubicBezTo>
                      <a:pt x="20" y="48"/>
                      <a:pt x="26" y="57"/>
                      <a:pt x="30" y="59"/>
                    </a:cubicBezTo>
                    <a:cubicBezTo>
                      <a:pt x="30" y="59"/>
                      <a:pt x="30" y="58"/>
                      <a:pt x="30" y="58"/>
                    </a:cubicBezTo>
                    <a:cubicBezTo>
                      <a:pt x="30" y="56"/>
                      <a:pt x="32" y="54"/>
                      <a:pt x="34" y="55"/>
                    </a:cubicBezTo>
                    <a:cubicBezTo>
                      <a:pt x="39" y="55"/>
                      <a:pt x="40" y="63"/>
                      <a:pt x="43" y="64"/>
                    </a:cubicBezTo>
                    <a:cubicBezTo>
                      <a:pt x="44" y="64"/>
                      <a:pt x="45" y="61"/>
                      <a:pt x="46" y="61"/>
                    </a:cubicBezTo>
                    <a:cubicBezTo>
                      <a:pt x="47" y="61"/>
                      <a:pt x="48" y="62"/>
                      <a:pt x="49" y="62"/>
                    </a:cubicBezTo>
                    <a:cubicBezTo>
                      <a:pt x="48" y="64"/>
                      <a:pt x="46" y="64"/>
                      <a:pt x="46" y="66"/>
                    </a:cubicBezTo>
                    <a:cubicBezTo>
                      <a:pt x="46" y="67"/>
                      <a:pt x="48" y="67"/>
                      <a:pt x="49" y="66"/>
                    </a:cubicBezTo>
                    <a:cubicBezTo>
                      <a:pt x="49" y="69"/>
                      <a:pt x="51" y="71"/>
                      <a:pt x="54" y="71"/>
                    </a:cubicBezTo>
                    <a:cubicBezTo>
                      <a:pt x="54" y="72"/>
                      <a:pt x="54" y="73"/>
                      <a:pt x="54" y="74"/>
                    </a:cubicBezTo>
                    <a:cubicBezTo>
                      <a:pt x="54" y="75"/>
                      <a:pt x="53" y="76"/>
                      <a:pt x="53" y="76"/>
                    </a:cubicBezTo>
                    <a:cubicBezTo>
                      <a:pt x="51" y="76"/>
                      <a:pt x="51" y="74"/>
                      <a:pt x="51" y="73"/>
                    </a:cubicBezTo>
                    <a:cubicBezTo>
                      <a:pt x="48" y="69"/>
                      <a:pt x="39" y="65"/>
                      <a:pt x="36" y="61"/>
                    </a:cubicBezTo>
                    <a:cubicBezTo>
                      <a:pt x="34" y="64"/>
                      <a:pt x="35" y="66"/>
                      <a:pt x="37" y="69"/>
                    </a:cubicBezTo>
                    <a:cubicBezTo>
                      <a:pt x="31" y="69"/>
                      <a:pt x="31" y="60"/>
                      <a:pt x="25" y="60"/>
                    </a:cubicBezTo>
                    <a:cubicBezTo>
                      <a:pt x="23" y="60"/>
                      <a:pt x="21" y="62"/>
                      <a:pt x="19" y="62"/>
                    </a:cubicBezTo>
                    <a:cubicBezTo>
                      <a:pt x="16" y="62"/>
                      <a:pt x="13" y="59"/>
                      <a:pt x="13" y="57"/>
                    </a:cubicBezTo>
                    <a:cubicBezTo>
                      <a:pt x="13" y="55"/>
                      <a:pt x="14" y="53"/>
                      <a:pt x="15" y="53"/>
                    </a:cubicBezTo>
                    <a:cubicBezTo>
                      <a:pt x="15" y="49"/>
                      <a:pt x="15" y="49"/>
                      <a:pt x="15" y="49"/>
                    </a:cubicBezTo>
                    <a:cubicBezTo>
                      <a:pt x="13" y="49"/>
                      <a:pt x="13" y="49"/>
                      <a:pt x="13" y="49"/>
                    </a:cubicBezTo>
                    <a:cubicBezTo>
                      <a:pt x="12" y="50"/>
                      <a:pt x="11" y="51"/>
                      <a:pt x="10" y="51"/>
                    </a:cubicBezTo>
                    <a:cubicBezTo>
                      <a:pt x="8" y="51"/>
                      <a:pt x="1" y="47"/>
                      <a:pt x="1" y="44"/>
                    </a:cubicBezTo>
                    <a:cubicBezTo>
                      <a:pt x="1" y="38"/>
                      <a:pt x="0" y="30"/>
                      <a:pt x="4" y="3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30" name="Freeform 122"/>
              <p:cNvSpPr>
                <a:spLocks/>
              </p:cNvSpPr>
              <p:nvPr/>
            </p:nvSpPr>
            <p:spPr bwMode="auto">
              <a:xfrm>
                <a:off x="6457950" y="2665413"/>
                <a:ext cx="23813" cy="41275"/>
              </a:xfrm>
              <a:custGeom>
                <a:avLst/>
                <a:gdLst/>
                <a:ahLst/>
                <a:cxnLst>
                  <a:cxn ang="0">
                    <a:pos x="16" y="20"/>
                  </a:cxn>
                  <a:cxn ang="0">
                    <a:pos x="10" y="20"/>
                  </a:cxn>
                  <a:cxn ang="0">
                    <a:pos x="14" y="28"/>
                  </a:cxn>
                  <a:cxn ang="0">
                    <a:pos x="14" y="30"/>
                  </a:cxn>
                  <a:cxn ang="0">
                    <a:pos x="10" y="30"/>
                  </a:cxn>
                  <a:cxn ang="0">
                    <a:pos x="8" y="25"/>
                  </a:cxn>
                  <a:cxn ang="0">
                    <a:pos x="8" y="23"/>
                  </a:cxn>
                  <a:cxn ang="0">
                    <a:pos x="2" y="17"/>
                  </a:cxn>
                  <a:cxn ang="0">
                    <a:pos x="2" y="15"/>
                  </a:cxn>
                  <a:cxn ang="0">
                    <a:pos x="8" y="15"/>
                  </a:cxn>
                  <a:cxn ang="0">
                    <a:pos x="10" y="13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13" y="2"/>
                  </a:cxn>
                  <a:cxn ang="0">
                    <a:pos x="13" y="6"/>
                  </a:cxn>
                  <a:cxn ang="0">
                    <a:pos x="15" y="6"/>
                  </a:cxn>
                  <a:cxn ang="0">
                    <a:pos x="15" y="12"/>
                  </a:cxn>
                  <a:cxn ang="0">
                    <a:pos x="18" y="15"/>
                  </a:cxn>
                  <a:cxn ang="0">
                    <a:pos x="16" y="20"/>
                  </a:cxn>
                </a:cxnLst>
                <a:rect l="0" t="0" r="r" b="b"/>
                <a:pathLst>
                  <a:path w="18" h="30">
                    <a:moveTo>
                      <a:pt x="16" y="20"/>
                    </a:moveTo>
                    <a:cubicBezTo>
                      <a:pt x="10" y="20"/>
                      <a:pt x="10" y="20"/>
                      <a:pt x="10" y="20"/>
                    </a:cubicBezTo>
                    <a:cubicBezTo>
                      <a:pt x="11" y="23"/>
                      <a:pt x="12" y="27"/>
                      <a:pt x="14" y="28"/>
                    </a:cubicBezTo>
                    <a:cubicBezTo>
                      <a:pt x="14" y="30"/>
                      <a:pt x="14" y="30"/>
                      <a:pt x="14" y="30"/>
                    </a:cubicBezTo>
                    <a:cubicBezTo>
                      <a:pt x="13" y="30"/>
                      <a:pt x="11" y="30"/>
                      <a:pt x="10" y="30"/>
                    </a:cubicBezTo>
                    <a:cubicBezTo>
                      <a:pt x="7" y="30"/>
                      <a:pt x="7" y="27"/>
                      <a:pt x="8" y="25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5" y="23"/>
                      <a:pt x="3" y="19"/>
                      <a:pt x="2" y="17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4" y="15"/>
                      <a:pt x="7" y="15"/>
                      <a:pt x="8" y="15"/>
                    </a:cubicBezTo>
                    <a:cubicBezTo>
                      <a:pt x="8" y="15"/>
                      <a:pt x="10" y="14"/>
                      <a:pt x="10" y="13"/>
                    </a:cubicBezTo>
                    <a:cubicBezTo>
                      <a:pt x="10" y="8"/>
                      <a:pt x="1" y="5"/>
                      <a:pt x="0" y="2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7" y="0"/>
                      <a:pt x="9" y="2"/>
                      <a:pt x="13" y="2"/>
                    </a:cubicBezTo>
                    <a:cubicBezTo>
                      <a:pt x="13" y="3"/>
                      <a:pt x="13" y="5"/>
                      <a:pt x="13" y="6"/>
                    </a:cubicBezTo>
                    <a:cubicBezTo>
                      <a:pt x="13" y="6"/>
                      <a:pt x="14" y="6"/>
                      <a:pt x="15" y="6"/>
                    </a:cubicBezTo>
                    <a:cubicBezTo>
                      <a:pt x="15" y="8"/>
                      <a:pt x="15" y="12"/>
                      <a:pt x="15" y="12"/>
                    </a:cubicBezTo>
                    <a:cubicBezTo>
                      <a:pt x="15" y="12"/>
                      <a:pt x="18" y="15"/>
                      <a:pt x="18" y="15"/>
                    </a:cubicBezTo>
                    <a:cubicBezTo>
                      <a:pt x="18" y="18"/>
                      <a:pt x="17" y="19"/>
                      <a:pt x="16" y="2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31" name="Freeform 123"/>
              <p:cNvSpPr>
                <a:spLocks/>
              </p:cNvSpPr>
              <p:nvPr/>
            </p:nvSpPr>
            <p:spPr bwMode="auto">
              <a:xfrm>
                <a:off x="6423025" y="2676525"/>
                <a:ext cx="19050" cy="25400"/>
              </a:xfrm>
              <a:custGeom>
                <a:avLst/>
                <a:gdLst/>
                <a:ahLst/>
                <a:cxnLst>
                  <a:cxn ang="0">
                    <a:pos x="3" y="1"/>
                  </a:cxn>
                  <a:cxn ang="0">
                    <a:pos x="14" y="7"/>
                  </a:cxn>
                  <a:cxn ang="0">
                    <a:pos x="1" y="19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" y="2"/>
                  </a:cxn>
                  <a:cxn ang="0">
                    <a:pos x="3" y="1"/>
                  </a:cxn>
                </a:cxnLst>
                <a:rect l="0" t="0" r="r" b="b"/>
                <a:pathLst>
                  <a:path w="14" h="19">
                    <a:moveTo>
                      <a:pt x="3" y="1"/>
                    </a:moveTo>
                    <a:cubicBezTo>
                      <a:pt x="4" y="3"/>
                      <a:pt x="14" y="4"/>
                      <a:pt x="14" y="7"/>
                    </a:cubicBezTo>
                    <a:cubicBezTo>
                      <a:pt x="14" y="14"/>
                      <a:pt x="5" y="17"/>
                      <a:pt x="1" y="19"/>
                    </a:cubicBezTo>
                    <a:cubicBezTo>
                      <a:pt x="1" y="13"/>
                      <a:pt x="0" y="6"/>
                      <a:pt x="0" y="2"/>
                    </a:cubicBezTo>
                    <a:cubicBezTo>
                      <a:pt x="0" y="1"/>
                      <a:pt x="2" y="0"/>
                      <a:pt x="2" y="0"/>
                    </a:cubicBezTo>
                    <a:cubicBezTo>
                      <a:pt x="3" y="0"/>
                      <a:pt x="4" y="2"/>
                      <a:pt x="5" y="2"/>
                    </a:cubicBezTo>
                    <a:lnTo>
                      <a:pt x="3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32" name="Freeform 124"/>
              <p:cNvSpPr>
                <a:spLocks/>
              </p:cNvSpPr>
              <p:nvPr/>
            </p:nvSpPr>
            <p:spPr bwMode="auto">
              <a:xfrm>
                <a:off x="6432550" y="2692400"/>
                <a:ext cx="19050" cy="31750"/>
              </a:xfrm>
              <a:custGeom>
                <a:avLst/>
                <a:gdLst/>
                <a:ahLst/>
                <a:cxnLst>
                  <a:cxn ang="0">
                    <a:pos x="14" y="5"/>
                  </a:cxn>
                  <a:cxn ang="0">
                    <a:pos x="9" y="17"/>
                  </a:cxn>
                  <a:cxn ang="0">
                    <a:pos x="11" y="22"/>
                  </a:cxn>
                  <a:cxn ang="0">
                    <a:pos x="9" y="24"/>
                  </a:cxn>
                  <a:cxn ang="0">
                    <a:pos x="0" y="14"/>
                  </a:cxn>
                  <a:cxn ang="0">
                    <a:pos x="4" y="12"/>
                  </a:cxn>
                  <a:cxn ang="0">
                    <a:pos x="8" y="1"/>
                  </a:cxn>
                  <a:cxn ang="0">
                    <a:pos x="14" y="5"/>
                  </a:cxn>
                </a:cxnLst>
                <a:rect l="0" t="0" r="r" b="b"/>
                <a:pathLst>
                  <a:path w="14" h="24">
                    <a:moveTo>
                      <a:pt x="14" y="5"/>
                    </a:moveTo>
                    <a:cubicBezTo>
                      <a:pt x="14" y="10"/>
                      <a:pt x="10" y="13"/>
                      <a:pt x="9" y="17"/>
                    </a:cubicBezTo>
                    <a:cubicBezTo>
                      <a:pt x="9" y="21"/>
                      <a:pt x="11" y="20"/>
                      <a:pt x="11" y="22"/>
                    </a:cubicBezTo>
                    <a:cubicBezTo>
                      <a:pt x="11" y="23"/>
                      <a:pt x="10" y="24"/>
                      <a:pt x="9" y="24"/>
                    </a:cubicBezTo>
                    <a:cubicBezTo>
                      <a:pt x="7" y="24"/>
                      <a:pt x="0" y="17"/>
                      <a:pt x="0" y="14"/>
                    </a:cubicBezTo>
                    <a:cubicBezTo>
                      <a:pt x="0" y="13"/>
                      <a:pt x="3" y="12"/>
                      <a:pt x="4" y="12"/>
                    </a:cubicBezTo>
                    <a:cubicBezTo>
                      <a:pt x="4" y="11"/>
                      <a:pt x="6" y="1"/>
                      <a:pt x="8" y="1"/>
                    </a:cubicBezTo>
                    <a:cubicBezTo>
                      <a:pt x="12" y="0"/>
                      <a:pt x="14" y="3"/>
                      <a:pt x="14" y="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33" name="Freeform 125"/>
              <p:cNvSpPr>
                <a:spLocks/>
              </p:cNvSpPr>
              <p:nvPr/>
            </p:nvSpPr>
            <p:spPr bwMode="auto">
              <a:xfrm>
                <a:off x="6450013" y="2693988"/>
                <a:ext cx="7938" cy="2063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4" y="0"/>
                  </a:cxn>
                  <a:cxn ang="0">
                    <a:pos x="7" y="0"/>
                  </a:cxn>
                </a:cxnLst>
                <a:rect l="0" t="0" r="r" b="b"/>
                <a:pathLst>
                  <a:path w="7" h="15">
                    <a:moveTo>
                      <a:pt x="7" y="0"/>
                    </a:moveTo>
                    <a:cubicBezTo>
                      <a:pt x="7" y="7"/>
                      <a:pt x="2" y="9"/>
                      <a:pt x="2" y="15"/>
                    </a:cubicBezTo>
                    <a:cubicBezTo>
                      <a:pt x="2" y="15"/>
                      <a:pt x="0" y="15"/>
                      <a:pt x="0" y="15"/>
                    </a:cubicBezTo>
                    <a:cubicBezTo>
                      <a:pt x="1" y="10"/>
                      <a:pt x="4" y="7"/>
                      <a:pt x="4" y="0"/>
                    </a:cubicBezTo>
                    <a:cubicBezTo>
                      <a:pt x="5" y="0"/>
                      <a:pt x="6" y="0"/>
                      <a:pt x="7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34" name="Freeform 126"/>
              <p:cNvSpPr>
                <a:spLocks/>
              </p:cNvSpPr>
              <p:nvPr/>
            </p:nvSpPr>
            <p:spPr bwMode="auto">
              <a:xfrm>
                <a:off x="6454775" y="2706688"/>
                <a:ext cx="11113" cy="11113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2" y="8"/>
                  </a:cxn>
                  <a:cxn ang="0">
                    <a:pos x="0" y="6"/>
                  </a:cxn>
                  <a:cxn ang="0">
                    <a:pos x="3" y="0"/>
                  </a:cxn>
                  <a:cxn ang="0">
                    <a:pos x="8" y="0"/>
                  </a:cxn>
                </a:cxnLst>
                <a:rect l="0" t="0" r="r" b="b"/>
                <a:pathLst>
                  <a:path w="8" h="8">
                    <a:moveTo>
                      <a:pt x="8" y="0"/>
                    </a:moveTo>
                    <a:cubicBezTo>
                      <a:pt x="8" y="4"/>
                      <a:pt x="6" y="8"/>
                      <a:pt x="2" y="8"/>
                    </a:cubicBezTo>
                    <a:cubicBezTo>
                      <a:pt x="1" y="8"/>
                      <a:pt x="0" y="6"/>
                      <a:pt x="0" y="6"/>
                    </a:cubicBezTo>
                    <a:cubicBezTo>
                      <a:pt x="0" y="3"/>
                      <a:pt x="2" y="2"/>
                      <a:pt x="3" y="0"/>
                    </a:cubicBezTo>
                    <a:cubicBezTo>
                      <a:pt x="5" y="1"/>
                      <a:pt x="7" y="1"/>
                      <a:pt x="8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35" name="Freeform 127"/>
              <p:cNvSpPr>
                <a:spLocks/>
              </p:cNvSpPr>
              <p:nvPr/>
            </p:nvSpPr>
            <p:spPr bwMode="auto">
              <a:xfrm>
                <a:off x="6442075" y="2665413"/>
                <a:ext cx="12700" cy="17463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0" y="10"/>
                  </a:cxn>
                  <a:cxn ang="0">
                    <a:pos x="6" y="6"/>
                  </a:cxn>
                  <a:cxn ang="0">
                    <a:pos x="0" y="6"/>
                  </a:cxn>
                </a:cxnLst>
                <a:rect l="0" t="0" r="r" b="b"/>
                <a:pathLst>
                  <a:path w="10" h="12">
                    <a:moveTo>
                      <a:pt x="0" y="6"/>
                    </a:moveTo>
                    <a:cubicBezTo>
                      <a:pt x="0" y="3"/>
                      <a:pt x="0" y="2"/>
                      <a:pt x="0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4"/>
                      <a:pt x="10" y="5"/>
                      <a:pt x="10" y="10"/>
                    </a:cubicBezTo>
                    <a:cubicBezTo>
                      <a:pt x="10" y="12"/>
                      <a:pt x="6" y="8"/>
                      <a:pt x="6" y="6"/>
                    </a:cubicBezTo>
                    <a:cubicBezTo>
                      <a:pt x="4" y="5"/>
                      <a:pt x="2" y="6"/>
                      <a:pt x="0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36" name="Freeform 128"/>
              <p:cNvSpPr>
                <a:spLocks/>
              </p:cNvSpPr>
              <p:nvPr/>
            </p:nvSpPr>
            <p:spPr bwMode="auto">
              <a:xfrm>
                <a:off x="6397625" y="2649538"/>
                <a:ext cx="19050" cy="20638"/>
              </a:xfrm>
              <a:custGeom>
                <a:avLst/>
                <a:gdLst/>
                <a:ahLst/>
                <a:cxnLst>
                  <a:cxn ang="0">
                    <a:pos x="11" y="15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4" y="7"/>
                  </a:cxn>
                  <a:cxn ang="0">
                    <a:pos x="11" y="15"/>
                  </a:cxn>
                </a:cxnLst>
                <a:rect l="0" t="0" r="r" b="b"/>
                <a:pathLst>
                  <a:path w="15" h="15">
                    <a:moveTo>
                      <a:pt x="11" y="15"/>
                    </a:moveTo>
                    <a:cubicBezTo>
                      <a:pt x="9" y="15"/>
                      <a:pt x="0" y="0"/>
                      <a:pt x="0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8" y="3"/>
                      <a:pt x="13" y="2"/>
                      <a:pt x="14" y="7"/>
                    </a:cubicBezTo>
                    <a:cubicBezTo>
                      <a:pt x="15" y="10"/>
                      <a:pt x="13" y="15"/>
                      <a:pt x="11" y="1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37" name="Freeform 129"/>
              <p:cNvSpPr>
                <a:spLocks/>
              </p:cNvSpPr>
              <p:nvPr/>
            </p:nvSpPr>
            <p:spPr bwMode="auto">
              <a:xfrm>
                <a:off x="6416675" y="2652713"/>
                <a:ext cx="6350" cy="158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1"/>
                  </a:cxn>
                  <a:cxn ang="0">
                    <a:pos x="0" y="0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1" y="1"/>
                      <a:pt x="3" y="1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38" name="Freeform 130"/>
              <p:cNvSpPr>
                <a:spLocks/>
              </p:cNvSpPr>
              <p:nvPr/>
            </p:nvSpPr>
            <p:spPr bwMode="auto">
              <a:xfrm>
                <a:off x="6388100" y="2441575"/>
                <a:ext cx="36513" cy="50800"/>
              </a:xfrm>
              <a:custGeom>
                <a:avLst/>
                <a:gdLst/>
                <a:ahLst/>
                <a:cxnLst>
                  <a:cxn ang="0">
                    <a:pos x="8" y="39"/>
                  </a:cxn>
                  <a:cxn ang="0">
                    <a:pos x="1" y="26"/>
                  </a:cxn>
                  <a:cxn ang="0">
                    <a:pos x="16" y="0"/>
                  </a:cxn>
                  <a:cxn ang="0">
                    <a:pos x="8" y="39"/>
                  </a:cxn>
                </a:cxnLst>
                <a:rect l="0" t="0" r="r" b="b"/>
                <a:pathLst>
                  <a:path w="27" h="39">
                    <a:moveTo>
                      <a:pt x="8" y="39"/>
                    </a:moveTo>
                    <a:cubicBezTo>
                      <a:pt x="0" y="39"/>
                      <a:pt x="1" y="33"/>
                      <a:pt x="1" y="26"/>
                    </a:cubicBezTo>
                    <a:cubicBezTo>
                      <a:pt x="1" y="17"/>
                      <a:pt x="10" y="0"/>
                      <a:pt x="16" y="0"/>
                    </a:cubicBezTo>
                    <a:cubicBezTo>
                      <a:pt x="27" y="0"/>
                      <a:pt x="18" y="39"/>
                      <a:pt x="8" y="3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39" name="Freeform 131"/>
              <p:cNvSpPr>
                <a:spLocks/>
              </p:cNvSpPr>
              <p:nvPr/>
            </p:nvSpPr>
            <p:spPr bwMode="auto">
              <a:xfrm>
                <a:off x="6194425" y="2532063"/>
                <a:ext cx="41275" cy="34925"/>
              </a:xfrm>
              <a:custGeom>
                <a:avLst/>
                <a:gdLst/>
                <a:ahLst/>
                <a:cxnLst>
                  <a:cxn ang="0">
                    <a:pos x="2" y="11"/>
                  </a:cxn>
                  <a:cxn ang="0">
                    <a:pos x="26" y="0"/>
                  </a:cxn>
                  <a:cxn ang="0">
                    <a:pos x="31" y="7"/>
                  </a:cxn>
                  <a:cxn ang="0">
                    <a:pos x="11" y="27"/>
                  </a:cxn>
                  <a:cxn ang="0">
                    <a:pos x="2" y="18"/>
                  </a:cxn>
                  <a:cxn ang="0">
                    <a:pos x="2" y="11"/>
                  </a:cxn>
                </a:cxnLst>
                <a:rect l="0" t="0" r="r" b="b"/>
                <a:pathLst>
                  <a:path w="31" h="27">
                    <a:moveTo>
                      <a:pt x="2" y="11"/>
                    </a:moveTo>
                    <a:cubicBezTo>
                      <a:pt x="5" y="11"/>
                      <a:pt x="20" y="0"/>
                      <a:pt x="26" y="0"/>
                    </a:cubicBezTo>
                    <a:cubicBezTo>
                      <a:pt x="28" y="0"/>
                      <a:pt x="31" y="4"/>
                      <a:pt x="31" y="7"/>
                    </a:cubicBezTo>
                    <a:cubicBezTo>
                      <a:pt x="31" y="13"/>
                      <a:pt x="18" y="27"/>
                      <a:pt x="11" y="27"/>
                    </a:cubicBezTo>
                    <a:cubicBezTo>
                      <a:pt x="5" y="27"/>
                      <a:pt x="2" y="24"/>
                      <a:pt x="2" y="18"/>
                    </a:cubicBezTo>
                    <a:cubicBezTo>
                      <a:pt x="2" y="15"/>
                      <a:pt x="0" y="11"/>
                      <a:pt x="2" y="1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40" name="Freeform 132"/>
              <p:cNvSpPr>
                <a:spLocks/>
              </p:cNvSpPr>
              <p:nvPr/>
            </p:nvSpPr>
            <p:spPr bwMode="auto">
              <a:xfrm>
                <a:off x="6015038" y="2476500"/>
                <a:ext cx="195263" cy="374650"/>
              </a:xfrm>
              <a:custGeom>
                <a:avLst/>
                <a:gdLst/>
                <a:ahLst/>
                <a:cxnLst>
                  <a:cxn ang="0">
                    <a:pos x="12" y="172"/>
                  </a:cxn>
                  <a:cxn ang="0">
                    <a:pos x="21" y="152"/>
                  </a:cxn>
                  <a:cxn ang="0">
                    <a:pos x="25" y="147"/>
                  </a:cxn>
                  <a:cxn ang="0">
                    <a:pos x="15" y="119"/>
                  </a:cxn>
                  <a:cxn ang="0">
                    <a:pos x="8" y="109"/>
                  </a:cxn>
                  <a:cxn ang="0">
                    <a:pos x="8" y="105"/>
                  </a:cxn>
                  <a:cxn ang="0">
                    <a:pos x="8" y="106"/>
                  </a:cxn>
                  <a:cxn ang="0">
                    <a:pos x="12" y="96"/>
                  </a:cxn>
                  <a:cxn ang="0">
                    <a:pos x="9" y="77"/>
                  </a:cxn>
                  <a:cxn ang="0">
                    <a:pos x="0" y="65"/>
                  </a:cxn>
                  <a:cxn ang="0">
                    <a:pos x="8" y="47"/>
                  </a:cxn>
                  <a:cxn ang="0">
                    <a:pos x="19" y="43"/>
                  </a:cxn>
                  <a:cxn ang="0">
                    <a:pos x="45" y="19"/>
                  </a:cxn>
                  <a:cxn ang="0">
                    <a:pos x="47" y="19"/>
                  </a:cxn>
                  <a:cxn ang="0">
                    <a:pos x="50" y="24"/>
                  </a:cxn>
                  <a:cxn ang="0">
                    <a:pos x="52" y="20"/>
                  </a:cxn>
                  <a:cxn ang="0">
                    <a:pos x="52" y="9"/>
                  </a:cxn>
                  <a:cxn ang="0">
                    <a:pos x="64" y="6"/>
                  </a:cxn>
                  <a:cxn ang="0">
                    <a:pos x="78" y="6"/>
                  </a:cxn>
                  <a:cxn ang="0">
                    <a:pos x="96" y="0"/>
                  </a:cxn>
                  <a:cxn ang="0">
                    <a:pos x="115" y="5"/>
                  </a:cxn>
                  <a:cxn ang="0">
                    <a:pos x="130" y="22"/>
                  </a:cxn>
                  <a:cxn ang="0">
                    <a:pos x="100" y="58"/>
                  </a:cxn>
                  <a:cxn ang="0">
                    <a:pos x="104" y="64"/>
                  </a:cxn>
                  <a:cxn ang="0">
                    <a:pos x="129" y="93"/>
                  </a:cxn>
                  <a:cxn ang="0">
                    <a:pos x="147" y="134"/>
                  </a:cxn>
                  <a:cxn ang="0">
                    <a:pos x="142" y="156"/>
                  </a:cxn>
                  <a:cxn ang="0">
                    <a:pos x="115" y="170"/>
                  </a:cxn>
                  <a:cxn ang="0">
                    <a:pos x="105" y="180"/>
                  </a:cxn>
                  <a:cxn ang="0">
                    <a:pos x="104" y="176"/>
                  </a:cxn>
                  <a:cxn ang="0">
                    <a:pos x="104" y="181"/>
                  </a:cxn>
                  <a:cxn ang="0">
                    <a:pos x="93" y="192"/>
                  </a:cxn>
                  <a:cxn ang="0">
                    <a:pos x="90" y="183"/>
                  </a:cxn>
                  <a:cxn ang="0">
                    <a:pos x="91" y="177"/>
                  </a:cxn>
                  <a:cxn ang="0">
                    <a:pos x="88" y="170"/>
                  </a:cxn>
                  <a:cxn ang="0">
                    <a:pos x="73" y="161"/>
                  </a:cxn>
                  <a:cxn ang="0">
                    <a:pos x="63" y="149"/>
                  </a:cxn>
                  <a:cxn ang="0">
                    <a:pos x="43" y="141"/>
                  </a:cxn>
                  <a:cxn ang="0">
                    <a:pos x="41" y="135"/>
                  </a:cxn>
                  <a:cxn ang="0">
                    <a:pos x="30" y="129"/>
                  </a:cxn>
                  <a:cxn ang="0">
                    <a:pos x="27" y="134"/>
                  </a:cxn>
                  <a:cxn ang="0">
                    <a:pos x="29" y="142"/>
                  </a:cxn>
                  <a:cxn ang="0">
                    <a:pos x="16" y="171"/>
                  </a:cxn>
                  <a:cxn ang="0">
                    <a:pos x="31" y="192"/>
                  </a:cxn>
                  <a:cxn ang="0">
                    <a:pos x="30" y="192"/>
                  </a:cxn>
                  <a:cxn ang="0">
                    <a:pos x="35" y="206"/>
                  </a:cxn>
                  <a:cxn ang="0">
                    <a:pos x="73" y="243"/>
                  </a:cxn>
                  <a:cxn ang="0">
                    <a:pos x="71" y="251"/>
                  </a:cxn>
                  <a:cxn ang="0">
                    <a:pos x="80" y="267"/>
                  </a:cxn>
                  <a:cxn ang="0">
                    <a:pos x="84" y="280"/>
                  </a:cxn>
                  <a:cxn ang="0">
                    <a:pos x="78" y="280"/>
                  </a:cxn>
                  <a:cxn ang="0">
                    <a:pos x="75" y="282"/>
                  </a:cxn>
                  <a:cxn ang="0">
                    <a:pos x="68" y="278"/>
                  </a:cxn>
                  <a:cxn ang="0">
                    <a:pos x="37" y="246"/>
                  </a:cxn>
                  <a:cxn ang="0">
                    <a:pos x="27" y="214"/>
                  </a:cxn>
                  <a:cxn ang="0">
                    <a:pos x="14" y="192"/>
                  </a:cxn>
                  <a:cxn ang="0">
                    <a:pos x="8" y="192"/>
                  </a:cxn>
                  <a:cxn ang="0">
                    <a:pos x="8" y="189"/>
                  </a:cxn>
                  <a:cxn ang="0">
                    <a:pos x="10" y="172"/>
                  </a:cxn>
                  <a:cxn ang="0">
                    <a:pos x="11" y="172"/>
                  </a:cxn>
                  <a:cxn ang="0">
                    <a:pos x="12" y="172"/>
                  </a:cxn>
                </a:cxnLst>
                <a:rect l="0" t="0" r="r" b="b"/>
                <a:pathLst>
                  <a:path w="147" h="282">
                    <a:moveTo>
                      <a:pt x="12" y="172"/>
                    </a:moveTo>
                    <a:cubicBezTo>
                      <a:pt x="16" y="165"/>
                      <a:pt x="17" y="160"/>
                      <a:pt x="21" y="152"/>
                    </a:cubicBezTo>
                    <a:cubicBezTo>
                      <a:pt x="22" y="150"/>
                      <a:pt x="25" y="149"/>
                      <a:pt x="25" y="147"/>
                    </a:cubicBezTo>
                    <a:cubicBezTo>
                      <a:pt x="25" y="143"/>
                      <a:pt x="19" y="123"/>
                      <a:pt x="15" y="119"/>
                    </a:cubicBezTo>
                    <a:cubicBezTo>
                      <a:pt x="12" y="116"/>
                      <a:pt x="8" y="114"/>
                      <a:pt x="8" y="109"/>
                    </a:cubicBezTo>
                    <a:cubicBezTo>
                      <a:pt x="8" y="108"/>
                      <a:pt x="8" y="107"/>
                      <a:pt x="8" y="105"/>
                    </a:cubicBezTo>
                    <a:cubicBezTo>
                      <a:pt x="8" y="106"/>
                      <a:pt x="8" y="106"/>
                      <a:pt x="8" y="106"/>
                    </a:cubicBezTo>
                    <a:cubicBezTo>
                      <a:pt x="9" y="105"/>
                      <a:pt x="12" y="100"/>
                      <a:pt x="12" y="96"/>
                    </a:cubicBezTo>
                    <a:cubicBezTo>
                      <a:pt x="12" y="91"/>
                      <a:pt x="12" y="82"/>
                      <a:pt x="9" y="77"/>
                    </a:cubicBezTo>
                    <a:cubicBezTo>
                      <a:pt x="6" y="73"/>
                      <a:pt x="0" y="73"/>
                      <a:pt x="0" y="65"/>
                    </a:cubicBezTo>
                    <a:cubicBezTo>
                      <a:pt x="0" y="57"/>
                      <a:pt x="3" y="51"/>
                      <a:pt x="8" y="47"/>
                    </a:cubicBezTo>
                    <a:cubicBezTo>
                      <a:pt x="10" y="44"/>
                      <a:pt x="15" y="45"/>
                      <a:pt x="19" y="43"/>
                    </a:cubicBezTo>
                    <a:cubicBezTo>
                      <a:pt x="29" y="36"/>
                      <a:pt x="36" y="33"/>
                      <a:pt x="45" y="19"/>
                    </a:cubicBezTo>
                    <a:cubicBezTo>
                      <a:pt x="47" y="19"/>
                      <a:pt x="47" y="19"/>
                      <a:pt x="47" y="19"/>
                    </a:cubicBezTo>
                    <a:cubicBezTo>
                      <a:pt x="47" y="23"/>
                      <a:pt x="49" y="24"/>
                      <a:pt x="50" y="24"/>
                    </a:cubicBezTo>
                    <a:cubicBezTo>
                      <a:pt x="51" y="24"/>
                      <a:pt x="52" y="22"/>
                      <a:pt x="52" y="20"/>
                    </a:cubicBezTo>
                    <a:cubicBezTo>
                      <a:pt x="52" y="16"/>
                      <a:pt x="52" y="13"/>
                      <a:pt x="52" y="9"/>
                    </a:cubicBezTo>
                    <a:cubicBezTo>
                      <a:pt x="52" y="9"/>
                      <a:pt x="62" y="6"/>
                      <a:pt x="64" y="6"/>
                    </a:cubicBezTo>
                    <a:cubicBezTo>
                      <a:pt x="78" y="6"/>
                      <a:pt x="78" y="6"/>
                      <a:pt x="78" y="6"/>
                    </a:cubicBezTo>
                    <a:cubicBezTo>
                      <a:pt x="84" y="9"/>
                      <a:pt x="89" y="0"/>
                      <a:pt x="96" y="0"/>
                    </a:cubicBezTo>
                    <a:cubicBezTo>
                      <a:pt x="103" y="0"/>
                      <a:pt x="107" y="5"/>
                      <a:pt x="115" y="5"/>
                    </a:cubicBezTo>
                    <a:cubicBezTo>
                      <a:pt x="115" y="16"/>
                      <a:pt x="123" y="20"/>
                      <a:pt x="130" y="22"/>
                    </a:cubicBezTo>
                    <a:cubicBezTo>
                      <a:pt x="121" y="36"/>
                      <a:pt x="100" y="39"/>
                      <a:pt x="100" y="58"/>
                    </a:cubicBezTo>
                    <a:cubicBezTo>
                      <a:pt x="100" y="62"/>
                      <a:pt x="102" y="63"/>
                      <a:pt x="104" y="64"/>
                    </a:cubicBezTo>
                    <a:cubicBezTo>
                      <a:pt x="114" y="74"/>
                      <a:pt x="118" y="86"/>
                      <a:pt x="129" y="93"/>
                    </a:cubicBezTo>
                    <a:cubicBezTo>
                      <a:pt x="140" y="100"/>
                      <a:pt x="147" y="119"/>
                      <a:pt x="147" y="134"/>
                    </a:cubicBezTo>
                    <a:cubicBezTo>
                      <a:pt x="147" y="144"/>
                      <a:pt x="142" y="148"/>
                      <a:pt x="142" y="156"/>
                    </a:cubicBezTo>
                    <a:cubicBezTo>
                      <a:pt x="127" y="160"/>
                      <a:pt x="126" y="164"/>
                      <a:pt x="115" y="170"/>
                    </a:cubicBezTo>
                    <a:cubicBezTo>
                      <a:pt x="109" y="173"/>
                      <a:pt x="110" y="180"/>
                      <a:pt x="105" y="180"/>
                    </a:cubicBezTo>
                    <a:cubicBezTo>
                      <a:pt x="104" y="180"/>
                      <a:pt x="104" y="177"/>
                      <a:pt x="104" y="176"/>
                    </a:cubicBezTo>
                    <a:cubicBezTo>
                      <a:pt x="104" y="179"/>
                      <a:pt x="104" y="180"/>
                      <a:pt x="104" y="181"/>
                    </a:cubicBezTo>
                    <a:cubicBezTo>
                      <a:pt x="104" y="185"/>
                      <a:pt x="95" y="192"/>
                      <a:pt x="93" y="192"/>
                    </a:cubicBezTo>
                    <a:cubicBezTo>
                      <a:pt x="91" y="192"/>
                      <a:pt x="90" y="186"/>
                      <a:pt x="90" y="183"/>
                    </a:cubicBezTo>
                    <a:cubicBezTo>
                      <a:pt x="90" y="179"/>
                      <a:pt x="90" y="178"/>
                      <a:pt x="91" y="177"/>
                    </a:cubicBezTo>
                    <a:cubicBezTo>
                      <a:pt x="90" y="176"/>
                      <a:pt x="89" y="172"/>
                      <a:pt x="88" y="170"/>
                    </a:cubicBezTo>
                    <a:cubicBezTo>
                      <a:pt x="82" y="170"/>
                      <a:pt x="73" y="168"/>
                      <a:pt x="73" y="161"/>
                    </a:cubicBezTo>
                    <a:cubicBezTo>
                      <a:pt x="63" y="161"/>
                      <a:pt x="68" y="155"/>
                      <a:pt x="63" y="149"/>
                    </a:cubicBezTo>
                    <a:cubicBezTo>
                      <a:pt x="56" y="143"/>
                      <a:pt x="50" y="143"/>
                      <a:pt x="43" y="141"/>
                    </a:cubicBezTo>
                    <a:cubicBezTo>
                      <a:pt x="42" y="141"/>
                      <a:pt x="41" y="135"/>
                      <a:pt x="41" y="135"/>
                    </a:cubicBezTo>
                    <a:cubicBezTo>
                      <a:pt x="40" y="130"/>
                      <a:pt x="34" y="129"/>
                      <a:pt x="30" y="129"/>
                    </a:cubicBezTo>
                    <a:cubicBezTo>
                      <a:pt x="26" y="129"/>
                      <a:pt x="27" y="132"/>
                      <a:pt x="27" y="134"/>
                    </a:cubicBezTo>
                    <a:cubicBezTo>
                      <a:pt x="27" y="138"/>
                      <a:pt x="29" y="139"/>
                      <a:pt x="29" y="142"/>
                    </a:cubicBezTo>
                    <a:cubicBezTo>
                      <a:pt x="29" y="156"/>
                      <a:pt x="16" y="159"/>
                      <a:pt x="16" y="171"/>
                    </a:cubicBezTo>
                    <a:cubicBezTo>
                      <a:pt x="16" y="185"/>
                      <a:pt x="31" y="179"/>
                      <a:pt x="31" y="192"/>
                    </a:cubicBezTo>
                    <a:cubicBezTo>
                      <a:pt x="30" y="192"/>
                      <a:pt x="30" y="192"/>
                      <a:pt x="30" y="192"/>
                    </a:cubicBezTo>
                    <a:cubicBezTo>
                      <a:pt x="32" y="195"/>
                      <a:pt x="32" y="203"/>
                      <a:pt x="35" y="206"/>
                    </a:cubicBezTo>
                    <a:cubicBezTo>
                      <a:pt x="47" y="218"/>
                      <a:pt x="73" y="221"/>
                      <a:pt x="73" y="243"/>
                    </a:cubicBezTo>
                    <a:cubicBezTo>
                      <a:pt x="73" y="247"/>
                      <a:pt x="71" y="247"/>
                      <a:pt x="71" y="251"/>
                    </a:cubicBezTo>
                    <a:cubicBezTo>
                      <a:pt x="71" y="259"/>
                      <a:pt x="78" y="262"/>
                      <a:pt x="80" y="267"/>
                    </a:cubicBezTo>
                    <a:cubicBezTo>
                      <a:pt x="82" y="273"/>
                      <a:pt x="82" y="275"/>
                      <a:pt x="84" y="280"/>
                    </a:cubicBezTo>
                    <a:cubicBezTo>
                      <a:pt x="80" y="280"/>
                      <a:pt x="80" y="280"/>
                      <a:pt x="78" y="280"/>
                    </a:cubicBezTo>
                    <a:cubicBezTo>
                      <a:pt x="77" y="280"/>
                      <a:pt x="76" y="282"/>
                      <a:pt x="75" y="282"/>
                    </a:cubicBezTo>
                    <a:cubicBezTo>
                      <a:pt x="71" y="282"/>
                      <a:pt x="70" y="279"/>
                      <a:pt x="68" y="278"/>
                    </a:cubicBezTo>
                    <a:cubicBezTo>
                      <a:pt x="54" y="274"/>
                      <a:pt x="41" y="261"/>
                      <a:pt x="37" y="246"/>
                    </a:cubicBezTo>
                    <a:cubicBezTo>
                      <a:pt x="33" y="233"/>
                      <a:pt x="32" y="224"/>
                      <a:pt x="27" y="214"/>
                    </a:cubicBezTo>
                    <a:cubicBezTo>
                      <a:pt x="24" y="208"/>
                      <a:pt x="21" y="192"/>
                      <a:pt x="14" y="192"/>
                    </a:cubicBezTo>
                    <a:cubicBezTo>
                      <a:pt x="9" y="192"/>
                      <a:pt x="12" y="194"/>
                      <a:pt x="8" y="192"/>
                    </a:cubicBezTo>
                    <a:cubicBezTo>
                      <a:pt x="7" y="192"/>
                      <a:pt x="8" y="190"/>
                      <a:pt x="8" y="189"/>
                    </a:cubicBezTo>
                    <a:cubicBezTo>
                      <a:pt x="8" y="183"/>
                      <a:pt x="9" y="179"/>
                      <a:pt x="10" y="172"/>
                    </a:cubicBezTo>
                    <a:cubicBezTo>
                      <a:pt x="11" y="172"/>
                      <a:pt x="11" y="172"/>
                      <a:pt x="11" y="172"/>
                    </a:cubicBezTo>
                    <a:lnTo>
                      <a:pt x="12" y="17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41" name="Freeform 133"/>
              <p:cNvSpPr>
                <a:spLocks/>
              </p:cNvSpPr>
              <p:nvPr/>
            </p:nvSpPr>
            <p:spPr bwMode="auto">
              <a:xfrm>
                <a:off x="6142038" y="2898775"/>
                <a:ext cx="26988" cy="25400"/>
              </a:xfrm>
              <a:custGeom>
                <a:avLst/>
                <a:gdLst/>
                <a:ahLst/>
                <a:cxnLst>
                  <a:cxn ang="0">
                    <a:pos x="12" y="17"/>
                  </a:cxn>
                  <a:cxn ang="0">
                    <a:pos x="9" y="11"/>
                  </a:cxn>
                  <a:cxn ang="0">
                    <a:pos x="0" y="6"/>
                  </a:cxn>
                  <a:cxn ang="0">
                    <a:pos x="9" y="0"/>
                  </a:cxn>
                  <a:cxn ang="0">
                    <a:pos x="20" y="15"/>
                  </a:cxn>
                  <a:cxn ang="0">
                    <a:pos x="21" y="19"/>
                  </a:cxn>
                  <a:cxn ang="0">
                    <a:pos x="17" y="19"/>
                  </a:cxn>
                  <a:cxn ang="0">
                    <a:pos x="12" y="17"/>
                  </a:cxn>
                </a:cxnLst>
                <a:rect l="0" t="0" r="r" b="b"/>
                <a:pathLst>
                  <a:path w="21" h="19">
                    <a:moveTo>
                      <a:pt x="12" y="17"/>
                    </a:moveTo>
                    <a:cubicBezTo>
                      <a:pt x="11" y="17"/>
                      <a:pt x="9" y="12"/>
                      <a:pt x="9" y="11"/>
                    </a:cubicBezTo>
                    <a:cubicBezTo>
                      <a:pt x="7" y="7"/>
                      <a:pt x="0" y="9"/>
                      <a:pt x="0" y="6"/>
                    </a:cubicBezTo>
                    <a:cubicBezTo>
                      <a:pt x="0" y="3"/>
                      <a:pt x="6" y="0"/>
                      <a:pt x="9" y="0"/>
                    </a:cubicBezTo>
                    <a:cubicBezTo>
                      <a:pt x="11" y="7"/>
                      <a:pt x="14" y="15"/>
                      <a:pt x="20" y="15"/>
                    </a:cubicBezTo>
                    <a:cubicBezTo>
                      <a:pt x="20" y="16"/>
                      <a:pt x="20" y="18"/>
                      <a:pt x="21" y="19"/>
                    </a:cubicBezTo>
                    <a:cubicBezTo>
                      <a:pt x="20" y="19"/>
                      <a:pt x="18" y="19"/>
                      <a:pt x="17" y="19"/>
                    </a:cubicBezTo>
                    <a:cubicBezTo>
                      <a:pt x="15" y="19"/>
                      <a:pt x="14" y="17"/>
                      <a:pt x="12" y="1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42" name="Freeform 134"/>
              <p:cNvSpPr>
                <a:spLocks/>
              </p:cNvSpPr>
              <p:nvPr/>
            </p:nvSpPr>
            <p:spPr bwMode="auto">
              <a:xfrm>
                <a:off x="6183313" y="2917825"/>
                <a:ext cx="11113" cy="11113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5" y="0"/>
                  </a:cxn>
                  <a:cxn ang="0">
                    <a:pos x="9" y="3"/>
                  </a:cxn>
                  <a:cxn ang="0">
                    <a:pos x="4" y="8"/>
                  </a:cxn>
                  <a:cxn ang="0">
                    <a:pos x="1" y="3"/>
                  </a:cxn>
                  <a:cxn ang="0">
                    <a:pos x="1" y="0"/>
                  </a:cxn>
                </a:cxnLst>
                <a:rect l="0" t="0" r="r" b="b"/>
                <a:pathLst>
                  <a:path w="9" h="8">
                    <a:moveTo>
                      <a:pt x="1" y="0"/>
                    </a:moveTo>
                    <a:cubicBezTo>
                      <a:pt x="2" y="0"/>
                      <a:pt x="4" y="0"/>
                      <a:pt x="5" y="0"/>
                    </a:cubicBezTo>
                    <a:cubicBezTo>
                      <a:pt x="6" y="0"/>
                      <a:pt x="8" y="2"/>
                      <a:pt x="9" y="3"/>
                    </a:cubicBezTo>
                    <a:cubicBezTo>
                      <a:pt x="9" y="5"/>
                      <a:pt x="7" y="8"/>
                      <a:pt x="4" y="8"/>
                    </a:cubicBezTo>
                    <a:cubicBezTo>
                      <a:pt x="1" y="8"/>
                      <a:pt x="1" y="5"/>
                      <a:pt x="1" y="3"/>
                    </a:cubicBezTo>
                    <a:cubicBezTo>
                      <a:pt x="1" y="2"/>
                      <a:pt x="0" y="0"/>
                      <a:pt x="1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43" name="Freeform 135"/>
              <p:cNvSpPr>
                <a:spLocks/>
              </p:cNvSpPr>
              <p:nvPr/>
            </p:nvSpPr>
            <p:spPr bwMode="auto">
              <a:xfrm>
                <a:off x="6035675" y="2892425"/>
                <a:ext cx="9525" cy="15875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8" y="1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3" y="2"/>
                  </a:cxn>
                  <a:cxn ang="0">
                    <a:pos x="1" y="0"/>
                  </a:cxn>
                </a:cxnLst>
                <a:rect l="0" t="0" r="r" b="b"/>
                <a:pathLst>
                  <a:path w="8" h="12">
                    <a:moveTo>
                      <a:pt x="1" y="0"/>
                    </a:moveTo>
                    <a:cubicBezTo>
                      <a:pt x="5" y="4"/>
                      <a:pt x="8" y="7"/>
                      <a:pt x="8" y="12"/>
                    </a:cubicBezTo>
                    <a:cubicBezTo>
                      <a:pt x="5" y="12"/>
                      <a:pt x="0" y="5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3" y="2"/>
                      <a:pt x="3" y="2"/>
                    </a:cubicBezTo>
                    <a:lnTo>
                      <a:pt x="1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44" name="Freeform 136"/>
              <p:cNvSpPr>
                <a:spLocks/>
              </p:cNvSpPr>
              <p:nvPr/>
            </p:nvSpPr>
            <p:spPr bwMode="auto">
              <a:xfrm>
                <a:off x="6013450" y="2855913"/>
                <a:ext cx="15875" cy="15875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8" y="1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2" y="0"/>
                  </a:cxn>
                </a:cxnLst>
                <a:rect l="0" t="0" r="r" b="b"/>
                <a:pathLst>
                  <a:path w="12" h="11">
                    <a:moveTo>
                      <a:pt x="2" y="0"/>
                    </a:moveTo>
                    <a:cubicBezTo>
                      <a:pt x="5" y="2"/>
                      <a:pt x="12" y="11"/>
                      <a:pt x="8" y="11"/>
                    </a:cubicBezTo>
                    <a:cubicBezTo>
                      <a:pt x="6" y="11"/>
                      <a:pt x="1" y="4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45" name="Freeform 137"/>
              <p:cNvSpPr>
                <a:spLocks/>
              </p:cNvSpPr>
              <p:nvPr/>
            </p:nvSpPr>
            <p:spPr bwMode="auto">
              <a:xfrm>
                <a:off x="6548438" y="2284413"/>
                <a:ext cx="41275" cy="49213"/>
              </a:xfrm>
              <a:custGeom>
                <a:avLst/>
                <a:gdLst/>
                <a:ahLst/>
                <a:cxnLst>
                  <a:cxn ang="0">
                    <a:pos x="12" y="22"/>
                  </a:cxn>
                  <a:cxn ang="0">
                    <a:pos x="14" y="16"/>
                  </a:cxn>
                  <a:cxn ang="0">
                    <a:pos x="10" y="10"/>
                  </a:cxn>
                  <a:cxn ang="0">
                    <a:pos x="10" y="14"/>
                  </a:cxn>
                  <a:cxn ang="0">
                    <a:pos x="5" y="16"/>
                  </a:cxn>
                  <a:cxn ang="0">
                    <a:pos x="0" y="11"/>
                  </a:cxn>
                  <a:cxn ang="0">
                    <a:pos x="14" y="0"/>
                  </a:cxn>
                  <a:cxn ang="0">
                    <a:pos x="26" y="3"/>
                  </a:cxn>
                  <a:cxn ang="0">
                    <a:pos x="26" y="8"/>
                  </a:cxn>
                  <a:cxn ang="0">
                    <a:pos x="30" y="11"/>
                  </a:cxn>
                  <a:cxn ang="0">
                    <a:pos x="30" y="16"/>
                  </a:cxn>
                  <a:cxn ang="0">
                    <a:pos x="26" y="16"/>
                  </a:cxn>
                  <a:cxn ang="0">
                    <a:pos x="15" y="37"/>
                  </a:cxn>
                  <a:cxn ang="0">
                    <a:pos x="14" y="33"/>
                  </a:cxn>
                  <a:cxn ang="0">
                    <a:pos x="14" y="36"/>
                  </a:cxn>
                  <a:cxn ang="0">
                    <a:pos x="7" y="29"/>
                  </a:cxn>
                  <a:cxn ang="0">
                    <a:pos x="12" y="22"/>
                  </a:cxn>
                </a:cxnLst>
                <a:rect l="0" t="0" r="r" b="b"/>
                <a:pathLst>
                  <a:path w="30" h="37">
                    <a:moveTo>
                      <a:pt x="12" y="22"/>
                    </a:moveTo>
                    <a:cubicBezTo>
                      <a:pt x="14" y="16"/>
                      <a:pt x="14" y="16"/>
                      <a:pt x="14" y="16"/>
                    </a:cubicBezTo>
                    <a:cubicBezTo>
                      <a:pt x="11" y="15"/>
                      <a:pt x="11" y="12"/>
                      <a:pt x="10" y="10"/>
                    </a:cubicBezTo>
                    <a:cubicBezTo>
                      <a:pt x="10" y="11"/>
                      <a:pt x="9" y="13"/>
                      <a:pt x="10" y="14"/>
                    </a:cubicBezTo>
                    <a:cubicBezTo>
                      <a:pt x="8" y="14"/>
                      <a:pt x="6" y="16"/>
                      <a:pt x="5" y="16"/>
                    </a:cubicBezTo>
                    <a:cubicBezTo>
                      <a:pt x="3" y="16"/>
                      <a:pt x="0" y="13"/>
                      <a:pt x="0" y="11"/>
                    </a:cubicBezTo>
                    <a:cubicBezTo>
                      <a:pt x="0" y="8"/>
                      <a:pt x="13" y="0"/>
                      <a:pt x="14" y="0"/>
                    </a:cubicBezTo>
                    <a:cubicBezTo>
                      <a:pt x="18" y="0"/>
                      <a:pt x="20" y="3"/>
                      <a:pt x="26" y="3"/>
                    </a:cubicBezTo>
                    <a:cubicBezTo>
                      <a:pt x="26" y="5"/>
                      <a:pt x="25" y="8"/>
                      <a:pt x="26" y="8"/>
                    </a:cubicBezTo>
                    <a:cubicBezTo>
                      <a:pt x="30" y="11"/>
                      <a:pt x="30" y="11"/>
                      <a:pt x="30" y="11"/>
                    </a:cubicBezTo>
                    <a:cubicBezTo>
                      <a:pt x="30" y="13"/>
                      <a:pt x="29" y="14"/>
                      <a:pt x="30" y="16"/>
                    </a:cubicBezTo>
                    <a:cubicBezTo>
                      <a:pt x="29" y="16"/>
                      <a:pt x="27" y="16"/>
                      <a:pt x="26" y="16"/>
                    </a:cubicBezTo>
                    <a:cubicBezTo>
                      <a:pt x="25" y="24"/>
                      <a:pt x="21" y="37"/>
                      <a:pt x="15" y="37"/>
                    </a:cubicBezTo>
                    <a:cubicBezTo>
                      <a:pt x="14" y="37"/>
                      <a:pt x="14" y="35"/>
                      <a:pt x="14" y="33"/>
                    </a:cubicBezTo>
                    <a:cubicBezTo>
                      <a:pt x="14" y="36"/>
                      <a:pt x="14" y="36"/>
                      <a:pt x="14" y="36"/>
                    </a:cubicBezTo>
                    <a:cubicBezTo>
                      <a:pt x="10" y="36"/>
                      <a:pt x="7" y="31"/>
                      <a:pt x="7" y="29"/>
                    </a:cubicBezTo>
                    <a:cubicBezTo>
                      <a:pt x="7" y="28"/>
                      <a:pt x="12" y="22"/>
                      <a:pt x="12" y="2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46" name="Freeform 138"/>
              <p:cNvSpPr>
                <a:spLocks/>
              </p:cNvSpPr>
              <p:nvPr/>
            </p:nvSpPr>
            <p:spPr bwMode="auto">
              <a:xfrm>
                <a:off x="6596063" y="2271713"/>
                <a:ext cx="42863" cy="30163"/>
              </a:xfrm>
              <a:custGeom>
                <a:avLst/>
                <a:gdLst/>
                <a:ahLst/>
                <a:cxnLst>
                  <a:cxn ang="0">
                    <a:pos x="23" y="15"/>
                  </a:cxn>
                  <a:cxn ang="0">
                    <a:pos x="17" y="12"/>
                  </a:cxn>
                  <a:cxn ang="0">
                    <a:pos x="6" y="23"/>
                  </a:cxn>
                  <a:cxn ang="0">
                    <a:pos x="3" y="17"/>
                  </a:cxn>
                  <a:cxn ang="0">
                    <a:pos x="0" y="12"/>
                  </a:cxn>
                  <a:cxn ang="0">
                    <a:pos x="8" y="5"/>
                  </a:cxn>
                  <a:cxn ang="0">
                    <a:pos x="23" y="0"/>
                  </a:cxn>
                  <a:cxn ang="0">
                    <a:pos x="23" y="15"/>
                  </a:cxn>
                </a:cxnLst>
                <a:rect l="0" t="0" r="r" b="b"/>
                <a:pathLst>
                  <a:path w="33" h="23">
                    <a:moveTo>
                      <a:pt x="23" y="15"/>
                    </a:moveTo>
                    <a:cubicBezTo>
                      <a:pt x="20" y="15"/>
                      <a:pt x="18" y="13"/>
                      <a:pt x="17" y="12"/>
                    </a:cubicBezTo>
                    <a:cubicBezTo>
                      <a:pt x="13" y="16"/>
                      <a:pt x="12" y="23"/>
                      <a:pt x="6" y="23"/>
                    </a:cubicBezTo>
                    <a:cubicBezTo>
                      <a:pt x="4" y="23"/>
                      <a:pt x="3" y="19"/>
                      <a:pt x="3" y="17"/>
                    </a:cubicBezTo>
                    <a:cubicBezTo>
                      <a:pt x="1" y="15"/>
                      <a:pt x="0" y="14"/>
                      <a:pt x="0" y="12"/>
                    </a:cubicBezTo>
                    <a:cubicBezTo>
                      <a:pt x="0" y="12"/>
                      <a:pt x="8" y="6"/>
                      <a:pt x="8" y="5"/>
                    </a:cubicBezTo>
                    <a:cubicBezTo>
                      <a:pt x="16" y="7"/>
                      <a:pt x="17" y="0"/>
                      <a:pt x="23" y="0"/>
                    </a:cubicBezTo>
                    <a:cubicBezTo>
                      <a:pt x="33" y="0"/>
                      <a:pt x="28" y="15"/>
                      <a:pt x="23" y="1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47" name="Freeform 139"/>
              <p:cNvSpPr>
                <a:spLocks/>
              </p:cNvSpPr>
              <p:nvPr/>
            </p:nvSpPr>
            <p:spPr bwMode="auto">
              <a:xfrm>
                <a:off x="6572250" y="2136775"/>
                <a:ext cx="185738" cy="153988"/>
              </a:xfrm>
              <a:custGeom>
                <a:avLst/>
                <a:gdLst/>
                <a:ahLst/>
                <a:cxnLst>
                  <a:cxn ang="0">
                    <a:pos x="55" y="110"/>
                  </a:cxn>
                  <a:cxn ang="0">
                    <a:pos x="55" y="107"/>
                  </a:cxn>
                  <a:cxn ang="0">
                    <a:pos x="56" y="99"/>
                  </a:cxn>
                  <a:cxn ang="0">
                    <a:pos x="43" y="95"/>
                  </a:cxn>
                  <a:cxn ang="0">
                    <a:pos x="39" y="99"/>
                  </a:cxn>
                  <a:cxn ang="0">
                    <a:pos x="29" y="100"/>
                  </a:cxn>
                  <a:cxn ang="0">
                    <a:pos x="6" y="106"/>
                  </a:cxn>
                  <a:cxn ang="0">
                    <a:pos x="0" y="104"/>
                  </a:cxn>
                  <a:cxn ang="0">
                    <a:pos x="5" y="101"/>
                  </a:cxn>
                  <a:cxn ang="0">
                    <a:pos x="30" y="84"/>
                  </a:cxn>
                  <a:cxn ang="0">
                    <a:pos x="57" y="84"/>
                  </a:cxn>
                  <a:cxn ang="0">
                    <a:pos x="72" y="70"/>
                  </a:cxn>
                  <a:cxn ang="0">
                    <a:pos x="79" y="59"/>
                  </a:cxn>
                  <a:cxn ang="0">
                    <a:pos x="77" y="64"/>
                  </a:cxn>
                  <a:cxn ang="0">
                    <a:pos x="79" y="66"/>
                  </a:cxn>
                  <a:cxn ang="0">
                    <a:pos x="92" y="60"/>
                  </a:cxn>
                  <a:cxn ang="0">
                    <a:pos x="116" y="25"/>
                  </a:cxn>
                  <a:cxn ang="0">
                    <a:pos x="114" y="19"/>
                  </a:cxn>
                  <a:cxn ang="0">
                    <a:pos x="125" y="3"/>
                  </a:cxn>
                  <a:cxn ang="0">
                    <a:pos x="130" y="4"/>
                  </a:cxn>
                  <a:cxn ang="0">
                    <a:pos x="129" y="4"/>
                  </a:cxn>
                  <a:cxn ang="0">
                    <a:pos x="128" y="0"/>
                  </a:cxn>
                  <a:cxn ang="0">
                    <a:pos x="133" y="2"/>
                  </a:cxn>
                  <a:cxn ang="0">
                    <a:pos x="134" y="11"/>
                  </a:cxn>
                  <a:cxn ang="0">
                    <a:pos x="140" y="26"/>
                  </a:cxn>
                  <a:cxn ang="0">
                    <a:pos x="134" y="40"/>
                  </a:cxn>
                  <a:cxn ang="0">
                    <a:pos x="134" y="43"/>
                  </a:cxn>
                  <a:cxn ang="0">
                    <a:pos x="130" y="44"/>
                  </a:cxn>
                  <a:cxn ang="0">
                    <a:pos x="127" y="63"/>
                  </a:cxn>
                  <a:cxn ang="0">
                    <a:pos x="122" y="76"/>
                  </a:cxn>
                  <a:cxn ang="0">
                    <a:pos x="125" y="84"/>
                  </a:cxn>
                  <a:cxn ang="0">
                    <a:pos x="114" y="93"/>
                  </a:cxn>
                  <a:cxn ang="0">
                    <a:pos x="114" y="86"/>
                  </a:cxn>
                  <a:cxn ang="0">
                    <a:pos x="102" y="96"/>
                  </a:cxn>
                  <a:cxn ang="0">
                    <a:pos x="100" y="94"/>
                  </a:cxn>
                  <a:cxn ang="0">
                    <a:pos x="96" y="94"/>
                  </a:cxn>
                  <a:cxn ang="0">
                    <a:pos x="87" y="100"/>
                  </a:cxn>
                  <a:cxn ang="0">
                    <a:pos x="74" y="92"/>
                  </a:cxn>
                  <a:cxn ang="0">
                    <a:pos x="72" y="96"/>
                  </a:cxn>
                  <a:cxn ang="0">
                    <a:pos x="76" y="103"/>
                  </a:cxn>
                  <a:cxn ang="0">
                    <a:pos x="72" y="103"/>
                  </a:cxn>
                  <a:cxn ang="0">
                    <a:pos x="61" y="115"/>
                  </a:cxn>
                  <a:cxn ang="0">
                    <a:pos x="55" y="110"/>
                  </a:cxn>
                </a:cxnLst>
                <a:rect l="0" t="0" r="r" b="b"/>
                <a:pathLst>
                  <a:path w="140" h="115">
                    <a:moveTo>
                      <a:pt x="55" y="110"/>
                    </a:moveTo>
                    <a:cubicBezTo>
                      <a:pt x="53" y="110"/>
                      <a:pt x="55" y="108"/>
                      <a:pt x="55" y="107"/>
                    </a:cubicBezTo>
                    <a:cubicBezTo>
                      <a:pt x="55" y="104"/>
                      <a:pt x="56" y="101"/>
                      <a:pt x="56" y="99"/>
                    </a:cubicBezTo>
                    <a:cubicBezTo>
                      <a:pt x="51" y="98"/>
                      <a:pt x="48" y="95"/>
                      <a:pt x="43" y="95"/>
                    </a:cubicBezTo>
                    <a:cubicBezTo>
                      <a:pt x="40" y="95"/>
                      <a:pt x="40" y="98"/>
                      <a:pt x="39" y="99"/>
                    </a:cubicBezTo>
                    <a:cubicBezTo>
                      <a:pt x="35" y="100"/>
                      <a:pt x="32" y="98"/>
                      <a:pt x="29" y="100"/>
                    </a:cubicBezTo>
                    <a:cubicBezTo>
                      <a:pt x="23" y="103"/>
                      <a:pt x="15" y="106"/>
                      <a:pt x="6" y="106"/>
                    </a:cubicBezTo>
                    <a:cubicBezTo>
                      <a:pt x="3" y="106"/>
                      <a:pt x="0" y="106"/>
                      <a:pt x="0" y="104"/>
                    </a:cubicBezTo>
                    <a:cubicBezTo>
                      <a:pt x="0" y="103"/>
                      <a:pt x="4" y="102"/>
                      <a:pt x="5" y="101"/>
                    </a:cubicBezTo>
                    <a:cubicBezTo>
                      <a:pt x="15" y="95"/>
                      <a:pt x="19" y="84"/>
                      <a:pt x="30" y="84"/>
                    </a:cubicBezTo>
                    <a:cubicBezTo>
                      <a:pt x="43" y="84"/>
                      <a:pt x="47" y="84"/>
                      <a:pt x="57" y="84"/>
                    </a:cubicBezTo>
                    <a:cubicBezTo>
                      <a:pt x="65" y="84"/>
                      <a:pt x="68" y="70"/>
                      <a:pt x="72" y="70"/>
                    </a:cubicBezTo>
                    <a:cubicBezTo>
                      <a:pt x="72" y="70"/>
                      <a:pt x="78" y="60"/>
                      <a:pt x="79" y="59"/>
                    </a:cubicBezTo>
                    <a:cubicBezTo>
                      <a:pt x="78" y="61"/>
                      <a:pt x="77" y="62"/>
                      <a:pt x="77" y="64"/>
                    </a:cubicBezTo>
                    <a:cubicBezTo>
                      <a:pt x="77" y="65"/>
                      <a:pt x="78" y="66"/>
                      <a:pt x="79" y="66"/>
                    </a:cubicBezTo>
                    <a:cubicBezTo>
                      <a:pt x="86" y="66"/>
                      <a:pt x="87" y="62"/>
                      <a:pt x="92" y="60"/>
                    </a:cubicBezTo>
                    <a:cubicBezTo>
                      <a:pt x="101" y="57"/>
                      <a:pt x="116" y="39"/>
                      <a:pt x="116" y="25"/>
                    </a:cubicBezTo>
                    <a:cubicBezTo>
                      <a:pt x="116" y="22"/>
                      <a:pt x="114" y="22"/>
                      <a:pt x="114" y="19"/>
                    </a:cubicBezTo>
                    <a:cubicBezTo>
                      <a:pt x="114" y="14"/>
                      <a:pt x="119" y="3"/>
                      <a:pt x="125" y="3"/>
                    </a:cubicBezTo>
                    <a:cubicBezTo>
                      <a:pt x="125" y="3"/>
                      <a:pt x="125" y="9"/>
                      <a:pt x="130" y="4"/>
                    </a:cubicBezTo>
                    <a:cubicBezTo>
                      <a:pt x="130" y="4"/>
                      <a:pt x="129" y="4"/>
                      <a:pt x="129" y="4"/>
                    </a:cubicBezTo>
                    <a:cubicBezTo>
                      <a:pt x="128" y="4"/>
                      <a:pt x="127" y="0"/>
                      <a:pt x="128" y="0"/>
                    </a:cubicBezTo>
                    <a:cubicBezTo>
                      <a:pt x="131" y="0"/>
                      <a:pt x="133" y="1"/>
                      <a:pt x="133" y="2"/>
                    </a:cubicBezTo>
                    <a:cubicBezTo>
                      <a:pt x="135" y="5"/>
                      <a:pt x="134" y="8"/>
                      <a:pt x="134" y="11"/>
                    </a:cubicBezTo>
                    <a:cubicBezTo>
                      <a:pt x="134" y="17"/>
                      <a:pt x="140" y="20"/>
                      <a:pt x="140" y="26"/>
                    </a:cubicBezTo>
                    <a:cubicBezTo>
                      <a:pt x="140" y="33"/>
                      <a:pt x="134" y="34"/>
                      <a:pt x="134" y="40"/>
                    </a:cubicBezTo>
                    <a:cubicBezTo>
                      <a:pt x="134" y="41"/>
                      <a:pt x="134" y="42"/>
                      <a:pt x="134" y="43"/>
                    </a:cubicBezTo>
                    <a:cubicBezTo>
                      <a:pt x="133" y="44"/>
                      <a:pt x="132" y="43"/>
                      <a:pt x="130" y="44"/>
                    </a:cubicBezTo>
                    <a:cubicBezTo>
                      <a:pt x="126" y="45"/>
                      <a:pt x="127" y="59"/>
                      <a:pt x="127" y="63"/>
                    </a:cubicBezTo>
                    <a:cubicBezTo>
                      <a:pt x="127" y="67"/>
                      <a:pt x="122" y="70"/>
                      <a:pt x="122" y="76"/>
                    </a:cubicBezTo>
                    <a:cubicBezTo>
                      <a:pt x="122" y="80"/>
                      <a:pt x="124" y="81"/>
                      <a:pt x="125" y="84"/>
                    </a:cubicBezTo>
                    <a:cubicBezTo>
                      <a:pt x="119" y="87"/>
                      <a:pt x="119" y="91"/>
                      <a:pt x="114" y="93"/>
                    </a:cubicBezTo>
                    <a:cubicBezTo>
                      <a:pt x="112" y="89"/>
                      <a:pt x="114" y="89"/>
                      <a:pt x="114" y="86"/>
                    </a:cubicBezTo>
                    <a:cubicBezTo>
                      <a:pt x="108" y="90"/>
                      <a:pt x="104" y="90"/>
                      <a:pt x="102" y="96"/>
                    </a:cubicBezTo>
                    <a:cubicBezTo>
                      <a:pt x="102" y="96"/>
                      <a:pt x="100" y="95"/>
                      <a:pt x="100" y="94"/>
                    </a:cubicBezTo>
                    <a:cubicBezTo>
                      <a:pt x="96" y="94"/>
                      <a:pt x="96" y="94"/>
                      <a:pt x="96" y="94"/>
                    </a:cubicBezTo>
                    <a:cubicBezTo>
                      <a:pt x="93" y="97"/>
                      <a:pt x="91" y="100"/>
                      <a:pt x="87" y="100"/>
                    </a:cubicBezTo>
                    <a:cubicBezTo>
                      <a:pt x="78" y="100"/>
                      <a:pt x="78" y="92"/>
                      <a:pt x="74" y="92"/>
                    </a:cubicBezTo>
                    <a:cubicBezTo>
                      <a:pt x="73" y="92"/>
                      <a:pt x="72" y="94"/>
                      <a:pt x="72" y="96"/>
                    </a:cubicBezTo>
                    <a:cubicBezTo>
                      <a:pt x="72" y="97"/>
                      <a:pt x="76" y="103"/>
                      <a:pt x="76" y="103"/>
                    </a:cubicBezTo>
                    <a:cubicBezTo>
                      <a:pt x="75" y="103"/>
                      <a:pt x="73" y="103"/>
                      <a:pt x="72" y="103"/>
                    </a:cubicBezTo>
                    <a:cubicBezTo>
                      <a:pt x="68" y="103"/>
                      <a:pt x="63" y="110"/>
                      <a:pt x="61" y="115"/>
                    </a:cubicBezTo>
                    <a:cubicBezTo>
                      <a:pt x="57" y="114"/>
                      <a:pt x="58" y="110"/>
                      <a:pt x="55" y="1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48" name="Freeform 140"/>
              <p:cNvSpPr>
                <a:spLocks/>
              </p:cNvSpPr>
              <p:nvPr/>
            </p:nvSpPr>
            <p:spPr bwMode="auto">
              <a:xfrm>
                <a:off x="6721475" y="2054225"/>
                <a:ext cx="96838" cy="80963"/>
              </a:xfrm>
              <a:custGeom>
                <a:avLst/>
                <a:gdLst/>
                <a:ahLst/>
                <a:cxnLst>
                  <a:cxn ang="0">
                    <a:pos x="11" y="33"/>
                  </a:cxn>
                  <a:cxn ang="0">
                    <a:pos x="15" y="33"/>
                  </a:cxn>
                  <a:cxn ang="0">
                    <a:pos x="26" y="10"/>
                  </a:cxn>
                  <a:cxn ang="0">
                    <a:pos x="23" y="6"/>
                  </a:cxn>
                  <a:cxn ang="0">
                    <a:pos x="26" y="0"/>
                  </a:cxn>
                  <a:cxn ang="0">
                    <a:pos x="60" y="22"/>
                  </a:cxn>
                  <a:cxn ang="0">
                    <a:pos x="70" y="21"/>
                  </a:cxn>
                  <a:cxn ang="0">
                    <a:pos x="67" y="26"/>
                  </a:cxn>
                  <a:cxn ang="0">
                    <a:pos x="72" y="32"/>
                  </a:cxn>
                  <a:cxn ang="0">
                    <a:pos x="59" y="36"/>
                  </a:cxn>
                  <a:cxn ang="0">
                    <a:pos x="43" y="51"/>
                  </a:cxn>
                  <a:cxn ang="0">
                    <a:pos x="24" y="41"/>
                  </a:cxn>
                  <a:cxn ang="0">
                    <a:pos x="21" y="45"/>
                  </a:cxn>
                  <a:cxn ang="0">
                    <a:pos x="8" y="48"/>
                  </a:cxn>
                  <a:cxn ang="0">
                    <a:pos x="16" y="54"/>
                  </a:cxn>
                  <a:cxn ang="0">
                    <a:pos x="5" y="61"/>
                  </a:cxn>
                  <a:cxn ang="0">
                    <a:pos x="3" y="61"/>
                  </a:cxn>
                  <a:cxn ang="0">
                    <a:pos x="3" y="51"/>
                  </a:cxn>
                  <a:cxn ang="0">
                    <a:pos x="0" y="46"/>
                  </a:cxn>
                  <a:cxn ang="0">
                    <a:pos x="8" y="35"/>
                  </a:cxn>
                  <a:cxn ang="0">
                    <a:pos x="8" y="32"/>
                  </a:cxn>
                  <a:cxn ang="0">
                    <a:pos x="12" y="34"/>
                  </a:cxn>
                  <a:cxn ang="0">
                    <a:pos x="11" y="33"/>
                  </a:cxn>
                </a:cxnLst>
                <a:rect l="0" t="0" r="r" b="b"/>
                <a:pathLst>
                  <a:path w="72" h="61">
                    <a:moveTo>
                      <a:pt x="11" y="33"/>
                    </a:moveTo>
                    <a:cubicBezTo>
                      <a:pt x="12" y="33"/>
                      <a:pt x="14" y="33"/>
                      <a:pt x="15" y="33"/>
                    </a:cubicBezTo>
                    <a:cubicBezTo>
                      <a:pt x="23" y="33"/>
                      <a:pt x="26" y="16"/>
                      <a:pt x="26" y="10"/>
                    </a:cubicBezTo>
                    <a:cubicBezTo>
                      <a:pt x="26" y="8"/>
                      <a:pt x="23" y="7"/>
                      <a:pt x="23" y="6"/>
                    </a:cubicBezTo>
                    <a:cubicBezTo>
                      <a:pt x="23" y="2"/>
                      <a:pt x="25" y="1"/>
                      <a:pt x="26" y="0"/>
                    </a:cubicBezTo>
                    <a:cubicBezTo>
                      <a:pt x="38" y="8"/>
                      <a:pt x="43" y="22"/>
                      <a:pt x="60" y="22"/>
                    </a:cubicBezTo>
                    <a:cubicBezTo>
                      <a:pt x="64" y="22"/>
                      <a:pt x="67" y="19"/>
                      <a:pt x="70" y="21"/>
                    </a:cubicBezTo>
                    <a:cubicBezTo>
                      <a:pt x="69" y="23"/>
                      <a:pt x="67" y="24"/>
                      <a:pt x="67" y="26"/>
                    </a:cubicBezTo>
                    <a:cubicBezTo>
                      <a:pt x="67" y="29"/>
                      <a:pt x="71" y="32"/>
                      <a:pt x="72" y="32"/>
                    </a:cubicBezTo>
                    <a:cubicBezTo>
                      <a:pt x="68" y="35"/>
                      <a:pt x="65" y="36"/>
                      <a:pt x="59" y="36"/>
                    </a:cubicBezTo>
                    <a:cubicBezTo>
                      <a:pt x="49" y="36"/>
                      <a:pt x="46" y="46"/>
                      <a:pt x="43" y="51"/>
                    </a:cubicBezTo>
                    <a:cubicBezTo>
                      <a:pt x="36" y="47"/>
                      <a:pt x="31" y="46"/>
                      <a:pt x="24" y="41"/>
                    </a:cubicBezTo>
                    <a:cubicBezTo>
                      <a:pt x="23" y="42"/>
                      <a:pt x="21" y="43"/>
                      <a:pt x="21" y="45"/>
                    </a:cubicBezTo>
                    <a:cubicBezTo>
                      <a:pt x="15" y="45"/>
                      <a:pt x="8" y="40"/>
                      <a:pt x="8" y="48"/>
                    </a:cubicBezTo>
                    <a:cubicBezTo>
                      <a:pt x="8" y="52"/>
                      <a:pt x="14" y="52"/>
                      <a:pt x="16" y="54"/>
                    </a:cubicBezTo>
                    <a:cubicBezTo>
                      <a:pt x="12" y="59"/>
                      <a:pt x="9" y="57"/>
                      <a:pt x="5" y="61"/>
                    </a:cubicBezTo>
                    <a:cubicBezTo>
                      <a:pt x="3" y="61"/>
                      <a:pt x="3" y="61"/>
                      <a:pt x="3" y="61"/>
                    </a:cubicBezTo>
                    <a:cubicBezTo>
                      <a:pt x="3" y="58"/>
                      <a:pt x="3" y="51"/>
                      <a:pt x="3" y="51"/>
                    </a:cubicBezTo>
                    <a:cubicBezTo>
                      <a:pt x="3" y="49"/>
                      <a:pt x="0" y="48"/>
                      <a:pt x="0" y="46"/>
                    </a:cubicBezTo>
                    <a:cubicBezTo>
                      <a:pt x="0" y="41"/>
                      <a:pt x="8" y="38"/>
                      <a:pt x="8" y="35"/>
                    </a:cubicBezTo>
                    <a:cubicBezTo>
                      <a:pt x="8" y="32"/>
                      <a:pt x="8" y="32"/>
                      <a:pt x="8" y="32"/>
                    </a:cubicBezTo>
                    <a:cubicBezTo>
                      <a:pt x="9" y="32"/>
                      <a:pt x="10" y="33"/>
                      <a:pt x="12" y="34"/>
                    </a:cubicBezTo>
                    <a:lnTo>
                      <a:pt x="11" y="3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49" name="Freeform 141"/>
              <p:cNvSpPr>
                <a:spLocks/>
              </p:cNvSpPr>
              <p:nvPr/>
            </p:nvSpPr>
            <p:spPr bwMode="auto">
              <a:xfrm>
                <a:off x="6816725" y="2073275"/>
                <a:ext cx="15875" cy="14288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12" y="2"/>
                  </a:cxn>
                  <a:cxn ang="0">
                    <a:pos x="1" y="11"/>
                  </a:cxn>
                  <a:cxn ang="0">
                    <a:pos x="1" y="7"/>
                  </a:cxn>
                  <a:cxn ang="0">
                    <a:pos x="11" y="0"/>
                  </a:cxn>
                  <a:cxn ang="0">
                    <a:pos x="10" y="0"/>
                  </a:cxn>
                </a:cxnLst>
                <a:rect l="0" t="0" r="r" b="b"/>
                <a:pathLst>
                  <a:path w="12" h="11">
                    <a:moveTo>
                      <a:pt x="10" y="0"/>
                    </a:moveTo>
                    <a:cubicBezTo>
                      <a:pt x="12" y="2"/>
                      <a:pt x="12" y="2"/>
                      <a:pt x="12" y="2"/>
                    </a:cubicBezTo>
                    <a:cubicBezTo>
                      <a:pt x="10" y="4"/>
                      <a:pt x="5" y="11"/>
                      <a:pt x="1" y="11"/>
                    </a:cubicBezTo>
                    <a:cubicBezTo>
                      <a:pt x="0" y="11"/>
                      <a:pt x="0" y="8"/>
                      <a:pt x="1" y="7"/>
                    </a:cubicBezTo>
                    <a:cubicBezTo>
                      <a:pt x="3" y="4"/>
                      <a:pt x="8" y="0"/>
                      <a:pt x="11" y="0"/>
                    </a:cubicBezTo>
                    <a:lnTo>
                      <a:pt x="1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50" name="Freeform 142"/>
              <p:cNvSpPr>
                <a:spLocks/>
              </p:cNvSpPr>
              <p:nvPr/>
            </p:nvSpPr>
            <p:spPr bwMode="auto">
              <a:xfrm>
                <a:off x="6848475" y="2052638"/>
                <a:ext cx="22225" cy="15875"/>
              </a:xfrm>
              <a:custGeom>
                <a:avLst/>
                <a:gdLst/>
                <a:ahLst/>
                <a:cxnLst>
                  <a:cxn ang="0">
                    <a:pos x="17" y="3"/>
                  </a:cxn>
                  <a:cxn ang="0">
                    <a:pos x="1" y="12"/>
                  </a:cxn>
                  <a:cxn ang="0">
                    <a:pos x="1" y="10"/>
                  </a:cxn>
                  <a:cxn ang="0">
                    <a:pos x="10" y="0"/>
                  </a:cxn>
                  <a:cxn ang="0">
                    <a:pos x="17" y="0"/>
                  </a:cxn>
                  <a:cxn ang="0">
                    <a:pos x="17" y="3"/>
                  </a:cxn>
                </a:cxnLst>
                <a:rect l="0" t="0" r="r" b="b"/>
                <a:pathLst>
                  <a:path w="17" h="12">
                    <a:moveTo>
                      <a:pt x="17" y="3"/>
                    </a:moveTo>
                    <a:cubicBezTo>
                      <a:pt x="7" y="3"/>
                      <a:pt x="7" y="12"/>
                      <a:pt x="1" y="12"/>
                    </a:cubicBezTo>
                    <a:cubicBezTo>
                      <a:pt x="0" y="12"/>
                      <a:pt x="1" y="10"/>
                      <a:pt x="1" y="10"/>
                    </a:cubicBezTo>
                    <a:cubicBezTo>
                      <a:pt x="1" y="10"/>
                      <a:pt x="5" y="0"/>
                      <a:pt x="10" y="0"/>
                    </a:cubicBezTo>
                    <a:cubicBezTo>
                      <a:pt x="13" y="0"/>
                      <a:pt x="15" y="0"/>
                      <a:pt x="17" y="0"/>
                    </a:cubicBezTo>
                    <a:lnTo>
                      <a:pt x="17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51" name="Freeform 143"/>
              <p:cNvSpPr>
                <a:spLocks/>
              </p:cNvSpPr>
              <p:nvPr/>
            </p:nvSpPr>
            <p:spPr bwMode="auto">
              <a:xfrm>
                <a:off x="6888163" y="2035175"/>
                <a:ext cx="12700" cy="11113"/>
              </a:xfrm>
              <a:custGeom>
                <a:avLst/>
                <a:gdLst/>
                <a:ahLst/>
                <a:cxnLst>
                  <a:cxn ang="0">
                    <a:pos x="1" y="6"/>
                  </a:cxn>
                  <a:cxn ang="0">
                    <a:pos x="2" y="3"/>
                  </a:cxn>
                  <a:cxn ang="0">
                    <a:pos x="9" y="0"/>
                  </a:cxn>
                  <a:cxn ang="0">
                    <a:pos x="1" y="9"/>
                  </a:cxn>
                  <a:cxn ang="0">
                    <a:pos x="1" y="6"/>
                  </a:cxn>
                </a:cxnLst>
                <a:rect l="0" t="0" r="r" b="b"/>
                <a:pathLst>
                  <a:path w="9" h="9">
                    <a:moveTo>
                      <a:pt x="1" y="6"/>
                    </a:moveTo>
                    <a:cubicBezTo>
                      <a:pt x="3" y="6"/>
                      <a:pt x="1" y="4"/>
                      <a:pt x="2" y="3"/>
                    </a:cubicBezTo>
                    <a:cubicBezTo>
                      <a:pt x="3" y="0"/>
                      <a:pt x="8" y="0"/>
                      <a:pt x="9" y="0"/>
                    </a:cubicBezTo>
                    <a:cubicBezTo>
                      <a:pt x="8" y="3"/>
                      <a:pt x="5" y="9"/>
                      <a:pt x="1" y="9"/>
                    </a:cubicBezTo>
                    <a:cubicBezTo>
                      <a:pt x="0" y="9"/>
                      <a:pt x="0" y="6"/>
                      <a:pt x="1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52" name="Freeform 144"/>
              <p:cNvSpPr>
                <a:spLocks/>
              </p:cNvSpPr>
              <p:nvPr/>
            </p:nvSpPr>
            <p:spPr bwMode="auto">
              <a:xfrm>
                <a:off x="6753225" y="1855788"/>
                <a:ext cx="47625" cy="184150"/>
              </a:xfrm>
              <a:custGeom>
                <a:avLst/>
                <a:gdLst/>
                <a:ahLst/>
                <a:cxnLst>
                  <a:cxn ang="0">
                    <a:pos x="26" y="84"/>
                  </a:cxn>
                  <a:cxn ang="0">
                    <a:pos x="13" y="109"/>
                  </a:cxn>
                  <a:cxn ang="0">
                    <a:pos x="26" y="132"/>
                  </a:cxn>
                  <a:cxn ang="0">
                    <a:pos x="25" y="132"/>
                  </a:cxn>
                  <a:cxn ang="0">
                    <a:pos x="20" y="128"/>
                  </a:cxn>
                  <a:cxn ang="0">
                    <a:pos x="16" y="128"/>
                  </a:cxn>
                  <a:cxn ang="0">
                    <a:pos x="5" y="138"/>
                  </a:cxn>
                  <a:cxn ang="0">
                    <a:pos x="5" y="125"/>
                  </a:cxn>
                  <a:cxn ang="0">
                    <a:pos x="7" y="105"/>
                  </a:cxn>
                  <a:cxn ang="0">
                    <a:pos x="4" y="93"/>
                  </a:cxn>
                  <a:cxn ang="0">
                    <a:pos x="7" y="79"/>
                  </a:cxn>
                  <a:cxn ang="0">
                    <a:pos x="7" y="53"/>
                  </a:cxn>
                  <a:cxn ang="0">
                    <a:pos x="0" y="37"/>
                  </a:cxn>
                  <a:cxn ang="0">
                    <a:pos x="9" y="15"/>
                  </a:cxn>
                  <a:cxn ang="0">
                    <a:pos x="11" y="9"/>
                  </a:cxn>
                  <a:cxn ang="0">
                    <a:pos x="11" y="0"/>
                  </a:cxn>
                  <a:cxn ang="0">
                    <a:pos x="14" y="0"/>
                  </a:cxn>
                  <a:cxn ang="0">
                    <a:pos x="19" y="20"/>
                  </a:cxn>
                  <a:cxn ang="0">
                    <a:pos x="21" y="37"/>
                  </a:cxn>
                  <a:cxn ang="0">
                    <a:pos x="21" y="47"/>
                  </a:cxn>
                  <a:cxn ang="0">
                    <a:pos x="24" y="59"/>
                  </a:cxn>
                  <a:cxn ang="0">
                    <a:pos x="36" y="90"/>
                  </a:cxn>
                  <a:cxn ang="0">
                    <a:pos x="26" y="84"/>
                  </a:cxn>
                </a:cxnLst>
                <a:rect l="0" t="0" r="r" b="b"/>
                <a:pathLst>
                  <a:path w="36" h="138">
                    <a:moveTo>
                      <a:pt x="26" y="84"/>
                    </a:moveTo>
                    <a:cubicBezTo>
                      <a:pt x="15" y="84"/>
                      <a:pt x="13" y="98"/>
                      <a:pt x="13" y="109"/>
                    </a:cubicBezTo>
                    <a:cubicBezTo>
                      <a:pt x="13" y="120"/>
                      <a:pt x="22" y="124"/>
                      <a:pt x="26" y="132"/>
                    </a:cubicBezTo>
                    <a:cubicBezTo>
                      <a:pt x="26" y="132"/>
                      <a:pt x="25" y="132"/>
                      <a:pt x="25" y="132"/>
                    </a:cubicBezTo>
                    <a:cubicBezTo>
                      <a:pt x="23" y="133"/>
                      <a:pt x="21" y="130"/>
                      <a:pt x="20" y="128"/>
                    </a:cubicBezTo>
                    <a:cubicBezTo>
                      <a:pt x="19" y="128"/>
                      <a:pt x="17" y="128"/>
                      <a:pt x="16" y="128"/>
                    </a:cubicBezTo>
                    <a:cubicBezTo>
                      <a:pt x="11" y="128"/>
                      <a:pt x="11" y="138"/>
                      <a:pt x="5" y="138"/>
                    </a:cubicBezTo>
                    <a:cubicBezTo>
                      <a:pt x="4" y="138"/>
                      <a:pt x="5" y="127"/>
                      <a:pt x="5" y="125"/>
                    </a:cubicBezTo>
                    <a:cubicBezTo>
                      <a:pt x="5" y="117"/>
                      <a:pt x="7" y="112"/>
                      <a:pt x="7" y="105"/>
                    </a:cubicBezTo>
                    <a:cubicBezTo>
                      <a:pt x="7" y="99"/>
                      <a:pt x="4" y="98"/>
                      <a:pt x="4" y="93"/>
                    </a:cubicBezTo>
                    <a:cubicBezTo>
                      <a:pt x="4" y="86"/>
                      <a:pt x="7" y="84"/>
                      <a:pt x="7" y="79"/>
                    </a:cubicBezTo>
                    <a:cubicBezTo>
                      <a:pt x="7" y="68"/>
                      <a:pt x="7" y="64"/>
                      <a:pt x="7" y="53"/>
                    </a:cubicBezTo>
                    <a:cubicBezTo>
                      <a:pt x="7" y="46"/>
                      <a:pt x="0" y="44"/>
                      <a:pt x="0" y="37"/>
                    </a:cubicBezTo>
                    <a:cubicBezTo>
                      <a:pt x="0" y="28"/>
                      <a:pt x="3" y="16"/>
                      <a:pt x="9" y="15"/>
                    </a:cubicBezTo>
                    <a:cubicBezTo>
                      <a:pt x="9" y="12"/>
                      <a:pt x="11" y="11"/>
                      <a:pt x="11" y="9"/>
                    </a:cubicBezTo>
                    <a:cubicBezTo>
                      <a:pt x="11" y="4"/>
                      <a:pt x="11" y="3"/>
                      <a:pt x="11" y="0"/>
                    </a:cubicBezTo>
                    <a:cubicBezTo>
                      <a:pt x="12" y="0"/>
                      <a:pt x="13" y="0"/>
                      <a:pt x="14" y="0"/>
                    </a:cubicBezTo>
                    <a:cubicBezTo>
                      <a:pt x="14" y="8"/>
                      <a:pt x="18" y="14"/>
                      <a:pt x="19" y="20"/>
                    </a:cubicBezTo>
                    <a:cubicBezTo>
                      <a:pt x="21" y="26"/>
                      <a:pt x="18" y="30"/>
                      <a:pt x="21" y="37"/>
                    </a:cubicBezTo>
                    <a:cubicBezTo>
                      <a:pt x="21" y="47"/>
                      <a:pt x="21" y="47"/>
                      <a:pt x="21" y="47"/>
                    </a:cubicBezTo>
                    <a:cubicBezTo>
                      <a:pt x="20" y="52"/>
                      <a:pt x="23" y="57"/>
                      <a:pt x="24" y="59"/>
                    </a:cubicBezTo>
                    <a:cubicBezTo>
                      <a:pt x="27" y="70"/>
                      <a:pt x="33" y="79"/>
                      <a:pt x="36" y="90"/>
                    </a:cubicBezTo>
                    <a:cubicBezTo>
                      <a:pt x="34" y="86"/>
                      <a:pt x="30" y="84"/>
                      <a:pt x="26" y="8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53" name="Freeform 145"/>
              <p:cNvSpPr>
                <a:spLocks/>
              </p:cNvSpPr>
              <p:nvPr/>
            </p:nvSpPr>
            <p:spPr bwMode="auto">
              <a:xfrm>
                <a:off x="5241925" y="1219200"/>
                <a:ext cx="292100" cy="214313"/>
              </a:xfrm>
              <a:custGeom>
                <a:avLst/>
                <a:gdLst/>
                <a:ahLst/>
                <a:cxnLst>
                  <a:cxn ang="0">
                    <a:pos x="76" y="161"/>
                  </a:cxn>
                  <a:cxn ang="0">
                    <a:pos x="50" y="131"/>
                  </a:cxn>
                  <a:cxn ang="0">
                    <a:pos x="103" y="67"/>
                  </a:cxn>
                  <a:cxn ang="0">
                    <a:pos x="125" y="55"/>
                  </a:cxn>
                  <a:cxn ang="0">
                    <a:pos x="134" y="45"/>
                  </a:cxn>
                  <a:cxn ang="0">
                    <a:pos x="175" y="34"/>
                  </a:cxn>
                  <a:cxn ang="0">
                    <a:pos x="220" y="11"/>
                  </a:cxn>
                  <a:cxn ang="0">
                    <a:pos x="203" y="0"/>
                  </a:cxn>
                  <a:cxn ang="0">
                    <a:pos x="136" y="25"/>
                  </a:cxn>
                  <a:cxn ang="0">
                    <a:pos x="123" y="19"/>
                  </a:cxn>
                  <a:cxn ang="0">
                    <a:pos x="109" y="25"/>
                  </a:cxn>
                  <a:cxn ang="0">
                    <a:pos x="69" y="46"/>
                  </a:cxn>
                  <a:cxn ang="0">
                    <a:pos x="52" y="49"/>
                  </a:cxn>
                  <a:cxn ang="0">
                    <a:pos x="47" y="53"/>
                  </a:cxn>
                  <a:cxn ang="0">
                    <a:pos x="50" y="61"/>
                  </a:cxn>
                  <a:cxn ang="0">
                    <a:pos x="27" y="88"/>
                  </a:cxn>
                  <a:cxn ang="0">
                    <a:pos x="34" y="98"/>
                  </a:cxn>
                  <a:cxn ang="0">
                    <a:pos x="13" y="110"/>
                  </a:cxn>
                  <a:cxn ang="0">
                    <a:pos x="13" y="117"/>
                  </a:cxn>
                  <a:cxn ang="0">
                    <a:pos x="0" y="134"/>
                  </a:cxn>
                  <a:cxn ang="0">
                    <a:pos x="8" y="143"/>
                  </a:cxn>
                  <a:cxn ang="0">
                    <a:pos x="21" y="143"/>
                  </a:cxn>
                  <a:cxn ang="0">
                    <a:pos x="27" y="158"/>
                  </a:cxn>
                  <a:cxn ang="0">
                    <a:pos x="39" y="158"/>
                  </a:cxn>
                  <a:cxn ang="0">
                    <a:pos x="42" y="161"/>
                  </a:cxn>
                  <a:cxn ang="0">
                    <a:pos x="76" y="161"/>
                  </a:cxn>
                  <a:cxn ang="0">
                    <a:pos x="72" y="156"/>
                  </a:cxn>
                  <a:cxn ang="0">
                    <a:pos x="76" y="161"/>
                  </a:cxn>
                </a:cxnLst>
                <a:rect l="0" t="0" r="r" b="b"/>
                <a:pathLst>
                  <a:path w="220" h="161">
                    <a:moveTo>
                      <a:pt x="76" y="161"/>
                    </a:moveTo>
                    <a:cubicBezTo>
                      <a:pt x="66" y="151"/>
                      <a:pt x="50" y="147"/>
                      <a:pt x="50" y="131"/>
                    </a:cubicBezTo>
                    <a:cubicBezTo>
                      <a:pt x="50" y="102"/>
                      <a:pt x="81" y="73"/>
                      <a:pt x="103" y="67"/>
                    </a:cubicBezTo>
                    <a:cubicBezTo>
                      <a:pt x="111" y="64"/>
                      <a:pt x="113" y="55"/>
                      <a:pt x="125" y="55"/>
                    </a:cubicBezTo>
                    <a:cubicBezTo>
                      <a:pt x="130" y="55"/>
                      <a:pt x="132" y="46"/>
                      <a:pt x="134" y="45"/>
                    </a:cubicBezTo>
                    <a:cubicBezTo>
                      <a:pt x="149" y="38"/>
                      <a:pt x="160" y="41"/>
                      <a:pt x="175" y="34"/>
                    </a:cubicBezTo>
                    <a:cubicBezTo>
                      <a:pt x="186" y="28"/>
                      <a:pt x="220" y="26"/>
                      <a:pt x="220" y="11"/>
                    </a:cubicBezTo>
                    <a:cubicBezTo>
                      <a:pt x="220" y="6"/>
                      <a:pt x="208" y="0"/>
                      <a:pt x="203" y="0"/>
                    </a:cubicBezTo>
                    <a:cubicBezTo>
                      <a:pt x="181" y="0"/>
                      <a:pt x="160" y="25"/>
                      <a:pt x="136" y="25"/>
                    </a:cubicBezTo>
                    <a:cubicBezTo>
                      <a:pt x="131" y="25"/>
                      <a:pt x="128" y="19"/>
                      <a:pt x="123" y="19"/>
                    </a:cubicBezTo>
                    <a:cubicBezTo>
                      <a:pt x="115" y="19"/>
                      <a:pt x="115" y="25"/>
                      <a:pt x="109" y="25"/>
                    </a:cubicBezTo>
                    <a:cubicBezTo>
                      <a:pt x="93" y="25"/>
                      <a:pt x="80" y="46"/>
                      <a:pt x="69" y="46"/>
                    </a:cubicBezTo>
                    <a:cubicBezTo>
                      <a:pt x="63" y="46"/>
                      <a:pt x="58" y="49"/>
                      <a:pt x="52" y="49"/>
                    </a:cubicBezTo>
                    <a:cubicBezTo>
                      <a:pt x="49" y="49"/>
                      <a:pt x="47" y="52"/>
                      <a:pt x="47" y="53"/>
                    </a:cubicBezTo>
                    <a:cubicBezTo>
                      <a:pt x="47" y="56"/>
                      <a:pt x="50" y="58"/>
                      <a:pt x="50" y="61"/>
                    </a:cubicBezTo>
                    <a:cubicBezTo>
                      <a:pt x="50" y="74"/>
                      <a:pt x="27" y="80"/>
                      <a:pt x="27" y="88"/>
                    </a:cubicBezTo>
                    <a:cubicBezTo>
                      <a:pt x="27" y="91"/>
                      <a:pt x="34" y="92"/>
                      <a:pt x="34" y="98"/>
                    </a:cubicBezTo>
                    <a:cubicBezTo>
                      <a:pt x="27" y="99"/>
                      <a:pt x="13" y="102"/>
                      <a:pt x="13" y="110"/>
                    </a:cubicBezTo>
                    <a:cubicBezTo>
                      <a:pt x="13" y="115"/>
                      <a:pt x="13" y="117"/>
                      <a:pt x="13" y="117"/>
                    </a:cubicBezTo>
                    <a:cubicBezTo>
                      <a:pt x="13" y="124"/>
                      <a:pt x="0" y="124"/>
                      <a:pt x="0" y="134"/>
                    </a:cubicBezTo>
                    <a:cubicBezTo>
                      <a:pt x="0" y="139"/>
                      <a:pt x="8" y="143"/>
                      <a:pt x="8" y="143"/>
                    </a:cubicBezTo>
                    <a:cubicBezTo>
                      <a:pt x="8" y="143"/>
                      <a:pt x="20" y="143"/>
                      <a:pt x="21" y="143"/>
                    </a:cubicBezTo>
                    <a:cubicBezTo>
                      <a:pt x="28" y="145"/>
                      <a:pt x="24" y="152"/>
                      <a:pt x="27" y="158"/>
                    </a:cubicBezTo>
                    <a:cubicBezTo>
                      <a:pt x="28" y="161"/>
                      <a:pt x="35" y="158"/>
                      <a:pt x="39" y="158"/>
                    </a:cubicBezTo>
                    <a:cubicBezTo>
                      <a:pt x="40" y="158"/>
                      <a:pt x="41" y="161"/>
                      <a:pt x="42" y="161"/>
                    </a:cubicBezTo>
                    <a:cubicBezTo>
                      <a:pt x="76" y="161"/>
                      <a:pt x="76" y="161"/>
                      <a:pt x="76" y="161"/>
                    </a:cubicBezTo>
                    <a:cubicBezTo>
                      <a:pt x="75" y="159"/>
                      <a:pt x="73" y="157"/>
                      <a:pt x="72" y="156"/>
                    </a:cubicBezTo>
                    <a:lnTo>
                      <a:pt x="76" y="16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54" name="Freeform 146"/>
              <p:cNvSpPr>
                <a:spLocks/>
              </p:cNvSpPr>
              <p:nvPr/>
            </p:nvSpPr>
            <p:spPr bwMode="auto">
              <a:xfrm>
                <a:off x="4713288" y="1196975"/>
                <a:ext cx="2847975" cy="1058863"/>
              </a:xfrm>
              <a:custGeom>
                <a:avLst/>
                <a:gdLst/>
                <a:ahLst/>
                <a:cxnLst>
                  <a:cxn ang="0">
                    <a:pos x="1515" y="585"/>
                  </a:cxn>
                  <a:cxn ang="0">
                    <a:pos x="1460" y="485"/>
                  </a:cxn>
                  <a:cxn ang="0">
                    <a:pos x="1665" y="408"/>
                  </a:cxn>
                  <a:cxn ang="0">
                    <a:pos x="1804" y="346"/>
                  </a:cxn>
                  <a:cxn ang="0">
                    <a:pos x="1709" y="465"/>
                  </a:cxn>
                  <a:cxn ang="0">
                    <a:pos x="1793" y="452"/>
                  </a:cxn>
                  <a:cxn ang="0">
                    <a:pos x="1989" y="313"/>
                  </a:cxn>
                  <a:cxn ang="0">
                    <a:pos x="2112" y="287"/>
                  </a:cxn>
                  <a:cxn ang="0">
                    <a:pos x="1892" y="194"/>
                  </a:cxn>
                  <a:cxn ang="0">
                    <a:pos x="1660" y="159"/>
                  </a:cxn>
                  <a:cxn ang="0">
                    <a:pos x="1435" y="157"/>
                  </a:cxn>
                  <a:cxn ang="0">
                    <a:pos x="1314" y="97"/>
                  </a:cxn>
                  <a:cxn ang="0">
                    <a:pos x="1102" y="104"/>
                  </a:cxn>
                  <a:cxn ang="0">
                    <a:pos x="1016" y="27"/>
                  </a:cxn>
                  <a:cxn ang="0">
                    <a:pos x="758" y="117"/>
                  </a:cxn>
                  <a:cxn ang="0">
                    <a:pos x="668" y="148"/>
                  </a:cxn>
                  <a:cxn ang="0">
                    <a:pos x="644" y="121"/>
                  </a:cxn>
                  <a:cxn ang="0">
                    <a:pos x="511" y="207"/>
                  </a:cxn>
                  <a:cxn ang="0">
                    <a:pos x="322" y="247"/>
                  </a:cxn>
                  <a:cxn ang="0">
                    <a:pos x="214" y="296"/>
                  </a:cxn>
                  <a:cxn ang="0">
                    <a:pos x="229" y="227"/>
                  </a:cxn>
                  <a:cxn ang="0">
                    <a:pos x="127" y="236"/>
                  </a:cxn>
                  <a:cxn ang="0">
                    <a:pos x="136" y="312"/>
                  </a:cxn>
                  <a:cxn ang="0">
                    <a:pos x="117" y="395"/>
                  </a:cxn>
                  <a:cxn ang="0">
                    <a:pos x="50" y="446"/>
                  </a:cxn>
                  <a:cxn ang="0">
                    <a:pos x="16" y="495"/>
                  </a:cxn>
                  <a:cxn ang="0">
                    <a:pos x="54" y="558"/>
                  </a:cxn>
                  <a:cxn ang="0">
                    <a:pos x="88" y="597"/>
                  </a:cxn>
                  <a:cxn ang="0">
                    <a:pos x="112" y="644"/>
                  </a:cxn>
                  <a:cxn ang="0">
                    <a:pos x="208" y="647"/>
                  </a:cxn>
                  <a:cxn ang="0">
                    <a:pos x="225" y="626"/>
                  </a:cxn>
                  <a:cxn ang="0">
                    <a:pos x="284" y="701"/>
                  </a:cxn>
                  <a:cxn ang="0">
                    <a:pos x="350" y="732"/>
                  </a:cxn>
                  <a:cxn ang="0">
                    <a:pos x="366" y="742"/>
                  </a:cxn>
                  <a:cxn ang="0">
                    <a:pos x="349" y="634"/>
                  </a:cxn>
                  <a:cxn ang="0">
                    <a:pos x="412" y="645"/>
                  </a:cxn>
                  <a:cxn ang="0">
                    <a:pos x="427" y="700"/>
                  </a:cxn>
                  <a:cxn ang="0">
                    <a:pos x="428" y="746"/>
                  </a:cxn>
                  <a:cxn ang="0">
                    <a:pos x="447" y="755"/>
                  </a:cxn>
                  <a:cxn ang="0">
                    <a:pos x="522" y="777"/>
                  </a:cxn>
                  <a:cxn ang="0">
                    <a:pos x="559" y="781"/>
                  </a:cxn>
                  <a:cxn ang="0">
                    <a:pos x="608" y="770"/>
                  </a:cxn>
                  <a:cxn ang="0">
                    <a:pos x="654" y="772"/>
                  </a:cxn>
                  <a:cxn ang="0">
                    <a:pos x="677" y="748"/>
                  </a:cxn>
                  <a:cxn ang="0">
                    <a:pos x="829" y="593"/>
                  </a:cxn>
                  <a:cxn ang="0">
                    <a:pos x="994" y="534"/>
                  </a:cxn>
                  <a:cxn ang="0">
                    <a:pos x="1224" y="569"/>
                  </a:cxn>
                  <a:cxn ang="0">
                    <a:pos x="1411" y="607"/>
                  </a:cxn>
                  <a:cxn ang="0">
                    <a:pos x="1400" y="655"/>
                  </a:cxn>
                </a:cxnLst>
                <a:rect l="0" t="0" r="r" b="b"/>
                <a:pathLst>
                  <a:path w="2139" h="795">
                    <a:moveTo>
                      <a:pt x="1398" y="684"/>
                    </a:moveTo>
                    <a:cubicBezTo>
                      <a:pt x="1398" y="684"/>
                      <a:pt x="1415" y="688"/>
                      <a:pt x="1429" y="688"/>
                    </a:cubicBezTo>
                    <a:cubicBezTo>
                      <a:pt x="1454" y="688"/>
                      <a:pt x="1478" y="635"/>
                      <a:pt x="1495" y="618"/>
                    </a:cubicBezTo>
                    <a:cubicBezTo>
                      <a:pt x="1502" y="610"/>
                      <a:pt x="1512" y="596"/>
                      <a:pt x="1515" y="585"/>
                    </a:cubicBezTo>
                    <a:cubicBezTo>
                      <a:pt x="1518" y="572"/>
                      <a:pt x="1513" y="564"/>
                      <a:pt x="1520" y="551"/>
                    </a:cubicBezTo>
                    <a:cubicBezTo>
                      <a:pt x="1522" y="547"/>
                      <a:pt x="1527" y="537"/>
                      <a:pt x="1527" y="527"/>
                    </a:cubicBezTo>
                    <a:cubicBezTo>
                      <a:pt x="1527" y="515"/>
                      <a:pt x="1508" y="492"/>
                      <a:pt x="1499" y="499"/>
                    </a:cubicBezTo>
                    <a:cubicBezTo>
                      <a:pt x="1473" y="518"/>
                      <a:pt x="1460" y="488"/>
                      <a:pt x="1460" y="485"/>
                    </a:cubicBezTo>
                    <a:cubicBezTo>
                      <a:pt x="1460" y="473"/>
                      <a:pt x="1483" y="459"/>
                      <a:pt x="1493" y="450"/>
                    </a:cubicBezTo>
                    <a:cubicBezTo>
                      <a:pt x="1506" y="436"/>
                      <a:pt x="1524" y="413"/>
                      <a:pt x="1543" y="408"/>
                    </a:cubicBezTo>
                    <a:cubicBezTo>
                      <a:pt x="1560" y="404"/>
                      <a:pt x="1613" y="399"/>
                      <a:pt x="1627" y="399"/>
                    </a:cubicBezTo>
                    <a:cubicBezTo>
                      <a:pt x="1645" y="399"/>
                      <a:pt x="1654" y="408"/>
                      <a:pt x="1665" y="408"/>
                    </a:cubicBezTo>
                    <a:cubicBezTo>
                      <a:pt x="1671" y="408"/>
                      <a:pt x="1675" y="408"/>
                      <a:pt x="1689" y="408"/>
                    </a:cubicBezTo>
                    <a:cubicBezTo>
                      <a:pt x="1696" y="379"/>
                      <a:pt x="1709" y="362"/>
                      <a:pt x="1740" y="362"/>
                    </a:cubicBezTo>
                    <a:cubicBezTo>
                      <a:pt x="1748" y="362"/>
                      <a:pt x="1751" y="360"/>
                      <a:pt x="1766" y="362"/>
                    </a:cubicBezTo>
                    <a:cubicBezTo>
                      <a:pt x="1759" y="368"/>
                      <a:pt x="1756" y="406"/>
                      <a:pt x="1804" y="346"/>
                    </a:cubicBezTo>
                    <a:cubicBezTo>
                      <a:pt x="1809" y="346"/>
                      <a:pt x="1832" y="355"/>
                      <a:pt x="1797" y="377"/>
                    </a:cubicBezTo>
                    <a:cubicBezTo>
                      <a:pt x="1785" y="385"/>
                      <a:pt x="1774" y="381"/>
                      <a:pt x="1766" y="393"/>
                    </a:cubicBezTo>
                    <a:cubicBezTo>
                      <a:pt x="1757" y="406"/>
                      <a:pt x="1749" y="423"/>
                      <a:pt x="1735" y="430"/>
                    </a:cubicBezTo>
                    <a:cubicBezTo>
                      <a:pt x="1724" y="436"/>
                      <a:pt x="1709" y="447"/>
                      <a:pt x="1709" y="465"/>
                    </a:cubicBezTo>
                    <a:cubicBezTo>
                      <a:pt x="1709" y="482"/>
                      <a:pt x="1714" y="535"/>
                      <a:pt x="1726" y="545"/>
                    </a:cubicBezTo>
                    <a:cubicBezTo>
                      <a:pt x="1735" y="532"/>
                      <a:pt x="1741" y="507"/>
                      <a:pt x="1760" y="503"/>
                    </a:cubicBezTo>
                    <a:cubicBezTo>
                      <a:pt x="1757" y="491"/>
                      <a:pt x="1777" y="488"/>
                      <a:pt x="1777" y="479"/>
                    </a:cubicBezTo>
                    <a:cubicBezTo>
                      <a:pt x="1777" y="464"/>
                      <a:pt x="1793" y="460"/>
                      <a:pt x="1793" y="452"/>
                    </a:cubicBezTo>
                    <a:cubicBezTo>
                      <a:pt x="1793" y="447"/>
                      <a:pt x="1788" y="442"/>
                      <a:pt x="1793" y="432"/>
                    </a:cubicBezTo>
                    <a:cubicBezTo>
                      <a:pt x="1828" y="356"/>
                      <a:pt x="1861" y="397"/>
                      <a:pt x="1874" y="397"/>
                    </a:cubicBezTo>
                    <a:cubicBezTo>
                      <a:pt x="1914" y="397"/>
                      <a:pt x="1941" y="347"/>
                      <a:pt x="1976" y="346"/>
                    </a:cubicBezTo>
                    <a:cubicBezTo>
                      <a:pt x="2041" y="345"/>
                      <a:pt x="1989" y="320"/>
                      <a:pt x="1989" y="313"/>
                    </a:cubicBezTo>
                    <a:cubicBezTo>
                      <a:pt x="1989" y="294"/>
                      <a:pt x="2015" y="297"/>
                      <a:pt x="2020" y="287"/>
                    </a:cubicBezTo>
                    <a:cubicBezTo>
                      <a:pt x="2022" y="282"/>
                      <a:pt x="2018" y="271"/>
                      <a:pt x="2026" y="271"/>
                    </a:cubicBezTo>
                    <a:cubicBezTo>
                      <a:pt x="2054" y="271"/>
                      <a:pt x="2077" y="309"/>
                      <a:pt x="2097" y="309"/>
                    </a:cubicBezTo>
                    <a:cubicBezTo>
                      <a:pt x="2106" y="309"/>
                      <a:pt x="2108" y="293"/>
                      <a:pt x="2112" y="287"/>
                    </a:cubicBezTo>
                    <a:cubicBezTo>
                      <a:pt x="2120" y="278"/>
                      <a:pt x="2127" y="279"/>
                      <a:pt x="2139" y="275"/>
                    </a:cubicBezTo>
                    <a:cubicBezTo>
                      <a:pt x="2123" y="254"/>
                      <a:pt x="2071" y="242"/>
                      <a:pt x="2046" y="227"/>
                    </a:cubicBezTo>
                    <a:cubicBezTo>
                      <a:pt x="2011" y="207"/>
                      <a:pt x="1965" y="185"/>
                      <a:pt x="1914" y="185"/>
                    </a:cubicBezTo>
                    <a:cubicBezTo>
                      <a:pt x="1900" y="185"/>
                      <a:pt x="1890" y="188"/>
                      <a:pt x="1892" y="194"/>
                    </a:cubicBezTo>
                    <a:cubicBezTo>
                      <a:pt x="1906" y="237"/>
                      <a:pt x="1872" y="194"/>
                      <a:pt x="1863" y="194"/>
                    </a:cubicBezTo>
                    <a:cubicBezTo>
                      <a:pt x="1762" y="192"/>
                      <a:pt x="1762" y="192"/>
                      <a:pt x="1762" y="192"/>
                    </a:cubicBezTo>
                    <a:cubicBezTo>
                      <a:pt x="1756" y="169"/>
                      <a:pt x="1741" y="161"/>
                      <a:pt x="1711" y="161"/>
                    </a:cubicBezTo>
                    <a:cubicBezTo>
                      <a:pt x="1695" y="161"/>
                      <a:pt x="1670" y="167"/>
                      <a:pt x="1660" y="159"/>
                    </a:cubicBezTo>
                    <a:cubicBezTo>
                      <a:pt x="1652" y="151"/>
                      <a:pt x="1651" y="141"/>
                      <a:pt x="1638" y="137"/>
                    </a:cubicBezTo>
                    <a:cubicBezTo>
                      <a:pt x="1611" y="128"/>
                      <a:pt x="1582" y="121"/>
                      <a:pt x="1548" y="121"/>
                    </a:cubicBezTo>
                    <a:cubicBezTo>
                      <a:pt x="1513" y="121"/>
                      <a:pt x="1509" y="140"/>
                      <a:pt x="1506" y="157"/>
                    </a:cubicBezTo>
                    <a:cubicBezTo>
                      <a:pt x="1473" y="157"/>
                      <a:pt x="1457" y="157"/>
                      <a:pt x="1435" y="157"/>
                    </a:cubicBezTo>
                    <a:cubicBezTo>
                      <a:pt x="1423" y="157"/>
                      <a:pt x="1421" y="147"/>
                      <a:pt x="1407" y="146"/>
                    </a:cubicBezTo>
                    <a:cubicBezTo>
                      <a:pt x="1405" y="152"/>
                      <a:pt x="1403" y="166"/>
                      <a:pt x="1396" y="166"/>
                    </a:cubicBezTo>
                    <a:cubicBezTo>
                      <a:pt x="1377" y="166"/>
                      <a:pt x="1369" y="143"/>
                      <a:pt x="1369" y="130"/>
                    </a:cubicBezTo>
                    <a:cubicBezTo>
                      <a:pt x="1369" y="127"/>
                      <a:pt x="1405" y="105"/>
                      <a:pt x="1314" y="97"/>
                    </a:cubicBezTo>
                    <a:cubicBezTo>
                      <a:pt x="1303" y="96"/>
                      <a:pt x="1296" y="101"/>
                      <a:pt x="1296" y="115"/>
                    </a:cubicBezTo>
                    <a:cubicBezTo>
                      <a:pt x="1248" y="115"/>
                      <a:pt x="1248" y="115"/>
                      <a:pt x="1248" y="115"/>
                    </a:cubicBezTo>
                    <a:cubicBezTo>
                      <a:pt x="1233" y="111"/>
                      <a:pt x="1157" y="102"/>
                      <a:pt x="1147" y="86"/>
                    </a:cubicBezTo>
                    <a:cubicBezTo>
                      <a:pt x="1089" y="133"/>
                      <a:pt x="1102" y="104"/>
                      <a:pt x="1102" y="104"/>
                    </a:cubicBezTo>
                    <a:cubicBezTo>
                      <a:pt x="1116" y="87"/>
                      <a:pt x="1249" y="51"/>
                      <a:pt x="1140" y="24"/>
                    </a:cubicBezTo>
                    <a:cubicBezTo>
                      <a:pt x="1094" y="24"/>
                      <a:pt x="1094" y="24"/>
                      <a:pt x="1094" y="24"/>
                    </a:cubicBezTo>
                    <a:cubicBezTo>
                      <a:pt x="1089" y="12"/>
                      <a:pt x="1079" y="0"/>
                      <a:pt x="1060" y="0"/>
                    </a:cubicBezTo>
                    <a:cubicBezTo>
                      <a:pt x="1038" y="0"/>
                      <a:pt x="1028" y="17"/>
                      <a:pt x="1016" y="27"/>
                    </a:cubicBezTo>
                    <a:cubicBezTo>
                      <a:pt x="1008" y="33"/>
                      <a:pt x="951" y="56"/>
                      <a:pt x="956" y="35"/>
                    </a:cubicBezTo>
                    <a:cubicBezTo>
                      <a:pt x="941" y="40"/>
                      <a:pt x="879" y="44"/>
                      <a:pt x="847" y="73"/>
                    </a:cubicBezTo>
                    <a:cubicBezTo>
                      <a:pt x="840" y="79"/>
                      <a:pt x="838" y="97"/>
                      <a:pt x="828" y="97"/>
                    </a:cubicBezTo>
                    <a:cubicBezTo>
                      <a:pt x="813" y="97"/>
                      <a:pt x="758" y="92"/>
                      <a:pt x="758" y="117"/>
                    </a:cubicBezTo>
                    <a:cubicBezTo>
                      <a:pt x="758" y="122"/>
                      <a:pt x="763" y="128"/>
                      <a:pt x="765" y="135"/>
                    </a:cubicBezTo>
                    <a:cubicBezTo>
                      <a:pt x="755" y="141"/>
                      <a:pt x="752" y="135"/>
                      <a:pt x="721" y="135"/>
                    </a:cubicBezTo>
                    <a:cubicBezTo>
                      <a:pt x="695" y="170"/>
                      <a:pt x="697" y="129"/>
                      <a:pt x="691" y="121"/>
                    </a:cubicBezTo>
                    <a:cubicBezTo>
                      <a:pt x="689" y="136"/>
                      <a:pt x="679" y="142"/>
                      <a:pt x="668" y="148"/>
                    </a:cubicBezTo>
                    <a:cubicBezTo>
                      <a:pt x="671" y="160"/>
                      <a:pt x="690" y="173"/>
                      <a:pt x="677" y="188"/>
                    </a:cubicBezTo>
                    <a:cubicBezTo>
                      <a:pt x="667" y="198"/>
                      <a:pt x="695" y="230"/>
                      <a:pt x="680" y="230"/>
                    </a:cubicBezTo>
                    <a:cubicBezTo>
                      <a:pt x="662" y="230"/>
                      <a:pt x="657" y="164"/>
                      <a:pt x="657" y="150"/>
                    </a:cubicBezTo>
                    <a:cubicBezTo>
                      <a:pt x="657" y="135"/>
                      <a:pt x="681" y="129"/>
                      <a:pt x="644" y="121"/>
                    </a:cubicBezTo>
                    <a:cubicBezTo>
                      <a:pt x="625" y="118"/>
                      <a:pt x="589" y="149"/>
                      <a:pt x="589" y="166"/>
                    </a:cubicBezTo>
                    <a:cubicBezTo>
                      <a:pt x="589" y="186"/>
                      <a:pt x="598" y="199"/>
                      <a:pt x="608" y="210"/>
                    </a:cubicBezTo>
                    <a:cubicBezTo>
                      <a:pt x="633" y="248"/>
                      <a:pt x="574" y="205"/>
                      <a:pt x="552" y="200"/>
                    </a:cubicBezTo>
                    <a:cubicBezTo>
                      <a:pt x="492" y="184"/>
                      <a:pt x="512" y="204"/>
                      <a:pt x="511" y="207"/>
                    </a:cubicBezTo>
                    <a:cubicBezTo>
                      <a:pt x="509" y="241"/>
                      <a:pt x="495" y="214"/>
                      <a:pt x="487" y="214"/>
                    </a:cubicBezTo>
                    <a:cubicBezTo>
                      <a:pt x="473" y="214"/>
                      <a:pt x="445" y="233"/>
                      <a:pt x="425" y="223"/>
                    </a:cubicBezTo>
                    <a:cubicBezTo>
                      <a:pt x="415" y="197"/>
                      <a:pt x="349" y="256"/>
                      <a:pt x="333" y="256"/>
                    </a:cubicBezTo>
                    <a:cubicBezTo>
                      <a:pt x="327" y="256"/>
                      <a:pt x="320" y="252"/>
                      <a:pt x="322" y="247"/>
                    </a:cubicBezTo>
                    <a:cubicBezTo>
                      <a:pt x="329" y="229"/>
                      <a:pt x="319" y="191"/>
                      <a:pt x="300" y="249"/>
                    </a:cubicBezTo>
                    <a:cubicBezTo>
                      <a:pt x="298" y="253"/>
                      <a:pt x="306" y="255"/>
                      <a:pt x="306" y="263"/>
                    </a:cubicBezTo>
                    <a:cubicBezTo>
                      <a:pt x="306" y="278"/>
                      <a:pt x="283" y="267"/>
                      <a:pt x="271" y="271"/>
                    </a:cubicBezTo>
                    <a:cubicBezTo>
                      <a:pt x="259" y="275"/>
                      <a:pt x="265" y="318"/>
                      <a:pt x="214" y="296"/>
                    </a:cubicBezTo>
                    <a:cubicBezTo>
                      <a:pt x="214" y="313"/>
                      <a:pt x="214" y="313"/>
                      <a:pt x="214" y="313"/>
                    </a:cubicBezTo>
                    <a:cubicBezTo>
                      <a:pt x="189" y="311"/>
                      <a:pt x="192" y="284"/>
                      <a:pt x="183" y="271"/>
                    </a:cubicBezTo>
                    <a:cubicBezTo>
                      <a:pt x="202" y="271"/>
                      <a:pt x="212" y="271"/>
                      <a:pt x="230" y="276"/>
                    </a:cubicBezTo>
                    <a:cubicBezTo>
                      <a:pt x="255" y="282"/>
                      <a:pt x="304" y="251"/>
                      <a:pt x="229" y="227"/>
                    </a:cubicBezTo>
                    <a:cubicBezTo>
                      <a:pt x="208" y="220"/>
                      <a:pt x="160" y="196"/>
                      <a:pt x="145" y="196"/>
                    </a:cubicBezTo>
                    <a:cubicBezTo>
                      <a:pt x="144" y="196"/>
                      <a:pt x="144" y="195"/>
                      <a:pt x="133" y="196"/>
                    </a:cubicBezTo>
                    <a:cubicBezTo>
                      <a:pt x="127" y="200"/>
                      <a:pt x="111" y="208"/>
                      <a:pt x="111" y="219"/>
                    </a:cubicBezTo>
                    <a:cubicBezTo>
                      <a:pt x="111" y="227"/>
                      <a:pt x="127" y="226"/>
                      <a:pt x="127" y="236"/>
                    </a:cubicBezTo>
                    <a:cubicBezTo>
                      <a:pt x="127" y="244"/>
                      <a:pt x="119" y="247"/>
                      <a:pt x="119" y="255"/>
                    </a:cubicBezTo>
                    <a:cubicBezTo>
                      <a:pt x="119" y="263"/>
                      <a:pt x="128" y="268"/>
                      <a:pt x="128" y="277"/>
                    </a:cubicBezTo>
                    <a:cubicBezTo>
                      <a:pt x="128" y="282"/>
                      <a:pt x="123" y="285"/>
                      <a:pt x="123" y="290"/>
                    </a:cubicBezTo>
                    <a:cubicBezTo>
                      <a:pt x="123" y="300"/>
                      <a:pt x="136" y="302"/>
                      <a:pt x="136" y="312"/>
                    </a:cubicBezTo>
                    <a:cubicBezTo>
                      <a:pt x="136" y="315"/>
                      <a:pt x="132" y="317"/>
                      <a:pt x="131" y="318"/>
                    </a:cubicBezTo>
                    <a:cubicBezTo>
                      <a:pt x="135" y="325"/>
                      <a:pt x="145" y="327"/>
                      <a:pt x="145" y="336"/>
                    </a:cubicBezTo>
                    <a:cubicBezTo>
                      <a:pt x="145" y="351"/>
                      <a:pt x="115" y="367"/>
                      <a:pt x="106" y="379"/>
                    </a:cubicBezTo>
                    <a:cubicBezTo>
                      <a:pt x="109" y="384"/>
                      <a:pt x="114" y="387"/>
                      <a:pt x="117" y="395"/>
                    </a:cubicBezTo>
                    <a:cubicBezTo>
                      <a:pt x="111" y="398"/>
                      <a:pt x="98" y="405"/>
                      <a:pt x="92" y="405"/>
                    </a:cubicBezTo>
                    <a:cubicBezTo>
                      <a:pt x="85" y="405"/>
                      <a:pt x="80" y="402"/>
                      <a:pt x="70" y="402"/>
                    </a:cubicBezTo>
                    <a:cubicBezTo>
                      <a:pt x="61" y="402"/>
                      <a:pt x="38" y="410"/>
                      <a:pt x="45" y="417"/>
                    </a:cubicBezTo>
                    <a:cubicBezTo>
                      <a:pt x="67" y="438"/>
                      <a:pt x="56" y="446"/>
                      <a:pt x="50" y="446"/>
                    </a:cubicBezTo>
                    <a:cubicBezTo>
                      <a:pt x="42" y="446"/>
                      <a:pt x="40" y="435"/>
                      <a:pt x="33" y="435"/>
                    </a:cubicBezTo>
                    <a:cubicBezTo>
                      <a:pt x="25" y="435"/>
                      <a:pt x="15" y="455"/>
                      <a:pt x="15" y="465"/>
                    </a:cubicBezTo>
                    <a:cubicBezTo>
                      <a:pt x="15" y="483"/>
                      <a:pt x="1" y="480"/>
                      <a:pt x="0" y="496"/>
                    </a:cubicBezTo>
                    <a:cubicBezTo>
                      <a:pt x="6" y="495"/>
                      <a:pt x="11" y="495"/>
                      <a:pt x="16" y="495"/>
                    </a:cubicBezTo>
                    <a:cubicBezTo>
                      <a:pt x="24" y="495"/>
                      <a:pt x="30" y="494"/>
                      <a:pt x="39" y="494"/>
                    </a:cubicBezTo>
                    <a:cubicBezTo>
                      <a:pt x="48" y="494"/>
                      <a:pt x="52" y="510"/>
                      <a:pt x="52" y="520"/>
                    </a:cubicBezTo>
                    <a:cubicBezTo>
                      <a:pt x="52" y="526"/>
                      <a:pt x="46" y="529"/>
                      <a:pt x="46" y="535"/>
                    </a:cubicBezTo>
                    <a:cubicBezTo>
                      <a:pt x="46" y="544"/>
                      <a:pt x="54" y="550"/>
                      <a:pt x="54" y="558"/>
                    </a:cubicBezTo>
                    <a:cubicBezTo>
                      <a:pt x="54" y="563"/>
                      <a:pt x="46" y="565"/>
                      <a:pt x="44" y="568"/>
                    </a:cubicBezTo>
                    <a:cubicBezTo>
                      <a:pt x="39" y="576"/>
                      <a:pt x="37" y="583"/>
                      <a:pt x="37" y="593"/>
                    </a:cubicBezTo>
                    <a:cubicBezTo>
                      <a:pt x="37" y="606"/>
                      <a:pt x="46" y="603"/>
                      <a:pt x="56" y="603"/>
                    </a:cubicBezTo>
                    <a:cubicBezTo>
                      <a:pt x="70" y="603"/>
                      <a:pt x="77" y="597"/>
                      <a:pt x="88" y="597"/>
                    </a:cubicBezTo>
                    <a:cubicBezTo>
                      <a:pt x="99" y="597"/>
                      <a:pt x="97" y="620"/>
                      <a:pt x="108" y="620"/>
                    </a:cubicBezTo>
                    <a:cubicBezTo>
                      <a:pt x="108" y="638"/>
                      <a:pt x="108" y="638"/>
                      <a:pt x="108" y="638"/>
                    </a:cubicBezTo>
                    <a:cubicBezTo>
                      <a:pt x="108" y="640"/>
                      <a:pt x="109" y="641"/>
                      <a:pt x="110" y="641"/>
                    </a:cubicBezTo>
                    <a:cubicBezTo>
                      <a:pt x="112" y="644"/>
                      <a:pt x="112" y="644"/>
                      <a:pt x="112" y="644"/>
                    </a:cubicBezTo>
                    <a:cubicBezTo>
                      <a:pt x="114" y="644"/>
                      <a:pt x="120" y="642"/>
                      <a:pt x="123" y="641"/>
                    </a:cubicBezTo>
                    <a:cubicBezTo>
                      <a:pt x="132" y="639"/>
                      <a:pt x="133" y="627"/>
                      <a:pt x="143" y="627"/>
                    </a:cubicBezTo>
                    <a:cubicBezTo>
                      <a:pt x="151" y="627"/>
                      <a:pt x="171" y="660"/>
                      <a:pt x="177" y="660"/>
                    </a:cubicBezTo>
                    <a:cubicBezTo>
                      <a:pt x="184" y="660"/>
                      <a:pt x="205" y="651"/>
                      <a:pt x="208" y="647"/>
                    </a:cubicBezTo>
                    <a:cubicBezTo>
                      <a:pt x="207" y="647"/>
                      <a:pt x="196" y="645"/>
                      <a:pt x="196" y="645"/>
                    </a:cubicBezTo>
                    <a:cubicBezTo>
                      <a:pt x="194" y="645"/>
                      <a:pt x="189" y="644"/>
                      <a:pt x="189" y="638"/>
                    </a:cubicBezTo>
                    <a:cubicBezTo>
                      <a:pt x="189" y="635"/>
                      <a:pt x="221" y="623"/>
                      <a:pt x="233" y="619"/>
                    </a:cubicBezTo>
                    <a:cubicBezTo>
                      <a:pt x="233" y="619"/>
                      <a:pt x="227" y="625"/>
                      <a:pt x="225" y="626"/>
                    </a:cubicBezTo>
                    <a:cubicBezTo>
                      <a:pt x="226" y="629"/>
                      <a:pt x="237" y="641"/>
                      <a:pt x="211" y="647"/>
                    </a:cubicBezTo>
                    <a:cubicBezTo>
                      <a:pt x="223" y="673"/>
                      <a:pt x="273" y="669"/>
                      <a:pt x="273" y="704"/>
                    </a:cubicBezTo>
                    <a:cubicBezTo>
                      <a:pt x="275" y="703"/>
                      <a:pt x="275" y="703"/>
                      <a:pt x="275" y="703"/>
                    </a:cubicBezTo>
                    <a:cubicBezTo>
                      <a:pt x="278" y="702"/>
                      <a:pt x="280" y="701"/>
                      <a:pt x="284" y="701"/>
                    </a:cubicBezTo>
                    <a:cubicBezTo>
                      <a:pt x="298" y="701"/>
                      <a:pt x="297" y="710"/>
                      <a:pt x="302" y="719"/>
                    </a:cubicBezTo>
                    <a:cubicBezTo>
                      <a:pt x="303" y="721"/>
                      <a:pt x="312" y="726"/>
                      <a:pt x="312" y="726"/>
                    </a:cubicBezTo>
                    <a:cubicBezTo>
                      <a:pt x="320" y="729"/>
                      <a:pt x="322" y="742"/>
                      <a:pt x="335" y="742"/>
                    </a:cubicBezTo>
                    <a:cubicBezTo>
                      <a:pt x="344" y="742"/>
                      <a:pt x="344" y="734"/>
                      <a:pt x="350" y="732"/>
                    </a:cubicBezTo>
                    <a:cubicBezTo>
                      <a:pt x="354" y="731"/>
                      <a:pt x="353" y="731"/>
                      <a:pt x="357" y="731"/>
                    </a:cubicBezTo>
                    <a:cubicBezTo>
                      <a:pt x="358" y="733"/>
                      <a:pt x="358" y="737"/>
                      <a:pt x="360" y="739"/>
                    </a:cubicBezTo>
                    <a:cubicBezTo>
                      <a:pt x="359" y="739"/>
                      <a:pt x="360" y="740"/>
                      <a:pt x="360" y="741"/>
                    </a:cubicBezTo>
                    <a:cubicBezTo>
                      <a:pt x="366" y="742"/>
                      <a:pt x="366" y="742"/>
                      <a:pt x="366" y="742"/>
                    </a:cubicBezTo>
                    <a:cubicBezTo>
                      <a:pt x="371" y="735"/>
                      <a:pt x="371" y="724"/>
                      <a:pt x="378" y="721"/>
                    </a:cubicBezTo>
                    <a:cubicBezTo>
                      <a:pt x="366" y="714"/>
                      <a:pt x="348" y="688"/>
                      <a:pt x="348" y="673"/>
                    </a:cubicBezTo>
                    <a:cubicBezTo>
                      <a:pt x="348" y="668"/>
                      <a:pt x="338" y="662"/>
                      <a:pt x="338" y="655"/>
                    </a:cubicBezTo>
                    <a:cubicBezTo>
                      <a:pt x="338" y="653"/>
                      <a:pt x="347" y="637"/>
                      <a:pt x="349" y="634"/>
                    </a:cubicBezTo>
                    <a:cubicBezTo>
                      <a:pt x="351" y="635"/>
                      <a:pt x="365" y="628"/>
                      <a:pt x="366" y="627"/>
                    </a:cubicBezTo>
                    <a:cubicBezTo>
                      <a:pt x="377" y="623"/>
                      <a:pt x="384" y="620"/>
                      <a:pt x="399" y="620"/>
                    </a:cubicBezTo>
                    <a:cubicBezTo>
                      <a:pt x="423" y="620"/>
                      <a:pt x="427" y="631"/>
                      <a:pt x="436" y="645"/>
                    </a:cubicBezTo>
                    <a:cubicBezTo>
                      <a:pt x="429" y="650"/>
                      <a:pt x="420" y="645"/>
                      <a:pt x="412" y="645"/>
                    </a:cubicBezTo>
                    <a:cubicBezTo>
                      <a:pt x="400" y="645"/>
                      <a:pt x="383" y="656"/>
                      <a:pt x="381" y="656"/>
                    </a:cubicBezTo>
                    <a:cubicBezTo>
                      <a:pt x="382" y="665"/>
                      <a:pt x="389" y="664"/>
                      <a:pt x="391" y="669"/>
                    </a:cubicBezTo>
                    <a:cubicBezTo>
                      <a:pt x="400" y="684"/>
                      <a:pt x="412" y="690"/>
                      <a:pt x="412" y="707"/>
                    </a:cubicBezTo>
                    <a:cubicBezTo>
                      <a:pt x="415" y="705"/>
                      <a:pt x="424" y="701"/>
                      <a:pt x="427" y="700"/>
                    </a:cubicBezTo>
                    <a:cubicBezTo>
                      <a:pt x="427" y="707"/>
                      <a:pt x="434" y="710"/>
                      <a:pt x="434" y="717"/>
                    </a:cubicBezTo>
                    <a:cubicBezTo>
                      <a:pt x="421" y="717"/>
                      <a:pt x="421" y="717"/>
                      <a:pt x="421" y="717"/>
                    </a:cubicBezTo>
                    <a:cubicBezTo>
                      <a:pt x="417" y="717"/>
                      <a:pt x="413" y="721"/>
                      <a:pt x="412" y="728"/>
                    </a:cubicBezTo>
                    <a:cubicBezTo>
                      <a:pt x="421" y="729"/>
                      <a:pt x="428" y="738"/>
                      <a:pt x="428" y="746"/>
                    </a:cubicBezTo>
                    <a:cubicBezTo>
                      <a:pt x="428" y="751"/>
                      <a:pt x="424" y="753"/>
                      <a:pt x="424" y="757"/>
                    </a:cubicBezTo>
                    <a:cubicBezTo>
                      <a:pt x="424" y="761"/>
                      <a:pt x="428" y="765"/>
                      <a:pt x="429" y="766"/>
                    </a:cubicBezTo>
                    <a:cubicBezTo>
                      <a:pt x="429" y="762"/>
                      <a:pt x="434" y="762"/>
                      <a:pt x="438" y="761"/>
                    </a:cubicBezTo>
                    <a:cubicBezTo>
                      <a:pt x="443" y="759"/>
                      <a:pt x="442" y="757"/>
                      <a:pt x="447" y="755"/>
                    </a:cubicBezTo>
                    <a:cubicBezTo>
                      <a:pt x="455" y="752"/>
                      <a:pt x="460" y="754"/>
                      <a:pt x="466" y="749"/>
                    </a:cubicBezTo>
                    <a:cubicBezTo>
                      <a:pt x="476" y="755"/>
                      <a:pt x="482" y="755"/>
                      <a:pt x="491" y="758"/>
                    </a:cubicBezTo>
                    <a:cubicBezTo>
                      <a:pt x="502" y="762"/>
                      <a:pt x="505" y="772"/>
                      <a:pt x="518" y="772"/>
                    </a:cubicBezTo>
                    <a:cubicBezTo>
                      <a:pt x="518" y="774"/>
                      <a:pt x="521" y="775"/>
                      <a:pt x="522" y="777"/>
                    </a:cubicBezTo>
                    <a:cubicBezTo>
                      <a:pt x="523" y="781"/>
                      <a:pt x="522" y="787"/>
                      <a:pt x="524" y="793"/>
                    </a:cubicBezTo>
                    <a:cubicBezTo>
                      <a:pt x="529" y="787"/>
                      <a:pt x="533" y="795"/>
                      <a:pt x="537" y="795"/>
                    </a:cubicBezTo>
                    <a:cubicBezTo>
                      <a:pt x="542" y="795"/>
                      <a:pt x="544" y="791"/>
                      <a:pt x="547" y="788"/>
                    </a:cubicBezTo>
                    <a:cubicBezTo>
                      <a:pt x="551" y="784"/>
                      <a:pt x="556" y="784"/>
                      <a:pt x="559" y="781"/>
                    </a:cubicBezTo>
                    <a:cubicBezTo>
                      <a:pt x="567" y="773"/>
                      <a:pt x="568" y="762"/>
                      <a:pt x="579" y="762"/>
                    </a:cubicBezTo>
                    <a:cubicBezTo>
                      <a:pt x="583" y="762"/>
                      <a:pt x="582" y="764"/>
                      <a:pt x="586" y="764"/>
                    </a:cubicBezTo>
                    <a:cubicBezTo>
                      <a:pt x="587" y="769"/>
                      <a:pt x="597" y="765"/>
                      <a:pt x="600" y="765"/>
                    </a:cubicBezTo>
                    <a:cubicBezTo>
                      <a:pt x="604" y="765"/>
                      <a:pt x="605" y="770"/>
                      <a:pt x="608" y="770"/>
                    </a:cubicBezTo>
                    <a:cubicBezTo>
                      <a:pt x="617" y="770"/>
                      <a:pt x="624" y="765"/>
                      <a:pt x="627" y="759"/>
                    </a:cubicBezTo>
                    <a:cubicBezTo>
                      <a:pt x="628" y="760"/>
                      <a:pt x="629" y="759"/>
                      <a:pt x="630" y="759"/>
                    </a:cubicBezTo>
                    <a:cubicBezTo>
                      <a:pt x="634" y="759"/>
                      <a:pt x="636" y="749"/>
                      <a:pt x="645" y="749"/>
                    </a:cubicBezTo>
                    <a:cubicBezTo>
                      <a:pt x="654" y="749"/>
                      <a:pt x="644" y="772"/>
                      <a:pt x="654" y="772"/>
                    </a:cubicBezTo>
                    <a:cubicBezTo>
                      <a:pt x="664" y="772"/>
                      <a:pt x="668" y="764"/>
                      <a:pt x="677" y="764"/>
                    </a:cubicBezTo>
                    <a:cubicBezTo>
                      <a:pt x="682" y="764"/>
                      <a:pt x="686" y="764"/>
                      <a:pt x="692" y="765"/>
                    </a:cubicBezTo>
                    <a:cubicBezTo>
                      <a:pt x="692" y="763"/>
                      <a:pt x="692" y="763"/>
                      <a:pt x="692" y="763"/>
                    </a:cubicBezTo>
                    <a:cubicBezTo>
                      <a:pt x="690" y="753"/>
                      <a:pt x="688" y="750"/>
                      <a:pt x="677" y="748"/>
                    </a:cubicBezTo>
                    <a:cubicBezTo>
                      <a:pt x="678" y="739"/>
                      <a:pt x="687" y="719"/>
                      <a:pt x="694" y="719"/>
                    </a:cubicBezTo>
                    <a:cubicBezTo>
                      <a:pt x="735" y="719"/>
                      <a:pt x="763" y="698"/>
                      <a:pt x="763" y="649"/>
                    </a:cubicBezTo>
                    <a:cubicBezTo>
                      <a:pt x="785" y="645"/>
                      <a:pt x="787" y="618"/>
                      <a:pt x="800" y="620"/>
                    </a:cubicBezTo>
                    <a:cubicBezTo>
                      <a:pt x="836" y="624"/>
                      <a:pt x="822" y="600"/>
                      <a:pt x="829" y="593"/>
                    </a:cubicBezTo>
                    <a:cubicBezTo>
                      <a:pt x="847" y="578"/>
                      <a:pt x="873" y="578"/>
                      <a:pt x="895" y="565"/>
                    </a:cubicBezTo>
                    <a:cubicBezTo>
                      <a:pt x="898" y="563"/>
                      <a:pt x="906" y="554"/>
                      <a:pt x="913" y="554"/>
                    </a:cubicBezTo>
                    <a:cubicBezTo>
                      <a:pt x="924" y="554"/>
                      <a:pt x="943" y="567"/>
                      <a:pt x="961" y="567"/>
                    </a:cubicBezTo>
                    <a:cubicBezTo>
                      <a:pt x="986" y="567"/>
                      <a:pt x="981" y="534"/>
                      <a:pt x="994" y="534"/>
                    </a:cubicBezTo>
                    <a:cubicBezTo>
                      <a:pt x="1002" y="534"/>
                      <a:pt x="1029" y="538"/>
                      <a:pt x="1032" y="545"/>
                    </a:cubicBezTo>
                    <a:cubicBezTo>
                      <a:pt x="1042" y="573"/>
                      <a:pt x="1060" y="558"/>
                      <a:pt x="1072" y="558"/>
                    </a:cubicBezTo>
                    <a:cubicBezTo>
                      <a:pt x="1099" y="558"/>
                      <a:pt x="1107" y="580"/>
                      <a:pt x="1135" y="580"/>
                    </a:cubicBezTo>
                    <a:cubicBezTo>
                      <a:pt x="1160" y="580"/>
                      <a:pt x="1192" y="557"/>
                      <a:pt x="1224" y="569"/>
                    </a:cubicBezTo>
                    <a:cubicBezTo>
                      <a:pt x="1266" y="586"/>
                      <a:pt x="1245" y="512"/>
                      <a:pt x="1301" y="512"/>
                    </a:cubicBezTo>
                    <a:cubicBezTo>
                      <a:pt x="1340" y="512"/>
                      <a:pt x="1339" y="543"/>
                      <a:pt x="1354" y="567"/>
                    </a:cubicBezTo>
                    <a:cubicBezTo>
                      <a:pt x="1360" y="576"/>
                      <a:pt x="1379" y="577"/>
                      <a:pt x="1387" y="585"/>
                    </a:cubicBezTo>
                    <a:cubicBezTo>
                      <a:pt x="1393" y="590"/>
                      <a:pt x="1398" y="607"/>
                      <a:pt x="1411" y="607"/>
                    </a:cubicBezTo>
                    <a:cubicBezTo>
                      <a:pt x="1426" y="607"/>
                      <a:pt x="1428" y="593"/>
                      <a:pt x="1446" y="593"/>
                    </a:cubicBezTo>
                    <a:cubicBezTo>
                      <a:pt x="1446" y="604"/>
                      <a:pt x="1446" y="604"/>
                      <a:pt x="1446" y="604"/>
                    </a:cubicBezTo>
                    <a:cubicBezTo>
                      <a:pt x="1437" y="614"/>
                      <a:pt x="1433" y="638"/>
                      <a:pt x="1422" y="644"/>
                    </a:cubicBezTo>
                    <a:cubicBezTo>
                      <a:pt x="1412" y="650"/>
                      <a:pt x="1394" y="651"/>
                      <a:pt x="1400" y="655"/>
                    </a:cubicBezTo>
                    <a:cubicBezTo>
                      <a:pt x="1415" y="665"/>
                      <a:pt x="1398" y="684"/>
                      <a:pt x="1398" y="68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55" name="Freeform 147"/>
              <p:cNvSpPr>
                <a:spLocks/>
              </p:cNvSpPr>
              <p:nvPr/>
            </p:nvSpPr>
            <p:spPr bwMode="auto">
              <a:xfrm>
                <a:off x="5614988" y="1879600"/>
                <a:ext cx="1023938" cy="646113"/>
              </a:xfrm>
              <a:custGeom>
                <a:avLst/>
                <a:gdLst/>
                <a:ahLst/>
                <a:cxnLst>
                  <a:cxn ang="0">
                    <a:pos x="585" y="307"/>
                  </a:cxn>
                  <a:cxn ang="0">
                    <a:pos x="573" y="287"/>
                  </a:cxn>
                  <a:cxn ang="0">
                    <a:pos x="614" y="256"/>
                  </a:cxn>
                  <a:cxn ang="0">
                    <a:pos x="588" y="246"/>
                  </a:cxn>
                  <a:cxn ang="0">
                    <a:pos x="570" y="255"/>
                  </a:cxn>
                  <a:cxn ang="0">
                    <a:pos x="552" y="236"/>
                  </a:cxn>
                  <a:cxn ang="0">
                    <a:pos x="590" y="209"/>
                  </a:cxn>
                  <a:cxn ang="0">
                    <a:pos x="606" y="212"/>
                  </a:cxn>
                  <a:cxn ang="0">
                    <a:pos x="634" y="216"/>
                  </a:cxn>
                  <a:cxn ang="0">
                    <a:pos x="648" y="231"/>
                  </a:cxn>
                  <a:cxn ang="0">
                    <a:pos x="648" y="248"/>
                  </a:cxn>
                  <a:cxn ang="0">
                    <a:pos x="666" y="254"/>
                  </a:cxn>
                  <a:cxn ang="0">
                    <a:pos x="659" y="264"/>
                  </a:cxn>
                  <a:cxn ang="0">
                    <a:pos x="665" y="275"/>
                  </a:cxn>
                  <a:cxn ang="0">
                    <a:pos x="664" y="290"/>
                  </a:cxn>
                  <a:cxn ang="0">
                    <a:pos x="668" y="295"/>
                  </a:cxn>
                  <a:cxn ang="0">
                    <a:pos x="690" y="286"/>
                  </a:cxn>
                  <a:cxn ang="0">
                    <a:pos x="683" y="232"/>
                  </a:cxn>
                  <a:cxn ang="0">
                    <a:pos x="688" y="210"/>
                  </a:cxn>
                  <a:cxn ang="0">
                    <a:pos x="721" y="172"/>
                  </a:cxn>
                  <a:cxn ang="0">
                    <a:pos x="745" y="132"/>
                  </a:cxn>
                  <a:cxn ang="0">
                    <a:pos x="769" y="81"/>
                  </a:cxn>
                  <a:cxn ang="0">
                    <a:pos x="710" y="73"/>
                  </a:cxn>
                  <a:cxn ang="0">
                    <a:pos x="624" y="0"/>
                  </a:cxn>
                  <a:cxn ang="0">
                    <a:pos x="458" y="68"/>
                  </a:cxn>
                  <a:cxn ang="0">
                    <a:pos x="355" y="33"/>
                  </a:cxn>
                  <a:cxn ang="0">
                    <a:pos x="284" y="55"/>
                  </a:cxn>
                  <a:cxn ang="0">
                    <a:pos x="218" y="53"/>
                  </a:cxn>
                  <a:cxn ang="0">
                    <a:pos x="123" y="108"/>
                  </a:cxn>
                  <a:cxn ang="0">
                    <a:pos x="17" y="207"/>
                  </a:cxn>
                  <a:cxn ang="0">
                    <a:pos x="15" y="251"/>
                  </a:cxn>
                  <a:cxn ang="0">
                    <a:pos x="25" y="261"/>
                  </a:cxn>
                  <a:cxn ang="0">
                    <a:pos x="50" y="280"/>
                  </a:cxn>
                  <a:cxn ang="0">
                    <a:pos x="83" y="284"/>
                  </a:cxn>
                  <a:cxn ang="0">
                    <a:pos x="73" y="317"/>
                  </a:cxn>
                  <a:cxn ang="0">
                    <a:pos x="63" y="326"/>
                  </a:cxn>
                  <a:cxn ang="0">
                    <a:pos x="73" y="343"/>
                  </a:cxn>
                  <a:cxn ang="0">
                    <a:pos x="110" y="357"/>
                  </a:cxn>
                  <a:cxn ang="0">
                    <a:pos x="132" y="373"/>
                  </a:cxn>
                  <a:cxn ang="0">
                    <a:pos x="160" y="384"/>
                  </a:cxn>
                  <a:cxn ang="0">
                    <a:pos x="186" y="382"/>
                  </a:cxn>
                  <a:cxn ang="0">
                    <a:pos x="210" y="381"/>
                  </a:cxn>
                  <a:cxn ang="0">
                    <a:pos x="255" y="372"/>
                  </a:cxn>
                  <a:cxn ang="0">
                    <a:pos x="275" y="366"/>
                  </a:cxn>
                  <a:cxn ang="0">
                    <a:pos x="282" y="362"/>
                  </a:cxn>
                  <a:cxn ang="0">
                    <a:pos x="316" y="400"/>
                  </a:cxn>
                  <a:cxn ang="0">
                    <a:pos x="306" y="439"/>
                  </a:cxn>
                  <a:cxn ang="0">
                    <a:pos x="324" y="450"/>
                  </a:cxn>
                  <a:cxn ang="0">
                    <a:pos x="346" y="467"/>
                  </a:cxn>
                  <a:cxn ang="0">
                    <a:pos x="351" y="472"/>
                  </a:cxn>
                  <a:cxn ang="0">
                    <a:pos x="353" y="457"/>
                  </a:cxn>
                  <a:cxn ang="0">
                    <a:pos x="379" y="454"/>
                  </a:cxn>
                  <a:cxn ang="0">
                    <a:pos x="416" y="453"/>
                  </a:cxn>
                  <a:cxn ang="0">
                    <a:pos x="431" y="470"/>
                  </a:cxn>
                  <a:cxn ang="0">
                    <a:pos x="454" y="486"/>
                  </a:cxn>
                  <a:cxn ang="0">
                    <a:pos x="476" y="470"/>
                  </a:cxn>
                  <a:cxn ang="0">
                    <a:pos x="503" y="455"/>
                  </a:cxn>
                  <a:cxn ang="0">
                    <a:pos x="552" y="439"/>
                  </a:cxn>
                  <a:cxn ang="0">
                    <a:pos x="576" y="406"/>
                  </a:cxn>
                  <a:cxn ang="0">
                    <a:pos x="604" y="355"/>
                  </a:cxn>
                  <a:cxn ang="0">
                    <a:pos x="586" y="307"/>
                  </a:cxn>
                </a:cxnLst>
                <a:rect l="0" t="0" r="r" b="b"/>
                <a:pathLst>
                  <a:path w="769" h="486">
                    <a:moveTo>
                      <a:pt x="586" y="307"/>
                    </a:moveTo>
                    <a:cubicBezTo>
                      <a:pt x="585" y="307"/>
                      <a:pt x="585" y="307"/>
                      <a:pt x="585" y="307"/>
                    </a:cubicBezTo>
                    <a:cubicBezTo>
                      <a:pt x="585" y="307"/>
                      <a:pt x="585" y="300"/>
                      <a:pt x="585" y="298"/>
                    </a:cubicBezTo>
                    <a:cubicBezTo>
                      <a:pt x="582" y="298"/>
                      <a:pt x="573" y="294"/>
                      <a:pt x="573" y="287"/>
                    </a:cubicBezTo>
                    <a:cubicBezTo>
                      <a:pt x="573" y="282"/>
                      <a:pt x="581" y="282"/>
                      <a:pt x="582" y="276"/>
                    </a:cubicBezTo>
                    <a:cubicBezTo>
                      <a:pt x="586" y="264"/>
                      <a:pt x="605" y="264"/>
                      <a:pt x="614" y="256"/>
                    </a:cubicBezTo>
                    <a:cubicBezTo>
                      <a:pt x="611" y="251"/>
                      <a:pt x="604" y="256"/>
                      <a:pt x="598" y="252"/>
                    </a:cubicBezTo>
                    <a:cubicBezTo>
                      <a:pt x="595" y="250"/>
                      <a:pt x="593" y="246"/>
                      <a:pt x="588" y="246"/>
                    </a:cubicBezTo>
                    <a:cubicBezTo>
                      <a:pt x="585" y="246"/>
                      <a:pt x="585" y="256"/>
                      <a:pt x="582" y="256"/>
                    </a:cubicBezTo>
                    <a:cubicBezTo>
                      <a:pt x="578" y="256"/>
                      <a:pt x="574" y="257"/>
                      <a:pt x="570" y="255"/>
                    </a:cubicBezTo>
                    <a:cubicBezTo>
                      <a:pt x="565" y="252"/>
                      <a:pt x="567" y="247"/>
                      <a:pt x="562" y="243"/>
                    </a:cubicBezTo>
                    <a:cubicBezTo>
                      <a:pt x="560" y="242"/>
                      <a:pt x="552" y="240"/>
                      <a:pt x="552" y="236"/>
                    </a:cubicBezTo>
                    <a:cubicBezTo>
                      <a:pt x="552" y="227"/>
                      <a:pt x="565" y="230"/>
                      <a:pt x="571" y="225"/>
                    </a:cubicBezTo>
                    <a:cubicBezTo>
                      <a:pt x="577" y="221"/>
                      <a:pt x="587" y="215"/>
                      <a:pt x="590" y="209"/>
                    </a:cubicBezTo>
                    <a:cubicBezTo>
                      <a:pt x="591" y="208"/>
                      <a:pt x="593" y="203"/>
                      <a:pt x="597" y="203"/>
                    </a:cubicBezTo>
                    <a:cubicBezTo>
                      <a:pt x="601" y="203"/>
                      <a:pt x="606" y="209"/>
                      <a:pt x="606" y="212"/>
                    </a:cubicBezTo>
                    <a:cubicBezTo>
                      <a:pt x="606" y="219"/>
                      <a:pt x="597" y="222"/>
                      <a:pt x="597" y="230"/>
                    </a:cubicBezTo>
                    <a:cubicBezTo>
                      <a:pt x="610" y="230"/>
                      <a:pt x="620" y="216"/>
                      <a:pt x="634" y="216"/>
                    </a:cubicBezTo>
                    <a:cubicBezTo>
                      <a:pt x="639" y="216"/>
                      <a:pt x="641" y="221"/>
                      <a:pt x="648" y="221"/>
                    </a:cubicBezTo>
                    <a:cubicBezTo>
                      <a:pt x="646" y="226"/>
                      <a:pt x="648" y="226"/>
                      <a:pt x="648" y="231"/>
                    </a:cubicBezTo>
                    <a:cubicBezTo>
                      <a:pt x="648" y="235"/>
                      <a:pt x="643" y="235"/>
                      <a:pt x="643" y="240"/>
                    </a:cubicBezTo>
                    <a:cubicBezTo>
                      <a:pt x="643" y="242"/>
                      <a:pt x="645" y="248"/>
                      <a:pt x="648" y="248"/>
                    </a:cubicBezTo>
                    <a:cubicBezTo>
                      <a:pt x="649" y="248"/>
                      <a:pt x="651" y="245"/>
                      <a:pt x="654" y="245"/>
                    </a:cubicBezTo>
                    <a:cubicBezTo>
                      <a:pt x="659" y="245"/>
                      <a:pt x="666" y="249"/>
                      <a:pt x="666" y="254"/>
                    </a:cubicBezTo>
                    <a:cubicBezTo>
                      <a:pt x="666" y="257"/>
                      <a:pt x="662" y="260"/>
                      <a:pt x="659" y="260"/>
                    </a:cubicBezTo>
                    <a:cubicBezTo>
                      <a:pt x="659" y="264"/>
                      <a:pt x="659" y="264"/>
                      <a:pt x="659" y="264"/>
                    </a:cubicBezTo>
                    <a:cubicBezTo>
                      <a:pt x="660" y="265"/>
                      <a:pt x="660" y="267"/>
                      <a:pt x="663" y="268"/>
                    </a:cubicBezTo>
                    <a:cubicBezTo>
                      <a:pt x="663" y="270"/>
                      <a:pt x="665" y="272"/>
                      <a:pt x="665" y="275"/>
                    </a:cubicBezTo>
                    <a:cubicBezTo>
                      <a:pt x="665" y="276"/>
                      <a:pt x="661" y="282"/>
                      <a:pt x="661" y="285"/>
                    </a:cubicBezTo>
                    <a:cubicBezTo>
                      <a:pt x="661" y="287"/>
                      <a:pt x="661" y="289"/>
                      <a:pt x="664" y="290"/>
                    </a:cubicBezTo>
                    <a:cubicBezTo>
                      <a:pt x="663" y="292"/>
                      <a:pt x="661" y="293"/>
                      <a:pt x="661" y="295"/>
                    </a:cubicBezTo>
                    <a:cubicBezTo>
                      <a:pt x="668" y="295"/>
                      <a:pt x="668" y="295"/>
                      <a:pt x="668" y="295"/>
                    </a:cubicBezTo>
                    <a:cubicBezTo>
                      <a:pt x="670" y="293"/>
                      <a:pt x="671" y="293"/>
                      <a:pt x="676" y="291"/>
                    </a:cubicBezTo>
                    <a:cubicBezTo>
                      <a:pt x="676" y="287"/>
                      <a:pt x="687" y="287"/>
                      <a:pt x="690" y="286"/>
                    </a:cubicBezTo>
                    <a:cubicBezTo>
                      <a:pt x="696" y="284"/>
                      <a:pt x="699" y="279"/>
                      <a:pt x="699" y="269"/>
                    </a:cubicBezTo>
                    <a:cubicBezTo>
                      <a:pt x="699" y="252"/>
                      <a:pt x="692" y="242"/>
                      <a:pt x="683" y="232"/>
                    </a:cubicBezTo>
                    <a:cubicBezTo>
                      <a:pt x="679" y="228"/>
                      <a:pt x="674" y="224"/>
                      <a:pt x="675" y="217"/>
                    </a:cubicBezTo>
                    <a:cubicBezTo>
                      <a:pt x="680" y="217"/>
                      <a:pt x="685" y="214"/>
                      <a:pt x="688" y="210"/>
                    </a:cubicBezTo>
                    <a:cubicBezTo>
                      <a:pt x="691" y="207"/>
                      <a:pt x="699" y="203"/>
                      <a:pt x="701" y="199"/>
                    </a:cubicBezTo>
                    <a:cubicBezTo>
                      <a:pt x="707" y="187"/>
                      <a:pt x="710" y="180"/>
                      <a:pt x="721" y="172"/>
                    </a:cubicBezTo>
                    <a:cubicBezTo>
                      <a:pt x="721" y="172"/>
                      <a:pt x="738" y="153"/>
                      <a:pt x="723" y="143"/>
                    </a:cubicBezTo>
                    <a:cubicBezTo>
                      <a:pt x="717" y="139"/>
                      <a:pt x="735" y="138"/>
                      <a:pt x="745" y="132"/>
                    </a:cubicBezTo>
                    <a:cubicBezTo>
                      <a:pt x="756" y="126"/>
                      <a:pt x="760" y="102"/>
                      <a:pt x="769" y="92"/>
                    </a:cubicBezTo>
                    <a:cubicBezTo>
                      <a:pt x="769" y="81"/>
                      <a:pt x="769" y="81"/>
                      <a:pt x="769" y="81"/>
                    </a:cubicBezTo>
                    <a:cubicBezTo>
                      <a:pt x="751" y="81"/>
                      <a:pt x="749" y="95"/>
                      <a:pt x="734" y="95"/>
                    </a:cubicBezTo>
                    <a:cubicBezTo>
                      <a:pt x="721" y="95"/>
                      <a:pt x="716" y="78"/>
                      <a:pt x="710" y="73"/>
                    </a:cubicBezTo>
                    <a:cubicBezTo>
                      <a:pt x="702" y="65"/>
                      <a:pt x="683" y="64"/>
                      <a:pt x="677" y="55"/>
                    </a:cubicBezTo>
                    <a:cubicBezTo>
                      <a:pt x="662" y="31"/>
                      <a:pt x="663" y="0"/>
                      <a:pt x="624" y="0"/>
                    </a:cubicBezTo>
                    <a:cubicBezTo>
                      <a:pt x="568" y="0"/>
                      <a:pt x="589" y="74"/>
                      <a:pt x="547" y="57"/>
                    </a:cubicBezTo>
                    <a:cubicBezTo>
                      <a:pt x="515" y="45"/>
                      <a:pt x="483" y="68"/>
                      <a:pt x="458" y="68"/>
                    </a:cubicBezTo>
                    <a:cubicBezTo>
                      <a:pt x="430" y="68"/>
                      <a:pt x="422" y="46"/>
                      <a:pt x="395" y="46"/>
                    </a:cubicBezTo>
                    <a:cubicBezTo>
                      <a:pt x="383" y="46"/>
                      <a:pt x="365" y="61"/>
                      <a:pt x="355" y="33"/>
                    </a:cubicBezTo>
                    <a:cubicBezTo>
                      <a:pt x="352" y="26"/>
                      <a:pt x="325" y="22"/>
                      <a:pt x="317" y="22"/>
                    </a:cubicBezTo>
                    <a:cubicBezTo>
                      <a:pt x="304" y="22"/>
                      <a:pt x="309" y="55"/>
                      <a:pt x="284" y="55"/>
                    </a:cubicBezTo>
                    <a:cubicBezTo>
                      <a:pt x="266" y="55"/>
                      <a:pt x="247" y="42"/>
                      <a:pt x="236" y="42"/>
                    </a:cubicBezTo>
                    <a:cubicBezTo>
                      <a:pt x="229" y="42"/>
                      <a:pt x="221" y="51"/>
                      <a:pt x="218" y="53"/>
                    </a:cubicBezTo>
                    <a:cubicBezTo>
                      <a:pt x="196" y="66"/>
                      <a:pt x="170" y="66"/>
                      <a:pt x="152" y="81"/>
                    </a:cubicBezTo>
                    <a:cubicBezTo>
                      <a:pt x="145" y="88"/>
                      <a:pt x="159" y="112"/>
                      <a:pt x="123" y="108"/>
                    </a:cubicBezTo>
                    <a:cubicBezTo>
                      <a:pt x="110" y="106"/>
                      <a:pt x="108" y="133"/>
                      <a:pt x="86" y="137"/>
                    </a:cubicBezTo>
                    <a:cubicBezTo>
                      <a:pt x="86" y="186"/>
                      <a:pt x="58" y="207"/>
                      <a:pt x="17" y="207"/>
                    </a:cubicBezTo>
                    <a:cubicBezTo>
                      <a:pt x="10" y="207"/>
                      <a:pt x="1" y="227"/>
                      <a:pt x="0" y="236"/>
                    </a:cubicBezTo>
                    <a:cubicBezTo>
                      <a:pt x="11" y="238"/>
                      <a:pt x="13" y="241"/>
                      <a:pt x="15" y="251"/>
                    </a:cubicBezTo>
                    <a:cubicBezTo>
                      <a:pt x="15" y="253"/>
                      <a:pt x="15" y="253"/>
                      <a:pt x="15" y="253"/>
                    </a:cubicBezTo>
                    <a:cubicBezTo>
                      <a:pt x="15" y="261"/>
                      <a:pt x="19" y="259"/>
                      <a:pt x="25" y="261"/>
                    </a:cubicBezTo>
                    <a:cubicBezTo>
                      <a:pt x="30" y="262"/>
                      <a:pt x="28" y="268"/>
                      <a:pt x="31" y="271"/>
                    </a:cubicBezTo>
                    <a:cubicBezTo>
                      <a:pt x="37" y="277"/>
                      <a:pt x="42" y="277"/>
                      <a:pt x="50" y="280"/>
                    </a:cubicBezTo>
                    <a:cubicBezTo>
                      <a:pt x="58" y="279"/>
                      <a:pt x="61" y="272"/>
                      <a:pt x="69" y="272"/>
                    </a:cubicBezTo>
                    <a:cubicBezTo>
                      <a:pt x="73" y="272"/>
                      <a:pt x="83" y="280"/>
                      <a:pt x="83" y="284"/>
                    </a:cubicBezTo>
                    <a:cubicBezTo>
                      <a:pt x="83" y="296"/>
                      <a:pt x="66" y="294"/>
                      <a:pt x="66" y="306"/>
                    </a:cubicBezTo>
                    <a:cubicBezTo>
                      <a:pt x="66" y="311"/>
                      <a:pt x="73" y="312"/>
                      <a:pt x="73" y="317"/>
                    </a:cubicBezTo>
                    <a:cubicBezTo>
                      <a:pt x="73" y="323"/>
                      <a:pt x="68" y="322"/>
                      <a:pt x="63" y="322"/>
                    </a:cubicBezTo>
                    <a:cubicBezTo>
                      <a:pt x="63" y="326"/>
                      <a:pt x="63" y="326"/>
                      <a:pt x="63" y="326"/>
                    </a:cubicBezTo>
                    <a:cubicBezTo>
                      <a:pt x="64" y="331"/>
                      <a:pt x="64" y="335"/>
                      <a:pt x="65" y="340"/>
                    </a:cubicBezTo>
                    <a:cubicBezTo>
                      <a:pt x="66" y="343"/>
                      <a:pt x="71" y="342"/>
                      <a:pt x="73" y="343"/>
                    </a:cubicBezTo>
                    <a:cubicBezTo>
                      <a:pt x="80" y="345"/>
                      <a:pt x="83" y="351"/>
                      <a:pt x="91" y="353"/>
                    </a:cubicBezTo>
                    <a:cubicBezTo>
                      <a:pt x="100" y="355"/>
                      <a:pt x="105" y="352"/>
                      <a:pt x="110" y="357"/>
                    </a:cubicBezTo>
                    <a:cubicBezTo>
                      <a:pt x="116" y="363"/>
                      <a:pt x="120" y="361"/>
                      <a:pt x="127" y="364"/>
                    </a:cubicBezTo>
                    <a:cubicBezTo>
                      <a:pt x="130" y="366"/>
                      <a:pt x="130" y="369"/>
                      <a:pt x="132" y="373"/>
                    </a:cubicBezTo>
                    <a:cubicBezTo>
                      <a:pt x="133" y="376"/>
                      <a:pt x="137" y="372"/>
                      <a:pt x="139" y="373"/>
                    </a:cubicBezTo>
                    <a:cubicBezTo>
                      <a:pt x="146" y="378"/>
                      <a:pt x="150" y="384"/>
                      <a:pt x="160" y="384"/>
                    </a:cubicBezTo>
                    <a:cubicBezTo>
                      <a:pt x="166" y="384"/>
                      <a:pt x="172" y="384"/>
                      <a:pt x="178" y="384"/>
                    </a:cubicBezTo>
                    <a:cubicBezTo>
                      <a:pt x="182" y="384"/>
                      <a:pt x="184" y="382"/>
                      <a:pt x="186" y="382"/>
                    </a:cubicBezTo>
                    <a:cubicBezTo>
                      <a:pt x="189" y="382"/>
                      <a:pt x="190" y="389"/>
                      <a:pt x="191" y="392"/>
                    </a:cubicBezTo>
                    <a:cubicBezTo>
                      <a:pt x="197" y="389"/>
                      <a:pt x="199" y="381"/>
                      <a:pt x="210" y="381"/>
                    </a:cubicBezTo>
                    <a:cubicBezTo>
                      <a:pt x="219" y="381"/>
                      <a:pt x="224" y="386"/>
                      <a:pt x="231" y="386"/>
                    </a:cubicBezTo>
                    <a:cubicBezTo>
                      <a:pt x="238" y="386"/>
                      <a:pt x="252" y="374"/>
                      <a:pt x="255" y="372"/>
                    </a:cubicBezTo>
                    <a:cubicBezTo>
                      <a:pt x="258" y="370"/>
                      <a:pt x="259" y="369"/>
                      <a:pt x="260" y="367"/>
                    </a:cubicBezTo>
                    <a:cubicBezTo>
                      <a:pt x="264" y="363"/>
                      <a:pt x="270" y="368"/>
                      <a:pt x="275" y="366"/>
                    </a:cubicBezTo>
                    <a:cubicBezTo>
                      <a:pt x="279" y="362"/>
                      <a:pt x="279" y="362"/>
                      <a:pt x="279" y="362"/>
                    </a:cubicBezTo>
                    <a:cubicBezTo>
                      <a:pt x="282" y="362"/>
                      <a:pt x="282" y="362"/>
                      <a:pt x="282" y="362"/>
                    </a:cubicBezTo>
                    <a:cubicBezTo>
                      <a:pt x="285" y="377"/>
                      <a:pt x="294" y="376"/>
                      <a:pt x="305" y="381"/>
                    </a:cubicBezTo>
                    <a:cubicBezTo>
                      <a:pt x="309" y="388"/>
                      <a:pt x="316" y="391"/>
                      <a:pt x="316" y="400"/>
                    </a:cubicBezTo>
                    <a:cubicBezTo>
                      <a:pt x="316" y="417"/>
                      <a:pt x="304" y="418"/>
                      <a:pt x="304" y="434"/>
                    </a:cubicBezTo>
                    <a:cubicBezTo>
                      <a:pt x="304" y="436"/>
                      <a:pt x="305" y="439"/>
                      <a:pt x="306" y="439"/>
                    </a:cubicBezTo>
                    <a:cubicBezTo>
                      <a:pt x="309" y="439"/>
                      <a:pt x="312" y="436"/>
                      <a:pt x="315" y="436"/>
                    </a:cubicBezTo>
                    <a:cubicBezTo>
                      <a:pt x="319" y="436"/>
                      <a:pt x="320" y="449"/>
                      <a:pt x="324" y="450"/>
                    </a:cubicBezTo>
                    <a:cubicBezTo>
                      <a:pt x="324" y="459"/>
                      <a:pt x="330" y="468"/>
                      <a:pt x="338" y="468"/>
                    </a:cubicBezTo>
                    <a:cubicBezTo>
                      <a:pt x="342" y="468"/>
                      <a:pt x="343" y="467"/>
                      <a:pt x="346" y="467"/>
                    </a:cubicBezTo>
                    <a:cubicBezTo>
                      <a:pt x="348" y="467"/>
                      <a:pt x="348" y="467"/>
                      <a:pt x="348" y="467"/>
                    </a:cubicBezTo>
                    <a:cubicBezTo>
                      <a:pt x="348" y="471"/>
                      <a:pt x="350" y="472"/>
                      <a:pt x="351" y="472"/>
                    </a:cubicBezTo>
                    <a:cubicBezTo>
                      <a:pt x="352" y="472"/>
                      <a:pt x="353" y="470"/>
                      <a:pt x="353" y="468"/>
                    </a:cubicBezTo>
                    <a:cubicBezTo>
                      <a:pt x="353" y="464"/>
                      <a:pt x="353" y="461"/>
                      <a:pt x="353" y="457"/>
                    </a:cubicBezTo>
                    <a:cubicBezTo>
                      <a:pt x="353" y="457"/>
                      <a:pt x="363" y="454"/>
                      <a:pt x="365" y="454"/>
                    </a:cubicBezTo>
                    <a:cubicBezTo>
                      <a:pt x="379" y="454"/>
                      <a:pt x="379" y="454"/>
                      <a:pt x="379" y="454"/>
                    </a:cubicBezTo>
                    <a:cubicBezTo>
                      <a:pt x="385" y="457"/>
                      <a:pt x="390" y="448"/>
                      <a:pt x="397" y="448"/>
                    </a:cubicBezTo>
                    <a:cubicBezTo>
                      <a:pt x="404" y="448"/>
                      <a:pt x="408" y="453"/>
                      <a:pt x="416" y="453"/>
                    </a:cubicBezTo>
                    <a:cubicBezTo>
                      <a:pt x="416" y="464"/>
                      <a:pt x="424" y="468"/>
                      <a:pt x="431" y="470"/>
                    </a:cubicBezTo>
                    <a:cubicBezTo>
                      <a:pt x="431" y="470"/>
                      <a:pt x="431" y="470"/>
                      <a:pt x="431" y="470"/>
                    </a:cubicBezTo>
                    <a:cubicBezTo>
                      <a:pt x="439" y="474"/>
                      <a:pt x="444" y="471"/>
                      <a:pt x="452" y="475"/>
                    </a:cubicBezTo>
                    <a:cubicBezTo>
                      <a:pt x="452" y="477"/>
                      <a:pt x="451" y="486"/>
                      <a:pt x="454" y="486"/>
                    </a:cubicBezTo>
                    <a:cubicBezTo>
                      <a:pt x="459" y="486"/>
                      <a:pt x="457" y="480"/>
                      <a:pt x="460" y="477"/>
                    </a:cubicBezTo>
                    <a:cubicBezTo>
                      <a:pt x="463" y="474"/>
                      <a:pt x="472" y="472"/>
                      <a:pt x="476" y="470"/>
                    </a:cubicBezTo>
                    <a:cubicBezTo>
                      <a:pt x="484" y="466"/>
                      <a:pt x="492" y="468"/>
                      <a:pt x="498" y="463"/>
                    </a:cubicBezTo>
                    <a:cubicBezTo>
                      <a:pt x="498" y="463"/>
                      <a:pt x="502" y="455"/>
                      <a:pt x="503" y="455"/>
                    </a:cubicBezTo>
                    <a:cubicBezTo>
                      <a:pt x="507" y="455"/>
                      <a:pt x="510" y="458"/>
                      <a:pt x="514" y="458"/>
                    </a:cubicBezTo>
                    <a:cubicBezTo>
                      <a:pt x="534" y="458"/>
                      <a:pt x="539" y="446"/>
                      <a:pt x="552" y="439"/>
                    </a:cubicBezTo>
                    <a:cubicBezTo>
                      <a:pt x="555" y="437"/>
                      <a:pt x="557" y="435"/>
                      <a:pt x="558" y="431"/>
                    </a:cubicBezTo>
                    <a:cubicBezTo>
                      <a:pt x="569" y="431"/>
                      <a:pt x="572" y="414"/>
                      <a:pt x="576" y="406"/>
                    </a:cubicBezTo>
                    <a:cubicBezTo>
                      <a:pt x="578" y="401"/>
                      <a:pt x="590" y="383"/>
                      <a:pt x="597" y="382"/>
                    </a:cubicBezTo>
                    <a:cubicBezTo>
                      <a:pt x="597" y="372"/>
                      <a:pt x="604" y="368"/>
                      <a:pt x="604" y="355"/>
                    </a:cubicBezTo>
                    <a:cubicBezTo>
                      <a:pt x="604" y="336"/>
                      <a:pt x="599" y="329"/>
                      <a:pt x="591" y="317"/>
                    </a:cubicBezTo>
                    <a:cubicBezTo>
                      <a:pt x="590" y="315"/>
                      <a:pt x="590" y="309"/>
                      <a:pt x="586" y="30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56" name="Freeform 148"/>
              <p:cNvSpPr>
                <a:spLocks/>
              </p:cNvSpPr>
              <p:nvPr/>
            </p:nvSpPr>
            <p:spPr bwMode="auto">
              <a:xfrm>
                <a:off x="7369175" y="1395413"/>
                <a:ext cx="58738" cy="25400"/>
              </a:xfrm>
              <a:custGeom>
                <a:avLst/>
                <a:gdLst/>
                <a:ahLst/>
                <a:cxnLst>
                  <a:cxn ang="0">
                    <a:pos x="4" y="19"/>
                  </a:cxn>
                  <a:cxn ang="0">
                    <a:pos x="0" y="14"/>
                  </a:cxn>
                  <a:cxn ang="0">
                    <a:pos x="20" y="0"/>
                  </a:cxn>
                  <a:cxn ang="0">
                    <a:pos x="44" y="11"/>
                  </a:cxn>
                  <a:cxn ang="0">
                    <a:pos x="4" y="19"/>
                  </a:cxn>
                </a:cxnLst>
                <a:rect l="0" t="0" r="r" b="b"/>
                <a:pathLst>
                  <a:path w="44" h="19">
                    <a:moveTo>
                      <a:pt x="4" y="19"/>
                    </a:moveTo>
                    <a:cubicBezTo>
                      <a:pt x="1" y="19"/>
                      <a:pt x="0" y="17"/>
                      <a:pt x="0" y="14"/>
                    </a:cubicBezTo>
                    <a:cubicBezTo>
                      <a:pt x="0" y="8"/>
                      <a:pt x="13" y="0"/>
                      <a:pt x="20" y="0"/>
                    </a:cubicBezTo>
                    <a:cubicBezTo>
                      <a:pt x="27" y="0"/>
                      <a:pt x="44" y="4"/>
                      <a:pt x="44" y="11"/>
                    </a:cubicBezTo>
                    <a:cubicBezTo>
                      <a:pt x="44" y="17"/>
                      <a:pt x="9" y="19"/>
                      <a:pt x="4" y="1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57" name="Freeform 149"/>
              <p:cNvSpPr>
                <a:spLocks/>
              </p:cNvSpPr>
              <p:nvPr/>
            </p:nvSpPr>
            <p:spPr bwMode="auto">
              <a:xfrm>
                <a:off x="7191375" y="1443038"/>
                <a:ext cx="23813" cy="14288"/>
              </a:xfrm>
              <a:custGeom>
                <a:avLst/>
                <a:gdLst/>
                <a:ahLst/>
                <a:cxnLst>
                  <a:cxn ang="0">
                    <a:pos x="13" y="10"/>
                  </a:cxn>
                  <a:cxn ang="0">
                    <a:pos x="18" y="6"/>
                  </a:cxn>
                  <a:cxn ang="0">
                    <a:pos x="15" y="0"/>
                  </a:cxn>
                  <a:cxn ang="0">
                    <a:pos x="0" y="0"/>
                  </a:cxn>
                  <a:cxn ang="0">
                    <a:pos x="13" y="10"/>
                  </a:cxn>
                </a:cxnLst>
                <a:rect l="0" t="0" r="r" b="b"/>
                <a:pathLst>
                  <a:path w="18" h="10">
                    <a:moveTo>
                      <a:pt x="13" y="10"/>
                    </a:moveTo>
                    <a:cubicBezTo>
                      <a:pt x="15" y="10"/>
                      <a:pt x="18" y="8"/>
                      <a:pt x="18" y="6"/>
                    </a:cubicBezTo>
                    <a:cubicBezTo>
                      <a:pt x="18" y="3"/>
                      <a:pt x="15" y="2"/>
                      <a:pt x="1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" y="6"/>
                      <a:pt x="7" y="10"/>
                      <a:pt x="13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58" name="Freeform 150"/>
              <p:cNvSpPr>
                <a:spLocks/>
              </p:cNvSpPr>
              <p:nvPr/>
            </p:nvSpPr>
            <p:spPr bwMode="auto">
              <a:xfrm>
                <a:off x="6645275" y="1257300"/>
                <a:ext cx="11113" cy="12700"/>
              </a:xfrm>
              <a:custGeom>
                <a:avLst/>
                <a:gdLst/>
                <a:ahLst/>
                <a:cxnLst>
                  <a:cxn ang="0">
                    <a:pos x="8" y="5"/>
                  </a:cxn>
                  <a:cxn ang="0">
                    <a:pos x="3" y="0"/>
                  </a:cxn>
                  <a:cxn ang="0">
                    <a:pos x="0" y="7"/>
                  </a:cxn>
                  <a:cxn ang="0">
                    <a:pos x="3" y="10"/>
                  </a:cxn>
                  <a:cxn ang="0">
                    <a:pos x="8" y="4"/>
                  </a:cxn>
                  <a:cxn ang="0">
                    <a:pos x="6" y="4"/>
                  </a:cxn>
                  <a:cxn ang="0">
                    <a:pos x="8" y="5"/>
                  </a:cxn>
                </a:cxnLst>
                <a:rect l="0" t="0" r="r" b="b"/>
                <a:pathLst>
                  <a:path w="8" h="10">
                    <a:moveTo>
                      <a:pt x="8" y="5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2"/>
                      <a:pt x="0" y="4"/>
                      <a:pt x="0" y="7"/>
                    </a:cubicBezTo>
                    <a:cubicBezTo>
                      <a:pt x="0" y="9"/>
                      <a:pt x="1" y="10"/>
                      <a:pt x="3" y="10"/>
                    </a:cubicBezTo>
                    <a:cubicBezTo>
                      <a:pt x="7" y="10"/>
                      <a:pt x="7" y="6"/>
                      <a:pt x="8" y="4"/>
                    </a:cubicBezTo>
                    <a:cubicBezTo>
                      <a:pt x="6" y="4"/>
                      <a:pt x="6" y="4"/>
                      <a:pt x="6" y="4"/>
                    </a:cubicBezTo>
                    <a:lnTo>
                      <a:pt x="8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59" name="Freeform 151"/>
              <p:cNvSpPr>
                <a:spLocks/>
              </p:cNvSpPr>
              <p:nvPr/>
            </p:nvSpPr>
            <p:spPr bwMode="auto">
              <a:xfrm>
                <a:off x="6249988" y="1300163"/>
                <a:ext cx="26988" cy="15875"/>
              </a:xfrm>
              <a:custGeom>
                <a:avLst/>
                <a:gdLst/>
                <a:ahLst/>
                <a:cxnLst>
                  <a:cxn ang="0">
                    <a:pos x="20" y="9"/>
                  </a:cxn>
                  <a:cxn ang="0">
                    <a:pos x="10" y="12"/>
                  </a:cxn>
                  <a:cxn ang="0">
                    <a:pos x="0" y="7"/>
                  </a:cxn>
                  <a:cxn ang="0">
                    <a:pos x="10" y="0"/>
                  </a:cxn>
                  <a:cxn ang="0">
                    <a:pos x="20" y="7"/>
                  </a:cxn>
                  <a:cxn ang="0">
                    <a:pos x="17" y="12"/>
                  </a:cxn>
                  <a:cxn ang="0">
                    <a:pos x="20" y="9"/>
                  </a:cxn>
                </a:cxnLst>
                <a:rect l="0" t="0" r="r" b="b"/>
                <a:pathLst>
                  <a:path w="20" h="12">
                    <a:moveTo>
                      <a:pt x="20" y="9"/>
                    </a:moveTo>
                    <a:cubicBezTo>
                      <a:pt x="17" y="11"/>
                      <a:pt x="14" y="12"/>
                      <a:pt x="10" y="12"/>
                    </a:cubicBezTo>
                    <a:cubicBezTo>
                      <a:pt x="5" y="12"/>
                      <a:pt x="0" y="11"/>
                      <a:pt x="0" y="7"/>
                    </a:cubicBezTo>
                    <a:cubicBezTo>
                      <a:pt x="0" y="3"/>
                      <a:pt x="6" y="0"/>
                      <a:pt x="10" y="0"/>
                    </a:cubicBezTo>
                    <a:cubicBezTo>
                      <a:pt x="16" y="0"/>
                      <a:pt x="20" y="2"/>
                      <a:pt x="20" y="7"/>
                    </a:cubicBezTo>
                    <a:cubicBezTo>
                      <a:pt x="20" y="10"/>
                      <a:pt x="18" y="11"/>
                      <a:pt x="17" y="12"/>
                    </a:cubicBezTo>
                    <a:lnTo>
                      <a:pt x="20" y="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60" name="Freeform 152"/>
              <p:cNvSpPr>
                <a:spLocks/>
              </p:cNvSpPr>
              <p:nvPr/>
            </p:nvSpPr>
            <p:spPr bwMode="auto">
              <a:xfrm>
                <a:off x="6043613" y="1128713"/>
                <a:ext cx="100013" cy="57150"/>
              </a:xfrm>
              <a:custGeom>
                <a:avLst/>
                <a:gdLst/>
                <a:ahLst/>
                <a:cxnLst>
                  <a:cxn ang="0">
                    <a:pos x="6" y="43"/>
                  </a:cxn>
                  <a:cxn ang="0">
                    <a:pos x="0" y="37"/>
                  </a:cxn>
                  <a:cxn ang="0">
                    <a:pos x="8" y="27"/>
                  </a:cxn>
                  <a:cxn ang="0">
                    <a:pos x="39" y="0"/>
                  </a:cxn>
                  <a:cxn ang="0">
                    <a:pos x="45" y="0"/>
                  </a:cxn>
                  <a:cxn ang="0">
                    <a:pos x="44" y="10"/>
                  </a:cxn>
                  <a:cxn ang="0">
                    <a:pos x="52" y="6"/>
                  </a:cxn>
                  <a:cxn ang="0">
                    <a:pos x="76" y="23"/>
                  </a:cxn>
                  <a:cxn ang="0">
                    <a:pos x="45" y="34"/>
                  </a:cxn>
                  <a:cxn ang="0">
                    <a:pos x="30" y="37"/>
                  </a:cxn>
                  <a:cxn ang="0">
                    <a:pos x="6" y="43"/>
                  </a:cxn>
                </a:cxnLst>
                <a:rect l="0" t="0" r="r" b="b"/>
                <a:pathLst>
                  <a:path w="76" h="43">
                    <a:moveTo>
                      <a:pt x="6" y="43"/>
                    </a:moveTo>
                    <a:cubicBezTo>
                      <a:pt x="1" y="43"/>
                      <a:pt x="0" y="41"/>
                      <a:pt x="0" y="37"/>
                    </a:cubicBezTo>
                    <a:cubicBezTo>
                      <a:pt x="0" y="30"/>
                      <a:pt x="5" y="30"/>
                      <a:pt x="8" y="27"/>
                    </a:cubicBezTo>
                    <a:cubicBezTo>
                      <a:pt x="18" y="17"/>
                      <a:pt x="22" y="0"/>
                      <a:pt x="39" y="0"/>
                    </a:cubicBezTo>
                    <a:cubicBezTo>
                      <a:pt x="43" y="0"/>
                      <a:pt x="43" y="0"/>
                      <a:pt x="45" y="0"/>
                    </a:cubicBezTo>
                    <a:cubicBezTo>
                      <a:pt x="45" y="7"/>
                      <a:pt x="47" y="7"/>
                      <a:pt x="44" y="10"/>
                    </a:cubicBezTo>
                    <a:cubicBezTo>
                      <a:pt x="47" y="9"/>
                      <a:pt x="49" y="6"/>
                      <a:pt x="52" y="6"/>
                    </a:cubicBezTo>
                    <a:cubicBezTo>
                      <a:pt x="58" y="6"/>
                      <a:pt x="76" y="17"/>
                      <a:pt x="76" y="23"/>
                    </a:cubicBezTo>
                    <a:cubicBezTo>
                      <a:pt x="76" y="34"/>
                      <a:pt x="53" y="36"/>
                      <a:pt x="45" y="34"/>
                    </a:cubicBezTo>
                    <a:cubicBezTo>
                      <a:pt x="43" y="34"/>
                      <a:pt x="30" y="37"/>
                      <a:pt x="30" y="37"/>
                    </a:cubicBezTo>
                    <a:lnTo>
                      <a:pt x="6" y="4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61" name="Freeform 153"/>
              <p:cNvSpPr>
                <a:spLocks/>
              </p:cNvSpPr>
              <p:nvPr/>
            </p:nvSpPr>
            <p:spPr bwMode="auto">
              <a:xfrm>
                <a:off x="5900738" y="1101725"/>
                <a:ext cx="39688" cy="20638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30" y="7"/>
                  </a:cxn>
                  <a:cxn ang="0">
                    <a:pos x="9" y="16"/>
                  </a:cxn>
                  <a:cxn ang="0">
                    <a:pos x="0" y="5"/>
                  </a:cxn>
                  <a:cxn ang="0">
                    <a:pos x="12" y="0"/>
                  </a:cxn>
                </a:cxnLst>
                <a:rect l="0" t="0" r="r" b="b"/>
                <a:pathLst>
                  <a:path w="30" h="16">
                    <a:moveTo>
                      <a:pt x="12" y="0"/>
                    </a:moveTo>
                    <a:cubicBezTo>
                      <a:pt x="14" y="0"/>
                      <a:pt x="26" y="6"/>
                      <a:pt x="30" y="7"/>
                    </a:cubicBezTo>
                    <a:cubicBezTo>
                      <a:pt x="29" y="15"/>
                      <a:pt x="14" y="16"/>
                      <a:pt x="9" y="16"/>
                    </a:cubicBezTo>
                    <a:cubicBezTo>
                      <a:pt x="6" y="16"/>
                      <a:pt x="0" y="9"/>
                      <a:pt x="0" y="5"/>
                    </a:cubicBezTo>
                    <a:cubicBezTo>
                      <a:pt x="0" y="0"/>
                      <a:pt x="9" y="0"/>
                      <a:pt x="12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62" name="Freeform 154"/>
              <p:cNvSpPr>
                <a:spLocks/>
              </p:cNvSpPr>
              <p:nvPr/>
            </p:nvSpPr>
            <p:spPr bwMode="auto">
              <a:xfrm>
                <a:off x="5913438" y="1057275"/>
                <a:ext cx="139700" cy="98425"/>
              </a:xfrm>
              <a:custGeom>
                <a:avLst/>
                <a:gdLst/>
                <a:ahLst/>
                <a:cxnLst>
                  <a:cxn ang="0">
                    <a:pos x="99" y="68"/>
                  </a:cxn>
                  <a:cxn ang="0">
                    <a:pos x="90" y="74"/>
                  </a:cxn>
                  <a:cxn ang="0">
                    <a:pos x="41" y="66"/>
                  </a:cxn>
                  <a:cxn ang="0">
                    <a:pos x="17" y="50"/>
                  </a:cxn>
                  <a:cxn ang="0">
                    <a:pos x="50" y="36"/>
                  </a:cxn>
                  <a:cxn ang="0">
                    <a:pos x="32" y="36"/>
                  </a:cxn>
                  <a:cxn ang="0">
                    <a:pos x="0" y="26"/>
                  </a:cxn>
                  <a:cxn ang="0">
                    <a:pos x="46" y="0"/>
                  </a:cxn>
                  <a:cxn ang="0">
                    <a:pos x="72" y="17"/>
                  </a:cxn>
                  <a:cxn ang="0">
                    <a:pos x="67" y="18"/>
                  </a:cxn>
                  <a:cxn ang="0">
                    <a:pos x="67" y="27"/>
                  </a:cxn>
                  <a:cxn ang="0">
                    <a:pos x="59" y="35"/>
                  </a:cxn>
                  <a:cxn ang="0">
                    <a:pos x="68" y="35"/>
                  </a:cxn>
                  <a:cxn ang="0">
                    <a:pos x="81" y="39"/>
                  </a:cxn>
                  <a:cxn ang="0">
                    <a:pos x="90" y="39"/>
                  </a:cxn>
                  <a:cxn ang="0">
                    <a:pos x="105" y="48"/>
                  </a:cxn>
                  <a:cxn ang="0">
                    <a:pos x="101" y="57"/>
                  </a:cxn>
                  <a:cxn ang="0">
                    <a:pos x="92" y="62"/>
                  </a:cxn>
                  <a:cxn ang="0">
                    <a:pos x="99" y="68"/>
                  </a:cxn>
                </a:cxnLst>
                <a:rect l="0" t="0" r="r" b="b"/>
                <a:pathLst>
                  <a:path w="105" h="74">
                    <a:moveTo>
                      <a:pt x="99" y="68"/>
                    </a:moveTo>
                    <a:cubicBezTo>
                      <a:pt x="99" y="72"/>
                      <a:pt x="94" y="74"/>
                      <a:pt x="90" y="74"/>
                    </a:cubicBezTo>
                    <a:cubicBezTo>
                      <a:pt x="71" y="74"/>
                      <a:pt x="57" y="66"/>
                      <a:pt x="41" y="66"/>
                    </a:cubicBezTo>
                    <a:cubicBezTo>
                      <a:pt x="35" y="66"/>
                      <a:pt x="24" y="54"/>
                      <a:pt x="17" y="50"/>
                    </a:cubicBezTo>
                    <a:cubicBezTo>
                      <a:pt x="32" y="46"/>
                      <a:pt x="36" y="41"/>
                      <a:pt x="50" y="36"/>
                    </a:cubicBezTo>
                    <a:cubicBezTo>
                      <a:pt x="46" y="36"/>
                      <a:pt x="35" y="36"/>
                      <a:pt x="32" y="36"/>
                    </a:cubicBezTo>
                    <a:cubicBezTo>
                      <a:pt x="20" y="36"/>
                      <a:pt x="11" y="32"/>
                      <a:pt x="0" y="26"/>
                    </a:cubicBezTo>
                    <a:cubicBezTo>
                      <a:pt x="18" y="21"/>
                      <a:pt x="25" y="0"/>
                      <a:pt x="46" y="0"/>
                    </a:cubicBezTo>
                    <a:cubicBezTo>
                      <a:pt x="58" y="0"/>
                      <a:pt x="65" y="12"/>
                      <a:pt x="72" y="17"/>
                    </a:cubicBezTo>
                    <a:cubicBezTo>
                      <a:pt x="68" y="19"/>
                      <a:pt x="69" y="18"/>
                      <a:pt x="67" y="18"/>
                    </a:cubicBezTo>
                    <a:cubicBezTo>
                      <a:pt x="68" y="23"/>
                      <a:pt x="67" y="24"/>
                      <a:pt x="67" y="27"/>
                    </a:cubicBezTo>
                    <a:cubicBezTo>
                      <a:pt x="67" y="29"/>
                      <a:pt x="62" y="33"/>
                      <a:pt x="59" y="35"/>
                    </a:cubicBezTo>
                    <a:cubicBezTo>
                      <a:pt x="63" y="33"/>
                      <a:pt x="65" y="35"/>
                      <a:pt x="68" y="35"/>
                    </a:cubicBezTo>
                    <a:cubicBezTo>
                      <a:pt x="73" y="35"/>
                      <a:pt x="76" y="39"/>
                      <a:pt x="81" y="39"/>
                    </a:cubicBezTo>
                    <a:cubicBezTo>
                      <a:pt x="84" y="39"/>
                      <a:pt x="87" y="39"/>
                      <a:pt x="90" y="39"/>
                    </a:cubicBezTo>
                    <a:cubicBezTo>
                      <a:pt x="99" y="39"/>
                      <a:pt x="99" y="42"/>
                      <a:pt x="105" y="48"/>
                    </a:cubicBezTo>
                    <a:cubicBezTo>
                      <a:pt x="100" y="51"/>
                      <a:pt x="101" y="52"/>
                      <a:pt x="101" y="57"/>
                    </a:cubicBezTo>
                    <a:cubicBezTo>
                      <a:pt x="101" y="61"/>
                      <a:pt x="95" y="62"/>
                      <a:pt x="92" y="62"/>
                    </a:cubicBezTo>
                    <a:cubicBezTo>
                      <a:pt x="95" y="63"/>
                      <a:pt x="99" y="65"/>
                      <a:pt x="99" y="6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63" name="Freeform 155"/>
              <p:cNvSpPr>
                <a:spLocks/>
              </p:cNvSpPr>
              <p:nvPr/>
            </p:nvSpPr>
            <p:spPr bwMode="auto">
              <a:xfrm>
                <a:off x="5973763" y="1212850"/>
                <a:ext cx="17463" cy="12700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7" y="0"/>
                  </a:cxn>
                  <a:cxn ang="0">
                    <a:pos x="13" y="0"/>
                  </a:cxn>
                  <a:cxn ang="0">
                    <a:pos x="5" y="9"/>
                  </a:cxn>
                  <a:cxn ang="0">
                    <a:pos x="0" y="5"/>
                  </a:cxn>
                </a:cxnLst>
                <a:rect l="0" t="0" r="r" b="b"/>
                <a:pathLst>
                  <a:path w="13" h="9">
                    <a:moveTo>
                      <a:pt x="0" y="5"/>
                    </a:moveTo>
                    <a:cubicBezTo>
                      <a:pt x="3" y="3"/>
                      <a:pt x="5" y="1"/>
                      <a:pt x="7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6"/>
                      <a:pt x="10" y="9"/>
                      <a:pt x="5" y="9"/>
                    </a:cubicBezTo>
                    <a:cubicBezTo>
                      <a:pt x="2" y="9"/>
                      <a:pt x="1" y="7"/>
                      <a:pt x="0" y="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64" name="Freeform 156"/>
              <p:cNvSpPr>
                <a:spLocks/>
              </p:cNvSpPr>
              <p:nvPr/>
            </p:nvSpPr>
            <p:spPr bwMode="auto">
              <a:xfrm>
                <a:off x="5886450" y="1060450"/>
                <a:ext cx="23813" cy="7938"/>
              </a:xfrm>
              <a:custGeom>
                <a:avLst/>
                <a:gdLst/>
                <a:ahLst/>
                <a:cxnLst>
                  <a:cxn ang="0">
                    <a:pos x="18" y="4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8" y="4"/>
                  </a:cxn>
                </a:cxnLst>
                <a:rect l="0" t="0" r="r" b="b"/>
                <a:pathLst>
                  <a:path w="18" h="6">
                    <a:moveTo>
                      <a:pt x="18" y="4"/>
                    </a:moveTo>
                    <a:cubicBezTo>
                      <a:pt x="11" y="5"/>
                      <a:pt x="3" y="6"/>
                      <a:pt x="0" y="0"/>
                    </a:cubicBezTo>
                    <a:cubicBezTo>
                      <a:pt x="16" y="0"/>
                      <a:pt x="16" y="0"/>
                      <a:pt x="16" y="0"/>
                    </a:cubicBezTo>
                    <a:lnTo>
                      <a:pt x="18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65" name="Freeform 157"/>
              <p:cNvSpPr>
                <a:spLocks/>
              </p:cNvSpPr>
              <p:nvPr/>
            </p:nvSpPr>
            <p:spPr bwMode="auto">
              <a:xfrm>
                <a:off x="6162675" y="1173163"/>
                <a:ext cx="20638" cy="9525"/>
              </a:xfrm>
              <a:custGeom>
                <a:avLst/>
                <a:gdLst/>
                <a:ahLst/>
                <a:cxnLst>
                  <a:cxn ang="0">
                    <a:pos x="15" y="1"/>
                  </a:cxn>
                  <a:cxn ang="0">
                    <a:pos x="9" y="7"/>
                  </a:cxn>
                  <a:cxn ang="0">
                    <a:pos x="0" y="2"/>
                  </a:cxn>
                  <a:cxn ang="0">
                    <a:pos x="15" y="1"/>
                  </a:cxn>
                </a:cxnLst>
                <a:rect l="0" t="0" r="r" b="b"/>
                <a:pathLst>
                  <a:path w="15" h="7">
                    <a:moveTo>
                      <a:pt x="15" y="1"/>
                    </a:moveTo>
                    <a:cubicBezTo>
                      <a:pt x="14" y="4"/>
                      <a:pt x="12" y="7"/>
                      <a:pt x="9" y="7"/>
                    </a:cubicBezTo>
                    <a:cubicBezTo>
                      <a:pt x="4" y="7"/>
                      <a:pt x="1" y="4"/>
                      <a:pt x="0" y="2"/>
                    </a:cubicBezTo>
                    <a:cubicBezTo>
                      <a:pt x="9" y="0"/>
                      <a:pt x="11" y="2"/>
                      <a:pt x="15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66" name="Freeform 158"/>
              <p:cNvSpPr>
                <a:spLocks/>
              </p:cNvSpPr>
              <p:nvPr/>
            </p:nvSpPr>
            <p:spPr bwMode="auto">
              <a:xfrm>
                <a:off x="5119688" y="1074738"/>
                <a:ext cx="117475" cy="36513"/>
              </a:xfrm>
              <a:custGeom>
                <a:avLst/>
                <a:gdLst/>
                <a:ahLst/>
                <a:cxnLst>
                  <a:cxn ang="0">
                    <a:pos x="76" y="14"/>
                  </a:cxn>
                  <a:cxn ang="0">
                    <a:pos x="58" y="17"/>
                  </a:cxn>
                  <a:cxn ang="0">
                    <a:pos x="49" y="27"/>
                  </a:cxn>
                  <a:cxn ang="0">
                    <a:pos x="44" y="23"/>
                  </a:cxn>
                  <a:cxn ang="0">
                    <a:pos x="44" y="23"/>
                  </a:cxn>
                  <a:cxn ang="0">
                    <a:pos x="32" y="17"/>
                  </a:cxn>
                  <a:cxn ang="0">
                    <a:pos x="41" y="14"/>
                  </a:cxn>
                  <a:cxn ang="0">
                    <a:pos x="33" y="13"/>
                  </a:cxn>
                  <a:cxn ang="0">
                    <a:pos x="40" y="9"/>
                  </a:cxn>
                  <a:cxn ang="0">
                    <a:pos x="30" y="5"/>
                  </a:cxn>
                  <a:cxn ang="0">
                    <a:pos x="10" y="11"/>
                  </a:cxn>
                  <a:cxn ang="0">
                    <a:pos x="0" y="9"/>
                  </a:cxn>
                  <a:cxn ang="0">
                    <a:pos x="34" y="0"/>
                  </a:cxn>
                  <a:cxn ang="0">
                    <a:pos x="60" y="6"/>
                  </a:cxn>
                  <a:cxn ang="0">
                    <a:pos x="76" y="0"/>
                  </a:cxn>
                  <a:cxn ang="0">
                    <a:pos x="89" y="5"/>
                  </a:cxn>
                  <a:cxn ang="0">
                    <a:pos x="78" y="13"/>
                  </a:cxn>
                  <a:cxn ang="0">
                    <a:pos x="73" y="13"/>
                  </a:cxn>
                  <a:cxn ang="0">
                    <a:pos x="73" y="17"/>
                  </a:cxn>
                  <a:cxn ang="0">
                    <a:pos x="76" y="14"/>
                  </a:cxn>
                </a:cxnLst>
                <a:rect l="0" t="0" r="r" b="b"/>
                <a:pathLst>
                  <a:path w="89" h="27">
                    <a:moveTo>
                      <a:pt x="76" y="14"/>
                    </a:moveTo>
                    <a:cubicBezTo>
                      <a:pt x="69" y="19"/>
                      <a:pt x="65" y="13"/>
                      <a:pt x="58" y="17"/>
                    </a:cubicBezTo>
                    <a:cubicBezTo>
                      <a:pt x="54" y="19"/>
                      <a:pt x="53" y="27"/>
                      <a:pt x="49" y="27"/>
                    </a:cubicBezTo>
                    <a:cubicBezTo>
                      <a:pt x="47" y="26"/>
                      <a:pt x="45" y="24"/>
                      <a:pt x="44" y="23"/>
                    </a:cubicBezTo>
                    <a:cubicBezTo>
                      <a:pt x="44" y="23"/>
                      <a:pt x="44" y="23"/>
                      <a:pt x="44" y="23"/>
                    </a:cubicBezTo>
                    <a:cubicBezTo>
                      <a:pt x="38" y="23"/>
                      <a:pt x="33" y="21"/>
                      <a:pt x="32" y="17"/>
                    </a:cubicBezTo>
                    <a:cubicBezTo>
                      <a:pt x="36" y="15"/>
                      <a:pt x="38" y="15"/>
                      <a:pt x="41" y="14"/>
                    </a:cubicBezTo>
                    <a:cubicBezTo>
                      <a:pt x="37" y="14"/>
                      <a:pt x="35" y="13"/>
                      <a:pt x="33" y="13"/>
                    </a:cubicBezTo>
                    <a:cubicBezTo>
                      <a:pt x="36" y="11"/>
                      <a:pt x="38" y="11"/>
                      <a:pt x="40" y="9"/>
                    </a:cubicBezTo>
                    <a:cubicBezTo>
                      <a:pt x="36" y="8"/>
                      <a:pt x="34" y="5"/>
                      <a:pt x="30" y="5"/>
                    </a:cubicBezTo>
                    <a:cubicBezTo>
                      <a:pt x="25" y="5"/>
                      <a:pt x="17" y="11"/>
                      <a:pt x="10" y="11"/>
                    </a:cubicBezTo>
                    <a:cubicBezTo>
                      <a:pt x="7" y="11"/>
                      <a:pt x="4" y="9"/>
                      <a:pt x="0" y="9"/>
                    </a:cubicBezTo>
                    <a:cubicBezTo>
                      <a:pt x="4" y="2"/>
                      <a:pt x="25" y="0"/>
                      <a:pt x="34" y="0"/>
                    </a:cubicBezTo>
                    <a:cubicBezTo>
                      <a:pt x="45" y="0"/>
                      <a:pt x="52" y="6"/>
                      <a:pt x="60" y="6"/>
                    </a:cubicBezTo>
                    <a:cubicBezTo>
                      <a:pt x="67" y="6"/>
                      <a:pt x="70" y="0"/>
                      <a:pt x="76" y="0"/>
                    </a:cubicBezTo>
                    <a:cubicBezTo>
                      <a:pt x="82" y="0"/>
                      <a:pt x="87" y="4"/>
                      <a:pt x="89" y="5"/>
                    </a:cubicBezTo>
                    <a:cubicBezTo>
                      <a:pt x="89" y="13"/>
                      <a:pt x="83" y="9"/>
                      <a:pt x="78" y="13"/>
                    </a:cubicBezTo>
                    <a:cubicBezTo>
                      <a:pt x="76" y="13"/>
                      <a:pt x="75" y="13"/>
                      <a:pt x="73" y="13"/>
                    </a:cubicBezTo>
                    <a:cubicBezTo>
                      <a:pt x="73" y="17"/>
                      <a:pt x="73" y="17"/>
                      <a:pt x="73" y="17"/>
                    </a:cubicBezTo>
                    <a:lnTo>
                      <a:pt x="76" y="1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67" name="Freeform 159"/>
              <p:cNvSpPr>
                <a:spLocks/>
              </p:cNvSpPr>
              <p:nvPr/>
            </p:nvSpPr>
            <p:spPr bwMode="auto">
              <a:xfrm>
                <a:off x="5427663" y="1052513"/>
                <a:ext cx="41275" cy="26988"/>
              </a:xfrm>
              <a:custGeom>
                <a:avLst/>
                <a:gdLst/>
                <a:ahLst/>
                <a:cxnLst>
                  <a:cxn ang="0">
                    <a:pos x="7" y="20"/>
                  </a:cxn>
                  <a:cxn ang="0">
                    <a:pos x="0" y="13"/>
                  </a:cxn>
                  <a:cxn ang="0">
                    <a:pos x="25" y="0"/>
                  </a:cxn>
                  <a:cxn ang="0">
                    <a:pos x="31" y="14"/>
                  </a:cxn>
                  <a:cxn ang="0">
                    <a:pos x="7" y="20"/>
                  </a:cxn>
                </a:cxnLst>
                <a:rect l="0" t="0" r="r" b="b"/>
                <a:pathLst>
                  <a:path w="31" h="20">
                    <a:moveTo>
                      <a:pt x="7" y="20"/>
                    </a:moveTo>
                    <a:cubicBezTo>
                      <a:pt x="2" y="20"/>
                      <a:pt x="0" y="17"/>
                      <a:pt x="0" y="13"/>
                    </a:cubicBezTo>
                    <a:cubicBezTo>
                      <a:pt x="0" y="7"/>
                      <a:pt x="18" y="0"/>
                      <a:pt x="25" y="0"/>
                    </a:cubicBezTo>
                    <a:cubicBezTo>
                      <a:pt x="31" y="14"/>
                      <a:pt x="31" y="14"/>
                      <a:pt x="31" y="14"/>
                    </a:cubicBezTo>
                    <a:cubicBezTo>
                      <a:pt x="28" y="16"/>
                      <a:pt x="11" y="20"/>
                      <a:pt x="7" y="2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68" name="Freeform 160"/>
              <p:cNvSpPr>
                <a:spLocks/>
              </p:cNvSpPr>
              <p:nvPr/>
            </p:nvSpPr>
            <p:spPr bwMode="auto">
              <a:xfrm>
                <a:off x="5373688" y="1069975"/>
                <a:ext cx="44450" cy="25400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33" y="10"/>
                  </a:cxn>
                  <a:cxn ang="0">
                    <a:pos x="22" y="12"/>
                  </a:cxn>
                  <a:cxn ang="0">
                    <a:pos x="24" y="18"/>
                  </a:cxn>
                  <a:cxn ang="0">
                    <a:pos x="0" y="18"/>
                  </a:cxn>
                  <a:cxn ang="0">
                    <a:pos x="9" y="6"/>
                  </a:cxn>
                  <a:cxn ang="0">
                    <a:pos x="9" y="0"/>
                  </a:cxn>
                  <a:cxn ang="0">
                    <a:pos x="23" y="0"/>
                  </a:cxn>
                  <a:cxn ang="0">
                    <a:pos x="19" y="4"/>
                  </a:cxn>
                  <a:cxn ang="0">
                    <a:pos x="33" y="4"/>
                  </a:cxn>
                </a:cxnLst>
                <a:rect l="0" t="0" r="r" b="b"/>
                <a:pathLst>
                  <a:path w="33" h="20">
                    <a:moveTo>
                      <a:pt x="33" y="4"/>
                    </a:moveTo>
                    <a:cubicBezTo>
                      <a:pt x="33" y="8"/>
                      <a:pt x="33" y="8"/>
                      <a:pt x="33" y="10"/>
                    </a:cubicBezTo>
                    <a:cubicBezTo>
                      <a:pt x="30" y="14"/>
                      <a:pt x="26" y="12"/>
                      <a:pt x="22" y="12"/>
                    </a:cubicBezTo>
                    <a:cubicBezTo>
                      <a:pt x="24" y="18"/>
                      <a:pt x="24" y="18"/>
                      <a:pt x="24" y="18"/>
                    </a:cubicBezTo>
                    <a:cubicBezTo>
                      <a:pt x="22" y="19"/>
                      <a:pt x="0" y="20"/>
                      <a:pt x="0" y="18"/>
                    </a:cubicBezTo>
                    <a:cubicBezTo>
                      <a:pt x="0" y="11"/>
                      <a:pt x="3" y="8"/>
                      <a:pt x="9" y="6"/>
                    </a:cubicBezTo>
                    <a:cubicBezTo>
                      <a:pt x="8" y="2"/>
                      <a:pt x="9" y="1"/>
                      <a:pt x="9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2" y="2"/>
                      <a:pt x="20" y="4"/>
                      <a:pt x="19" y="4"/>
                    </a:cubicBezTo>
                    <a:cubicBezTo>
                      <a:pt x="22" y="4"/>
                      <a:pt x="29" y="4"/>
                      <a:pt x="33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69" name="Freeform 161"/>
              <p:cNvSpPr>
                <a:spLocks/>
              </p:cNvSpPr>
              <p:nvPr/>
            </p:nvSpPr>
            <p:spPr bwMode="auto">
              <a:xfrm>
                <a:off x="5314950" y="1092200"/>
                <a:ext cx="44450" cy="15875"/>
              </a:xfrm>
              <a:custGeom>
                <a:avLst/>
                <a:gdLst/>
                <a:ahLst/>
                <a:cxnLst>
                  <a:cxn ang="0">
                    <a:pos x="20" y="12"/>
                  </a:cxn>
                  <a:cxn ang="0">
                    <a:pos x="11" y="7"/>
                  </a:cxn>
                  <a:cxn ang="0">
                    <a:pos x="4" y="12"/>
                  </a:cxn>
                  <a:cxn ang="0">
                    <a:pos x="0" y="9"/>
                  </a:cxn>
                  <a:cxn ang="0">
                    <a:pos x="22" y="0"/>
                  </a:cxn>
                  <a:cxn ang="0">
                    <a:pos x="34" y="5"/>
                  </a:cxn>
                  <a:cxn ang="0">
                    <a:pos x="20" y="12"/>
                  </a:cxn>
                </a:cxnLst>
                <a:rect l="0" t="0" r="r" b="b"/>
                <a:pathLst>
                  <a:path w="34" h="12">
                    <a:moveTo>
                      <a:pt x="20" y="12"/>
                    </a:moveTo>
                    <a:cubicBezTo>
                      <a:pt x="17" y="12"/>
                      <a:pt x="14" y="7"/>
                      <a:pt x="11" y="7"/>
                    </a:cubicBezTo>
                    <a:cubicBezTo>
                      <a:pt x="10" y="12"/>
                      <a:pt x="8" y="12"/>
                      <a:pt x="4" y="12"/>
                    </a:cubicBezTo>
                    <a:cubicBezTo>
                      <a:pt x="2" y="12"/>
                      <a:pt x="0" y="10"/>
                      <a:pt x="0" y="9"/>
                    </a:cubicBezTo>
                    <a:cubicBezTo>
                      <a:pt x="0" y="2"/>
                      <a:pt x="17" y="0"/>
                      <a:pt x="22" y="0"/>
                    </a:cubicBezTo>
                    <a:cubicBezTo>
                      <a:pt x="28" y="0"/>
                      <a:pt x="32" y="2"/>
                      <a:pt x="34" y="5"/>
                    </a:cubicBezTo>
                    <a:cubicBezTo>
                      <a:pt x="25" y="5"/>
                      <a:pt x="26" y="12"/>
                      <a:pt x="20" y="1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70" name="Freeform 162"/>
              <p:cNvSpPr>
                <a:spLocks/>
              </p:cNvSpPr>
              <p:nvPr/>
            </p:nvSpPr>
            <p:spPr bwMode="auto">
              <a:xfrm>
                <a:off x="5287963" y="1038225"/>
                <a:ext cx="71438" cy="49213"/>
              </a:xfrm>
              <a:custGeom>
                <a:avLst/>
                <a:gdLst/>
                <a:ahLst/>
                <a:cxnLst>
                  <a:cxn ang="0">
                    <a:pos x="40" y="31"/>
                  </a:cxn>
                  <a:cxn ang="0">
                    <a:pos x="22" y="36"/>
                  </a:cxn>
                  <a:cxn ang="0">
                    <a:pos x="0" y="28"/>
                  </a:cxn>
                  <a:cxn ang="0">
                    <a:pos x="6" y="23"/>
                  </a:cxn>
                  <a:cxn ang="0">
                    <a:pos x="24" y="23"/>
                  </a:cxn>
                  <a:cxn ang="0">
                    <a:pos x="17" y="22"/>
                  </a:cxn>
                  <a:cxn ang="0">
                    <a:pos x="17" y="16"/>
                  </a:cxn>
                  <a:cxn ang="0">
                    <a:pos x="43" y="8"/>
                  </a:cxn>
                  <a:cxn ang="0">
                    <a:pos x="51" y="0"/>
                  </a:cxn>
                  <a:cxn ang="0">
                    <a:pos x="52" y="5"/>
                  </a:cxn>
                  <a:cxn ang="0">
                    <a:pos x="48" y="11"/>
                  </a:cxn>
                  <a:cxn ang="0">
                    <a:pos x="28" y="23"/>
                  </a:cxn>
                  <a:cxn ang="0">
                    <a:pos x="53" y="29"/>
                  </a:cxn>
                  <a:cxn ang="0">
                    <a:pos x="40" y="31"/>
                  </a:cxn>
                </a:cxnLst>
                <a:rect l="0" t="0" r="r" b="b"/>
                <a:pathLst>
                  <a:path w="53" h="36">
                    <a:moveTo>
                      <a:pt x="40" y="31"/>
                    </a:moveTo>
                    <a:cubicBezTo>
                      <a:pt x="34" y="31"/>
                      <a:pt x="27" y="36"/>
                      <a:pt x="22" y="36"/>
                    </a:cubicBezTo>
                    <a:cubicBezTo>
                      <a:pt x="19" y="36"/>
                      <a:pt x="1" y="28"/>
                      <a:pt x="0" y="28"/>
                    </a:cubicBezTo>
                    <a:cubicBezTo>
                      <a:pt x="3" y="26"/>
                      <a:pt x="4" y="25"/>
                      <a:pt x="6" y="23"/>
                    </a:cubicBezTo>
                    <a:cubicBezTo>
                      <a:pt x="24" y="23"/>
                      <a:pt x="24" y="23"/>
                      <a:pt x="24" y="23"/>
                    </a:cubicBezTo>
                    <a:cubicBezTo>
                      <a:pt x="19" y="21"/>
                      <a:pt x="21" y="20"/>
                      <a:pt x="17" y="22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30" y="16"/>
                      <a:pt x="30" y="8"/>
                      <a:pt x="43" y="8"/>
                    </a:cubicBezTo>
                    <a:cubicBezTo>
                      <a:pt x="44" y="4"/>
                      <a:pt x="47" y="0"/>
                      <a:pt x="51" y="0"/>
                    </a:cubicBezTo>
                    <a:cubicBezTo>
                      <a:pt x="52" y="0"/>
                      <a:pt x="52" y="4"/>
                      <a:pt x="52" y="5"/>
                    </a:cubicBezTo>
                    <a:cubicBezTo>
                      <a:pt x="50" y="7"/>
                      <a:pt x="48" y="9"/>
                      <a:pt x="48" y="11"/>
                    </a:cubicBezTo>
                    <a:cubicBezTo>
                      <a:pt x="41" y="16"/>
                      <a:pt x="32" y="18"/>
                      <a:pt x="28" y="23"/>
                    </a:cubicBezTo>
                    <a:cubicBezTo>
                      <a:pt x="40" y="24"/>
                      <a:pt x="43" y="25"/>
                      <a:pt x="53" y="29"/>
                    </a:cubicBezTo>
                    <a:cubicBezTo>
                      <a:pt x="49" y="32"/>
                      <a:pt x="45" y="31"/>
                      <a:pt x="40" y="3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71" name="Freeform 164"/>
              <p:cNvSpPr>
                <a:spLocks/>
              </p:cNvSpPr>
              <p:nvPr/>
            </p:nvSpPr>
            <p:spPr bwMode="auto">
              <a:xfrm>
                <a:off x="6675438" y="1244600"/>
                <a:ext cx="128588" cy="49213"/>
              </a:xfrm>
              <a:custGeom>
                <a:avLst/>
                <a:gdLst/>
                <a:ahLst/>
                <a:cxnLst>
                  <a:cxn ang="0">
                    <a:pos x="77" y="29"/>
                  </a:cxn>
                  <a:cxn ang="0">
                    <a:pos x="66" y="34"/>
                  </a:cxn>
                  <a:cxn ang="0">
                    <a:pos x="58" y="29"/>
                  </a:cxn>
                  <a:cxn ang="0">
                    <a:pos x="50" y="32"/>
                  </a:cxn>
                  <a:cxn ang="0">
                    <a:pos x="40" y="36"/>
                  </a:cxn>
                  <a:cxn ang="0">
                    <a:pos x="32" y="31"/>
                  </a:cxn>
                  <a:cxn ang="0">
                    <a:pos x="22" y="38"/>
                  </a:cxn>
                  <a:cxn ang="0">
                    <a:pos x="0" y="18"/>
                  </a:cxn>
                  <a:cxn ang="0">
                    <a:pos x="20" y="0"/>
                  </a:cxn>
                  <a:cxn ang="0">
                    <a:pos x="47" y="15"/>
                  </a:cxn>
                  <a:cxn ang="0">
                    <a:pos x="54" y="3"/>
                  </a:cxn>
                  <a:cxn ang="0">
                    <a:pos x="97" y="15"/>
                  </a:cxn>
                  <a:cxn ang="0">
                    <a:pos x="89" y="29"/>
                  </a:cxn>
                  <a:cxn ang="0">
                    <a:pos x="77" y="29"/>
                  </a:cxn>
                </a:cxnLst>
                <a:rect l="0" t="0" r="r" b="b"/>
                <a:pathLst>
                  <a:path w="97" h="38">
                    <a:moveTo>
                      <a:pt x="77" y="29"/>
                    </a:moveTo>
                    <a:cubicBezTo>
                      <a:pt x="74" y="29"/>
                      <a:pt x="72" y="34"/>
                      <a:pt x="66" y="34"/>
                    </a:cubicBezTo>
                    <a:cubicBezTo>
                      <a:pt x="63" y="34"/>
                      <a:pt x="62" y="29"/>
                      <a:pt x="58" y="29"/>
                    </a:cubicBezTo>
                    <a:cubicBezTo>
                      <a:pt x="55" y="29"/>
                      <a:pt x="53" y="32"/>
                      <a:pt x="50" y="32"/>
                    </a:cubicBezTo>
                    <a:cubicBezTo>
                      <a:pt x="47" y="32"/>
                      <a:pt x="44" y="36"/>
                      <a:pt x="40" y="36"/>
                    </a:cubicBezTo>
                    <a:cubicBezTo>
                      <a:pt x="36" y="36"/>
                      <a:pt x="34" y="34"/>
                      <a:pt x="32" y="31"/>
                    </a:cubicBezTo>
                    <a:cubicBezTo>
                      <a:pt x="29" y="34"/>
                      <a:pt x="27" y="38"/>
                      <a:pt x="22" y="38"/>
                    </a:cubicBezTo>
                    <a:cubicBezTo>
                      <a:pt x="11" y="38"/>
                      <a:pt x="0" y="29"/>
                      <a:pt x="0" y="18"/>
                    </a:cubicBezTo>
                    <a:cubicBezTo>
                      <a:pt x="0" y="8"/>
                      <a:pt x="11" y="0"/>
                      <a:pt x="20" y="0"/>
                    </a:cubicBezTo>
                    <a:cubicBezTo>
                      <a:pt x="34" y="0"/>
                      <a:pt x="35" y="15"/>
                      <a:pt x="47" y="15"/>
                    </a:cubicBezTo>
                    <a:cubicBezTo>
                      <a:pt x="47" y="8"/>
                      <a:pt x="49" y="3"/>
                      <a:pt x="54" y="3"/>
                    </a:cubicBezTo>
                    <a:cubicBezTo>
                      <a:pt x="62" y="3"/>
                      <a:pt x="88" y="12"/>
                      <a:pt x="97" y="15"/>
                    </a:cubicBezTo>
                    <a:cubicBezTo>
                      <a:pt x="95" y="21"/>
                      <a:pt x="89" y="26"/>
                      <a:pt x="89" y="29"/>
                    </a:cubicBezTo>
                    <a:lnTo>
                      <a:pt x="77" y="2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72" name="Freeform 165"/>
              <p:cNvSpPr>
                <a:spLocks/>
              </p:cNvSpPr>
              <p:nvPr/>
            </p:nvSpPr>
            <p:spPr bwMode="auto">
              <a:xfrm>
                <a:off x="4924425" y="2252663"/>
                <a:ext cx="34925" cy="17463"/>
              </a:xfrm>
              <a:custGeom>
                <a:avLst/>
                <a:gdLst/>
                <a:ahLst/>
                <a:cxnLst>
                  <a:cxn ang="0">
                    <a:pos x="5" y="13"/>
                  </a:cxn>
                  <a:cxn ang="0">
                    <a:pos x="2" y="11"/>
                  </a:cxn>
                  <a:cxn ang="0">
                    <a:pos x="0" y="9"/>
                  </a:cxn>
                  <a:cxn ang="0">
                    <a:pos x="26" y="0"/>
                  </a:cxn>
                  <a:cxn ang="0">
                    <a:pos x="20" y="4"/>
                  </a:cxn>
                  <a:cxn ang="0">
                    <a:pos x="19" y="8"/>
                  </a:cxn>
                  <a:cxn ang="0">
                    <a:pos x="5" y="13"/>
                  </a:cxn>
                </a:cxnLst>
                <a:rect l="0" t="0" r="r" b="b"/>
                <a:pathLst>
                  <a:path w="26" h="13">
                    <a:moveTo>
                      <a:pt x="5" y="13"/>
                    </a:moveTo>
                    <a:cubicBezTo>
                      <a:pt x="4" y="13"/>
                      <a:pt x="2" y="12"/>
                      <a:pt x="2" y="11"/>
                    </a:cubicBezTo>
                    <a:cubicBezTo>
                      <a:pt x="1" y="11"/>
                      <a:pt x="0" y="9"/>
                      <a:pt x="0" y="9"/>
                    </a:cubicBezTo>
                    <a:cubicBezTo>
                      <a:pt x="7" y="6"/>
                      <a:pt x="18" y="1"/>
                      <a:pt x="26" y="0"/>
                    </a:cubicBezTo>
                    <a:cubicBezTo>
                      <a:pt x="25" y="4"/>
                      <a:pt x="22" y="2"/>
                      <a:pt x="20" y="4"/>
                    </a:cubicBezTo>
                    <a:cubicBezTo>
                      <a:pt x="18" y="4"/>
                      <a:pt x="19" y="7"/>
                      <a:pt x="19" y="8"/>
                    </a:cubicBezTo>
                    <a:cubicBezTo>
                      <a:pt x="18" y="11"/>
                      <a:pt x="9" y="13"/>
                      <a:pt x="5" y="1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73" name="Freeform 166"/>
              <p:cNvSpPr>
                <a:spLocks/>
              </p:cNvSpPr>
              <p:nvPr/>
            </p:nvSpPr>
            <p:spPr bwMode="auto">
              <a:xfrm>
                <a:off x="5183188" y="1463675"/>
                <a:ext cx="34925" cy="25400"/>
              </a:xfrm>
              <a:custGeom>
                <a:avLst/>
                <a:gdLst/>
                <a:ahLst/>
                <a:cxnLst>
                  <a:cxn ang="0">
                    <a:pos x="5" y="4"/>
                  </a:cxn>
                  <a:cxn ang="0">
                    <a:pos x="11" y="0"/>
                  </a:cxn>
                  <a:cxn ang="0">
                    <a:pos x="26" y="6"/>
                  </a:cxn>
                  <a:cxn ang="0">
                    <a:pos x="26" y="12"/>
                  </a:cxn>
                  <a:cxn ang="0">
                    <a:pos x="8" y="19"/>
                  </a:cxn>
                  <a:cxn ang="0">
                    <a:pos x="0" y="14"/>
                  </a:cxn>
                  <a:cxn ang="0">
                    <a:pos x="5" y="4"/>
                  </a:cxn>
                </a:cxnLst>
                <a:rect l="0" t="0" r="r" b="b"/>
                <a:pathLst>
                  <a:path w="26" h="19">
                    <a:moveTo>
                      <a:pt x="5" y="4"/>
                    </a:moveTo>
                    <a:cubicBezTo>
                      <a:pt x="8" y="4"/>
                      <a:pt x="8" y="0"/>
                      <a:pt x="11" y="0"/>
                    </a:cubicBezTo>
                    <a:cubicBezTo>
                      <a:pt x="17" y="0"/>
                      <a:pt x="20" y="5"/>
                      <a:pt x="26" y="6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20" y="15"/>
                      <a:pt x="15" y="19"/>
                      <a:pt x="8" y="19"/>
                    </a:cubicBezTo>
                    <a:cubicBezTo>
                      <a:pt x="2" y="19"/>
                      <a:pt x="0" y="19"/>
                      <a:pt x="0" y="14"/>
                    </a:cubicBezTo>
                    <a:cubicBezTo>
                      <a:pt x="0" y="12"/>
                      <a:pt x="4" y="4"/>
                      <a:pt x="5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74" name="Freeform 167"/>
              <p:cNvSpPr>
                <a:spLocks/>
              </p:cNvSpPr>
              <p:nvPr/>
            </p:nvSpPr>
            <p:spPr bwMode="auto">
              <a:xfrm>
                <a:off x="5359400" y="1433513"/>
                <a:ext cx="26988" cy="25400"/>
              </a:xfrm>
              <a:custGeom>
                <a:avLst/>
                <a:gdLst/>
                <a:ahLst/>
                <a:cxnLst>
                  <a:cxn ang="0">
                    <a:pos x="21" y="17"/>
                  </a:cxn>
                  <a:cxn ang="0">
                    <a:pos x="15" y="19"/>
                  </a:cxn>
                  <a:cxn ang="0">
                    <a:pos x="0" y="8"/>
                  </a:cxn>
                  <a:cxn ang="0">
                    <a:pos x="21" y="17"/>
                  </a:cxn>
                </a:cxnLst>
                <a:rect l="0" t="0" r="r" b="b"/>
                <a:pathLst>
                  <a:path w="21" h="20">
                    <a:moveTo>
                      <a:pt x="21" y="17"/>
                    </a:moveTo>
                    <a:cubicBezTo>
                      <a:pt x="21" y="20"/>
                      <a:pt x="15" y="19"/>
                      <a:pt x="15" y="19"/>
                    </a:cubicBezTo>
                    <a:cubicBezTo>
                      <a:pt x="10" y="19"/>
                      <a:pt x="0" y="14"/>
                      <a:pt x="0" y="8"/>
                    </a:cubicBezTo>
                    <a:cubicBezTo>
                      <a:pt x="0" y="0"/>
                      <a:pt x="21" y="8"/>
                      <a:pt x="21" y="1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75" name="Freeform 168"/>
              <p:cNvSpPr>
                <a:spLocks/>
              </p:cNvSpPr>
              <p:nvPr/>
            </p:nvSpPr>
            <p:spPr bwMode="auto">
              <a:xfrm>
                <a:off x="5549900" y="1338263"/>
                <a:ext cx="25400" cy="17463"/>
              </a:xfrm>
              <a:custGeom>
                <a:avLst/>
                <a:gdLst/>
                <a:ahLst/>
                <a:cxnLst>
                  <a:cxn ang="0">
                    <a:pos x="2" y="13"/>
                  </a:cxn>
                  <a:cxn ang="0">
                    <a:pos x="19" y="8"/>
                  </a:cxn>
                  <a:cxn ang="0">
                    <a:pos x="8" y="0"/>
                  </a:cxn>
                  <a:cxn ang="0">
                    <a:pos x="2" y="9"/>
                  </a:cxn>
                  <a:cxn ang="0">
                    <a:pos x="2" y="13"/>
                  </a:cxn>
                </a:cxnLst>
                <a:rect l="0" t="0" r="r" b="b"/>
                <a:pathLst>
                  <a:path w="19" h="13">
                    <a:moveTo>
                      <a:pt x="2" y="13"/>
                    </a:moveTo>
                    <a:cubicBezTo>
                      <a:pt x="7" y="13"/>
                      <a:pt x="17" y="10"/>
                      <a:pt x="19" y="8"/>
                    </a:cubicBezTo>
                    <a:cubicBezTo>
                      <a:pt x="15" y="5"/>
                      <a:pt x="13" y="0"/>
                      <a:pt x="8" y="0"/>
                    </a:cubicBezTo>
                    <a:cubicBezTo>
                      <a:pt x="4" y="0"/>
                      <a:pt x="2" y="5"/>
                      <a:pt x="2" y="9"/>
                    </a:cubicBezTo>
                    <a:cubicBezTo>
                      <a:pt x="2" y="10"/>
                      <a:pt x="0" y="13"/>
                      <a:pt x="2" y="1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76" name="Freeform 169"/>
              <p:cNvSpPr>
                <a:spLocks/>
              </p:cNvSpPr>
              <p:nvPr/>
            </p:nvSpPr>
            <p:spPr bwMode="auto">
              <a:xfrm>
                <a:off x="6727825" y="1320800"/>
                <a:ext cx="53975" cy="22225"/>
              </a:xfrm>
              <a:custGeom>
                <a:avLst/>
                <a:gdLst/>
                <a:ahLst/>
                <a:cxnLst>
                  <a:cxn ang="0">
                    <a:pos x="0" y="13"/>
                  </a:cxn>
                  <a:cxn ang="0">
                    <a:pos x="21" y="0"/>
                  </a:cxn>
                  <a:cxn ang="0">
                    <a:pos x="41" y="17"/>
                  </a:cxn>
                  <a:cxn ang="0">
                    <a:pos x="28" y="17"/>
                  </a:cxn>
                  <a:cxn ang="0">
                    <a:pos x="2" y="11"/>
                  </a:cxn>
                  <a:cxn ang="0">
                    <a:pos x="0" y="13"/>
                  </a:cxn>
                </a:cxnLst>
                <a:rect l="0" t="0" r="r" b="b"/>
                <a:pathLst>
                  <a:path w="41" h="17">
                    <a:moveTo>
                      <a:pt x="0" y="13"/>
                    </a:moveTo>
                    <a:cubicBezTo>
                      <a:pt x="5" y="6"/>
                      <a:pt x="11" y="0"/>
                      <a:pt x="21" y="0"/>
                    </a:cubicBezTo>
                    <a:cubicBezTo>
                      <a:pt x="32" y="0"/>
                      <a:pt x="41" y="7"/>
                      <a:pt x="41" y="17"/>
                    </a:cubicBezTo>
                    <a:cubicBezTo>
                      <a:pt x="28" y="17"/>
                      <a:pt x="28" y="17"/>
                      <a:pt x="28" y="17"/>
                    </a:cubicBezTo>
                    <a:cubicBezTo>
                      <a:pt x="20" y="13"/>
                      <a:pt x="10" y="14"/>
                      <a:pt x="2" y="11"/>
                    </a:cubicBezTo>
                    <a:lnTo>
                      <a:pt x="0" y="1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77" name="Freeform 170"/>
              <p:cNvSpPr>
                <a:spLocks/>
              </p:cNvSpPr>
              <p:nvPr/>
            </p:nvSpPr>
            <p:spPr bwMode="auto">
              <a:xfrm>
                <a:off x="6832600" y="1266825"/>
                <a:ext cx="74613" cy="2698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2" y="9"/>
                  </a:cxn>
                  <a:cxn ang="0">
                    <a:pos x="56" y="13"/>
                  </a:cxn>
                  <a:cxn ang="0">
                    <a:pos x="37" y="20"/>
                  </a:cxn>
                  <a:cxn ang="0">
                    <a:pos x="4" y="3"/>
                  </a:cxn>
                  <a:cxn ang="0">
                    <a:pos x="0" y="0"/>
                  </a:cxn>
                </a:cxnLst>
                <a:rect l="0" t="0" r="r" b="b"/>
                <a:pathLst>
                  <a:path w="56" h="20">
                    <a:moveTo>
                      <a:pt x="0" y="0"/>
                    </a:moveTo>
                    <a:cubicBezTo>
                      <a:pt x="4" y="3"/>
                      <a:pt x="50" y="9"/>
                      <a:pt x="52" y="9"/>
                    </a:cubicBezTo>
                    <a:cubicBezTo>
                      <a:pt x="55" y="9"/>
                      <a:pt x="56" y="11"/>
                      <a:pt x="56" y="13"/>
                    </a:cubicBezTo>
                    <a:cubicBezTo>
                      <a:pt x="56" y="18"/>
                      <a:pt x="44" y="20"/>
                      <a:pt x="37" y="20"/>
                    </a:cubicBezTo>
                    <a:cubicBezTo>
                      <a:pt x="25" y="20"/>
                      <a:pt x="4" y="14"/>
                      <a:pt x="4" y="3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78" name="Freeform 171"/>
              <p:cNvSpPr>
                <a:spLocks/>
              </p:cNvSpPr>
              <p:nvPr/>
            </p:nvSpPr>
            <p:spPr bwMode="auto">
              <a:xfrm>
                <a:off x="6726238" y="1303338"/>
                <a:ext cx="15875" cy="17463"/>
              </a:xfrm>
              <a:custGeom>
                <a:avLst/>
                <a:gdLst/>
                <a:ahLst/>
                <a:cxnLst>
                  <a:cxn ang="0">
                    <a:pos x="12" y="7"/>
                  </a:cxn>
                  <a:cxn ang="0">
                    <a:pos x="5" y="13"/>
                  </a:cxn>
                  <a:cxn ang="0">
                    <a:pos x="0" y="7"/>
                  </a:cxn>
                  <a:cxn ang="0">
                    <a:pos x="12" y="7"/>
                  </a:cxn>
                </a:cxnLst>
                <a:rect l="0" t="0" r="r" b="b"/>
                <a:pathLst>
                  <a:path w="12" h="13">
                    <a:moveTo>
                      <a:pt x="12" y="7"/>
                    </a:moveTo>
                    <a:cubicBezTo>
                      <a:pt x="12" y="11"/>
                      <a:pt x="8" y="13"/>
                      <a:pt x="5" y="13"/>
                    </a:cubicBezTo>
                    <a:cubicBezTo>
                      <a:pt x="0" y="13"/>
                      <a:pt x="0" y="11"/>
                      <a:pt x="0" y="7"/>
                    </a:cubicBezTo>
                    <a:cubicBezTo>
                      <a:pt x="0" y="0"/>
                      <a:pt x="12" y="1"/>
                      <a:pt x="12" y="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grpSp>
          <p:nvGrpSpPr>
            <p:cNvPr id="197" name="Group 196"/>
            <p:cNvGrpSpPr/>
            <p:nvPr/>
          </p:nvGrpSpPr>
          <p:grpSpPr>
            <a:xfrm>
              <a:off x="1907860" y="2938794"/>
              <a:ext cx="1697534" cy="1987932"/>
              <a:chOff x="1926699" y="2862576"/>
              <a:chExt cx="1697534" cy="1987932"/>
            </a:xfrm>
            <a:grpFill/>
          </p:grpSpPr>
          <p:grpSp>
            <p:nvGrpSpPr>
              <p:cNvPr id="198" name="Group 274"/>
              <p:cNvGrpSpPr/>
              <p:nvPr/>
            </p:nvGrpSpPr>
            <p:grpSpPr>
              <a:xfrm>
                <a:off x="2667282" y="3304994"/>
                <a:ext cx="956951" cy="1545514"/>
                <a:chOff x="3030538" y="2674938"/>
                <a:chExt cx="779463" cy="1258888"/>
              </a:xfrm>
              <a:grpFill/>
            </p:grpSpPr>
            <p:sp>
              <p:nvSpPr>
                <p:cNvPr id="210" name="Freeform 22"/>
                <p:cNvSpPr>
                  <a:spLocks/>
                </p:cNvSpPr>
                <p:nvPr/>
              </p:nvSpPr>
              <p:spPr bwMode="auto">
                <a:xfrm>
                  <a:off x="3541713" y="2881313"/>
                  <a:ext cx="39688" cy="31750"/>
                </a:xfrm>
                <a:custGeom>
                  <a:avLst/>
                  <a:gdLst/>
                  <a:ahLst/>
                  <a:cxnLst>
                    <a:cxn ang="0">
                      <a:pos x="10" y="0"/>
                    </a:cxn>
                    <a:cxn ang="0">
                      <a:pos x="20" y="4"/>
                    </a:cxn>
                    <a:cxn ang="0">
                      <a:pos x="27" y="5"/>
                    </a:cxn>
                    <a:cxn ang="0">
                      <a:pos x="30" y="9"/>
                    </a:cxn>
                    <a:cxn ang="0">
                      <a:pos x="18" y="23"/>
                    </a:cxn>
                    <a:cxn ang="0">
                      <a:pos x="0" y="11"/>
                    </a:cxn>
                    <a:cxn ang="0">
                      <a:pos x="9" y="0"/>
                    </a:cxn>
                    <a:cxn ang="0">
                      <a:pos x="10" y="0"/>
                    </a:cxn>
                  </a:cxnLst>
                  <a:rect l="0" t="0" r="r" b="b"/>
                  <a:pathLst>
                    <a:path w="30" h="23">
                      <a:moveTo>
                        <a:pt x="10" y="0"/>
                      </a:moveTo>
                      <a:cubicBezTo>
                        <a:pt x="13" y="1"/>
                        <a:pt x="16" y="4"/>
                        <a:pt x="20" y="4"/>
                      </a:cubicBezTo>
                      <a:cubicBezTo>
                        <a:pt x="21" y="9"/>
                        <a:pt x="25" y="5"/>
                        <a:pt x="27" y="5"/>
                      </a:cubicBezTo>
                      <a:cubicBezTo>
                        <a:pt x="29" y="5"/>
                        <a:pt x="30" y="8"/>
                        <a:pt x="30" y="9"/>
                      </a:cubicBezTo>
                      <a:cubicBezTo>
                        <a:pt x="30" y="12"/>
                        <a:pt x="23" y="23"/>
                        <a:pt x="18" y="23"/>
                      </a:cubicBezTo>
                      <a:cubicBezTo>
                        <a:pt x="11" y="23"/>
                        <a:pt x="0" y="15"/>
                        <a:pt x="0" y="11"/>
                      </a:cubicBezTo>
                      <a:cubicBezTo>
                        <a:pt x="0" y="4"/>
                        <a:pt x="3" y="0"/>
                        <a:pt x="9" y="0"/>
                      </a:cubicBezTo>
                      <a:cubicBezTo>
                        <a:pt x="9" y="0"/>
                        <a:pt x="10" y="0"/>
                        <a:pt x="10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 extrusionH="50800"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211" name="Freeform 23"/>
                <p:cNvSpPr>
                  <a:spLocks/>
                </p:cNvSpPr>
                <p:nvPr/>
              </p:nvSpPr>
              <p:spPr bwMode="auto">
                <a:xfrm>
                  <a:off x="3030538" y="2674938"/>
                  <a:ext cx="779463" cy="1258888"/>
                </a:xfrm>
                <a:custGeom>
                  <a:avLst/>
                  <a:gdLst/>
                  <a:ahLst/>
                  <a:cxnLst>
                    <a:cxn ang="0">
                      <a:pos x="46" y="91"/>
                    </a:cxn>
                    <a:cxn ang="0">
                      <a:pos x="51" y="51"/>
                    </a:cxn>
                    <a:cxn ang="0">
                      <a:pos x="59" y="46"/>
                    </a:cxn>
                    <a:cxn ang="0">
                      <a:pos x="82" y="18"/>
                    </a:cxn>
                    <a:cxn ang="0">
                      <a:pos x="128" y="6"/>
                    </a:cxn>
                    <a:cxn ang="0">
                      <a:pos x="126" y="42"/>
                    </a:cxn>
                    <a:cxn ang="0">
                      <a:pos x="136" y="13"/>
                    </a:cxn>
                    <a:cxn ang="0">
                      <a:pos x="146" y="5"/>
                    </a:cxn>
                    <a:cxn ang="0">
                      <a:pos x="194" y="24"/>
                    </a:cxn>
                    <a:cxn ang="0">
                      <a:pos x="227" y="20"/>
                    </a:cxn>
                    <a:cxn ang="0">
                      <a:pos x="233" y="26"/>
                    </a:cxn>
                    <a:cxn ang="0">
                      <a:pos x="270" y="50"/>
                    </a:cxn>
                    <a:cxn ang="0">
                      <a:pos x="328" y="84"/>
                    </a:cxn>
                    <a:cxn ang="0">
                      <a:pos x="354" y="89"/>
                    </a:cxn>
                    <a:cxn ang="0">
                      <a:pos x="389" y="130"/>
                    </a:cxn>
                    <a:cxn ang="0">
                      <a:pos x="383" y="170"/>
                    </a:cxn>
                    <a:cxn ang="0">
                      <a:pos x="403" y="185"/>
                    </a:cxn>
                    <a:cxn ang="0">
                      <a:pos x="454" y="175"/>
                    </a:cxn>
                    <a:cxn ang="0">
                      <a:pos x="467" y="191"/>
                    </a:cxn>
                    <a:cxn ang="0">
                      <a:pos x="513" y="191"/>
                    </a:cxn>
                    <a:cxn ang="0">
                      <a:pos x="575" y="220"/>
                    </a:cxn>
                    <a:cxn ang="0">
                      <a:pos x="549" y="310"/>
                    </a:cxn>
                    <a:cxn ang="0">
                      <a:pos x="532" y="374"/>
                    </a:cxn>
                    <a:cxn ang="0">
                      <a:pos x="522" y="405"/>
                    </a:cxn>
                    <a:cxn ang="0">
                      <a:pos x="485" y="449"/>
                    </a:cxn>
                    <a:cxn ang="0">
                      <a:pos x="429" y="474"/>
                    </a:cxn>
                    <a:cxn ang="0">
                      <a:pos x="412" y="524"/>
                    </a:cxn>
                    <a:cxn ang="0">
                      <a:pos x="388" y="559"/>
                    </a:cxn>
                    <a:cxn ang="0">
                      <a:pos x="311" y="614"/>
                    </a:cxn>
                    <a:cxn ang="0">
                      <a:pos x="297" y="619"/>
                    </a:cxn>
                    <a:cxn ang="0">
                      <a:pos x="308" y="654"/>
                    </a:cxn>
                    <a:cxn ang="0">
                      <a:pos x="244" y="677"/>
                    </a:cxn>
                    <a:cxn ang="0">
                      <a:pos x="240" y="707"/>
                    </a:cxn>
                    <a:cxn ang="0">
                      <a:pos x="205" y="711"/>
                    </a:cxn>
                    <a:cxn ang="0">
                      <a:pos x="225" y="730"/>
                    </a:cxn>
                    <a:cxn ang="0">
                      <a:pos x="214" y="739"/>
                    </a:cxn>
                    <a:cxn ang="0">
                      <a:pos x="178" y="787"/>
                    </a:cxn>
                    <a:cxn ang="0">
                      <a:pos x="176" y="846"/>
                    </a:cxn>
                    <a:cxn ang="0">
                      <a:pos x="161" y="884"/>
                    </a:cxn>
                    <a:cxn ang="0">
                      <a:pos x="200" y="935"/>
                    </a:cxn>
                    <a:cxn ang="0">
                      <a:pos x="169" y="945"/>
                    </a:cxn>
                    <a:cxn ang="0">
                      <a:pos x="127" y="921"/>
                    </a:cxn>
                    <a:cxn ang="0">
                      <a:pos x="92" y="903"/>
                    </a:cxn>
                    <a:cxn ang="0">
                      <a:pos x="93" y="889"/>
                    </a:cxn>
                    <a:cxn ang="0">
                      <a:pos x="84" y="857"/>
                    </a:cxn>
                    <a:cxn ang="0">
                      <a:pos x="82" y="791"/>
                    </a:cxn>
                    <a:cxn ang="0">
                      <a:pos x="86" y="782"/>
                    </a:cxn>
                    <a:cxn ang="0">
                      <a:pos x="112" y="718"/>
                    </a:cxn>
                    <a:cxn ang="0">
                      <a:pos x="95" y="708"/>
                    </a:cxn>
                    <a:cxn ang="0">
                      <a:pos x="102" y="680"/>
                    </a:cxn>
                    <a:cxn ang="0">
                      <a:pos x="114" y="626"/>
                    </a:cxn>
                    <a:cxn ang="0">
                      <a:pos x="124" y="562"/>
                    </a:cxn>
                    <a:cxn ang="0">
                      <a:pos x="136" y="494"/>
                    </a:cxn>
                    <a:cxn ang="0">
                      <a:pos x="143" y="434"/>
                    </a:cxn>
                    <a:cxn ang="0">
                      <a:pos x="104" y="370"/>
                    </a:cxn>
                    <a:cxn ang="0">
                      <a:pos x="62" y="330"/>
                    </a:cxn>
                    <a:cxn ang="0">
                      <a:pos x="28" y="261"/>
                    </a:cxn>
                    <a:cxn ang="0">
                      <a:pos x="11" y="242"/>
                    </a:cxn>
                    <a:cxn ang="0">
                      <a:pos x="18" y="191"/>
                    </a:cxn>
                    <a:cxn ang="0">
                      <a:pos x="14" y="148"/>
                    </a:cxn>
                    <a:cxn ang="0">
                      <a:pos x="47" y="106"/>
                    </a:cxn>
                  </a:cxnLst>
                  <a:rect l="0" t="0" r="r" b="b"/>
                  <a:pathLst>
                    <a:path w="586" h="945">
                      <a:moveTo>
                        <a:pt x="49" y="103"/>
                      </a:moveTo>
                      <a:cubicBezTo>
                        <a:pt x="49" y="102"/>
                        <a:pt x="49" y="101"/>
                        <a:pt x="49" y="100"/>
                      </a:cubicBezTo>
                      <a:cubicBezTo>
                        <a:pt x="49" y="97"/>
                        <a:pt x="46" y="94"/>
                        <a:pt x="46" y="91"/>
                      </a:cubicBezTo>
                      <a:cubicBezTo>
                        <a:pt x="46" y="85"/>
                        <a:pt x="48" y="84"/>
                        <a:pt x="48" y="79"/>
                      </a:cubicBezTo>
                      <a:cubicBezTo>
                        <a:pt x="48" y="70"/>
                        <a:pt x="40" y="71"/>
                        <a:pt x="40" y="63"/>
                      </a:cubicBezTo>
                      <a:cubicBezTo>
                        <a:pt x="40" y="57"/>
                        <a:pt x="49" y="55"/>
                        <a:pt x="51" y="51"/>
                      </a:cubicBezTo>
                      <a:cubicBezTo>
                        <a:pt x="55" y="52"/>
                        <a:pt x="53" y="52"/>
                        <a:pt x="57" y="51"/>
                      </a:cubicBezTo>
                      <a:cubicBezTo>
                        <a:pt x="57" y="50"/>
                        <a:pt x="57" y="49"/>
                        <a:pt x="57" y="48"/>
                      </a:cubicBezTo>
                      <a:cubicBezTo>
                        <a:pt x="57" y="48"/>
                        <a:pt x="58" y="46"/>
                        <a:pt x="59" y="46"/>
                      </a:cubicBezTo>
                      <a:cubicBezTo>
                        <a:pt x="59" y="42"/>
                        <a:pt x="64" y="40"/>
                        <a:pt x="66" y="39"/>
                      </a:cubicBezTo>
                      <a:cubicBezTo>
                        <a:pt x="69" y="37"/>
                        <a:pt x="69" y="31"/>
                        <a:pt x="70" y="28"/>
                      </a:cubicBezTo>
                      <a:cubicBezTo>
                        <a:pt x="72" y="21"/>
                        <a:pt x="76" y="19"/>
                        <a:pt x="82" y="18"/>
                      </a:cubicBezTo>
                      <a:cubicBezTo>
                        <a:pt x="93" y="14"/>
                        <a:pt x="100" y="12"/>
                        <a:pt x="111" y="9"/>
                      </a:cubicBezTo>
                      <a:cubicBezTo>
                        <a:pt x="117" y="7"/>
                        <a:pt x="118" y="0"/>
                        <a:pt x="124" y="0"/>
                      </a:cubicBezTo>
                      <a:cubicBezTo>
                        <a:pt x="126" y="0"/>
                        <a:pt x="128" y="5"/>
                        <a:pt x="128" y="6"/>
                      </a:cubicBezTo>
                      <a:cubicBezTo>
                        <a:pt x="128" y="9"/>
                        <a:pt x="125" y="11"/>
                        <a:pt x="123" y="11"/>
                      </a:cubicBezTo>
                      <a:cubicBezTo>
                        <a:pt x="122" y="18"/>
                        <a:pt x="119" y="25"/>
                        <a:pt x="119" y="29"/>
                      </a:cubicBezTo>
                      <a:cubicBezTo>
                        <a:pt x="119" y="34"/>
                        <a:pt x="122" y="42"/>
                        <a:pt x="126" y="42"/>
                      </a:cubicBezTo>
                      <a:cubicBezTo>
                        <a:pt x="128" y="42"/>
                        <a:pt x="131" y="37"/>
                        <a:pt x="131" y="35"/>
                      </a:cubicBezTo>
                      <a:cubicBezTo>
                        <a:pt x="131" y="30"/>
                        <a:pt x="125" y="27"/>
                        <a:pt x="125" y="21"/>
                      </a:cubicBezTo>
                      <a:cubicBezTo>
                        <a:pt x="125" y="15"/>
                        <a:pt x="132" y="16"/>
                        <a:pt x="136" y="13"/>
                      </a:cubicBezTo>
                      <a:cubicBezTo>
                        <a:pt x="147" y="13"/>
                        <a:pt x="147" y="13"/>
                        <a:pt x="147" y="13"/>
                      </a:cubicBezTo>
                      <a:cubicBezTo>
                        <a:pt x="145" y="8"/>
                        <a:pt x="139" y="10"/>
                        <a:pt x="139" y="5"/>
                      </a:cubicBezTo>
                      <a:cubicBezTo>
                        <a:pt x="146" y="5"/>
                        <a:pt x="146" y="5"/>
                        <a:pt x="146" y="5"/>
                      </a:cubicBezTo>
                      <a:cubicBezTo>
                        <a:pt x="148" y="12"/>
                        <a:pt x="158" y="14"/>
                        <a:pt x="165" y="16"/>
                      </a:cubicBezTo>
                      <a:cubicBezTo>
                        <a:pt x="165" y="20"/>
                        <a:pt x="167" y="23"/>
                        <a:pt x="170" y="24"/>
                      </a:cubicBezTo>
                      <a:cubicBezTo>
                        <a:pt x="177" y="24"/>
                        <a:pt x="190" y="24"/>
                        <a:pt x="194" y="24"/>
                      </a:cubicBezTo>
                      <a:cubicBezTo>
                        <a:pt x="194" y="28"/>
                        <a:pt x="199" y="29"/>
                        <a:pt x="203" y="29"/>
                      </a:cubicBezTo>
                      <a:cubicBezTo>
                        <a:pt x="209" y="28"/>
                        <a:pt x="214" y="28"/>
                        <a:pt x="216" y="22"/>
                      </a:cubicBezTo>
                      <a:cubicBezTo>
                        <a:pt x="217" y="21"/>
                        <a:pt x="226" y="21"/>
                        <a:pt x="227" y="20"/>
                      </a:cubicBezTo>
                      <a:cubicBezTo>
                        <a:pt x="232" y="20"/>
                        <a:pt x="240" y="21"/>
                        <a:pt x="240" y="21"/>
                      </a:cubicBezTo>
                      <a:cubicBezTo>
                        <a:pt x="238" y="23"/>
                        <a:pt x="234" y="23"/>
                        <a:pt x="233" y="22"/>
                      </a:cubicBezTo>
                      <a:cubicBezTo>
                        <a:pt x="233" y="26"/>
                        <a:pt x="233" y="26"/>
                        <a:pt x="233" y="26"/>
                      </a:cubicBezTo>
                      <a:cubicBezTo>
                        <a:pt x="236" y="32"/>
                        <a:pt x="245" y="33"/>
                        <a:pt x="252" y="36"/>
                      </a:cubicBezTo>
                      <a:cubicBezTo>
                        <a:pt x="258" y="37"/>
                        <a:pt x="256" y="44"/>
                        <a:pt x="258" y="50"/>
                      </a:cubicBezTo>
                      <a:cubicBezTo>
                        <a:pt x="270" y="50"/>
                        <a:pt x="270" y="50"/>
                        <a:pt x="270" y="50"/>
                      </a:cubicBezTo>
                      <a:cubicBezTo>
                        <a:pt x="279" y="58"/>
                        <a:pt x="283" y="57"/>
                        <a:pt x="288" y="68"/>
                      </a:cubicBezTo>
                      <a:cubicBezTo>
                        <a:pt x="289" y="70"/>
                        <a:pt x="293" y="70"/>
                        <a:pt x="295" y="70"/>
                      </a:cubicBezTo>
                      <a:cubicBezTo>
                        <a:pt x="298" y="83"/>
                        <a:pt x="316" y="81"/>
                        <a:pt x="328" y="84"/>
                      </a:cubicBezTo>
                      <a:cubicBezTo>
                        <a:pt x="340" y="84"/>
                        <a:pt x="340" y="84"/>
                        <a:pt x="340" y="84"/>
                      </a:cubicBezTo>
                      <a:cubicBezTo>
                        <a:pt x="343" y="85"/>
                        <a:pt x="350" y="89"/>
                        <a:pt x="354" y="89"/>
                      </a:cubicBezTo>
                      <a:cubicBezTo>
                        <a:pt x="354" y="89"/>
                        <a:pt x="354" y="89"/>
                        <a:pt x="354" y="89"/>
                      </a:cubicBezTo>
                      <a:cubicBezTo>
                        <a:pt x="355" y="89"/>
                        <a:pt x="356" y="89"/>
                        <a:pt x="357" y="89"/>
                      </a:cubicBezTo>
                      <a:cubicBezTo>
                        <a:pt x="364" y="89"/>
                        <a:pt x="373" y="104"/>
                        <a:pt x="381" y="106"/>
                      </a:cubicBezTo>
                      <a:cubicBezTo>
                        <a:pt x="381" y="111"/>
                        <a:pt x="386" y="125"/>
                        <a:pt x="389" y="130"/>
                      </a:cubicBezTo>
                      <a:cubicBezTo>
                        <a:pt x="391" y="134"/>
                        <a:pt x="397" y="134"/>
                        <a:pt x="397" y="139"/>
                      </a:cubicBezTo>
                      <a:cubicBezTo>
                        <a:pt x="390" y="148"/>
                        <a:pt x="377" y="152"/>
                        <a:pt x="377" y="165"/>
                      </a:cubicBezTo>
                      <a:cubicBezTo>
                        <a:pt x="377" y="170"/>
                        <a:pt x="381" y="169"/>
                        <a:pt x="383" y="170"/>
                      </a:cubicBezTo>
                      <a:cubicBezTo>
                        <a:pt x="387" y="172"/>
                        <a:pt x="390" y="176"/>
                        <a:pt x="390" y="180"/>
                      </a:cubicBezTo>
                      <a:cubicBezTo>
                        <a:pt x="401" y="180"/>
                        <a:pt x="401" y="180"/>
                        <a:pt x="401" y="180"/>
                      </a:cubicBezTo>
                      <a:cubicBezTo>
                        <a:pt x="401" y="182"/>
                        <a:pt x="402" y="185"/>
                        <a:pt x="403" y="185"/>
                      </a:cubicBezTo>
                      <a:cubicBezTo>
                        <a:pt x="405" y="185"/>
                        <a:pt x="407" y="182"/>
                        <a:pt x="408" y="180"/>
                      </a:cubicBezTo>
                      <a:cubicBezTo>
                        <a:pt x="413" y="173"/>
                        <a:pt x="418" y="164"/>
                        <a:pt x="425" y="164"/>
                      </a:cubicBezTo>
                      <a:cubicBezTo>
                        <a:pt x="433" y="164"/>
                        <a:pt x="449" y="172"/>
                        <a:pt x="454" y="175"/>
                      </a:cubicBezTo>
                      <a:cubicBezTo>
                        <a:pt x="458" y="178"/>
                        <a:pt x="462" y="177"/>
                        <a:pt x="463" y="180"/>
                      </a:cubicBezTo>
                      <a:cubicBezTo>
                        <a:pt x="464" y="184"/>
                        <a:pt x="464" y="187"/>
                        <a:pt x="464" y="191"/>
                      </a:cubicBezTo>
                      <a:cubicBezTo>
                        <a:pt x="467" y="191"/>
                        <a:pt x="467" y="191"/>
                        <a:pt x="467" y="191"/>
                      </a:cubicBezTo>
                      <a:cubicBezTo>
                        <a:pt x="471" y="190"/>
                        <a:pt x="472" y="186"/>
                        <a:pt x="476" y="186"/>
                      </a:cubicBezTo>
                      <a:cubicBezTo>
                        <a:pt x="486" y="186"/>
                        <a:pt x="487" y="194"/>
                        <a:pt x="496" y="194"/>
                      </a:cubicBezTo>
                      <a:cubicBezTo>
                        <a:pt x="513" y="191"/>
                        <a:pt x="513" y="191"/>
                        <a:pt x="513" y="191"/>
                      </a:cubicBezTo>
                      <a:cubicBezTo>
                        <a:pt x="521" y="193"/>
                        <a:pt x="529" y="196"/>
                        <a:pt x="534" y="198"/>
                      </a:cubicBezTo>
                      <a:cubicBezTo>
                        <a:pt x="538" y="205"/>
                        <a:pt x="551" y="217"/>
                        <a:pt x="558" y="220"/>
                      </a:cubicBezTo>
                      <a:cubicBezTo>
                        <a:pt x="565" y="221"/>
                        <a:pt x="569" y="219"/>
                        <a:pt x="575" y="220"/>
                      </a:cubicBezTo>
                      <a:cubicBezTo>
                        <a:pt x="584" y="223"/>
                        <a:pt x="586" y="232"/>
                        <a:pt x="586" y="242"/>
                      </a:cubicBezTo>
                      <a:cubicBezTo>
                        <a:pt x="586" y="274"/>
                        <a:pt x="568" y="283"/>
                        <a:pt x="556" y="301"/>
                      </a:cubicBezTo>
                      <a:cubicBezTo>
                        <a:pt x="553" y="305"/>
                        <a:pt x="551" y="306"/>
                        <a:pt x="549" y="310"/>
                      </a:cubicBezTo>
                      <a:cubicBezTo>
                        <a:pt x="544" y="317"/>
                        <a:pt x="540" y="317"/>
                        <a:pt x="535" y="322"/>
                      </a:cubicBezTo>
                      <a:cubicBezTo>
                        <a:pt x="529" y="328"/>
                        <a:pt x="535" y="343"/>
                        <a:pt x="535" y="353"/>
                      </a:cubicBezTo>
                      <a:cubicBezTo>
                        <a:pt x="535" y="361"/>
                        <a:pt x="532" y="369"/>
                        <a:pt x="532" y="374"/>
                      </a:cubicBezTo>
                      <a:cubicBezTo>
                        <a:pt x="532" y="377"/>
                        <a:pt x="530" y="378"/>
                        <a:pt x="530" y="380"/>
                      </a:cubicBezTo>
                      <a:cubicBezTo>
                        <a:pt x="528" y="382"/>
                        <a:pt x="524" y="386"/>
                        <a:pt x="524" y="390"/>
                      </a:cubicBezTo>
                      <a:cubicBezTo>
                        <a:pt x="524" y="394"/>
                        <a:pt x="523" y="403"/>
                        <a:pt x="522" y="405"/>
                      </a:cubicBezTo>
                      <a:cubicBezTo>
                        <a:pt x="515" y="415"/>
                        <a:pt x="513" y="419"/>
                        <a:pt x="506" y="428"/>
                      </a:cubicBezTo>
                      <a:cubicBezTo>
                        <a:pt x="505" y="431"/>
                        <a:pt x="505" y="436"/>
                        <a:pt x="504" y="438"/>
                      </a:cubicBezTo>
                      <a:cubicBezTo>
                        <a:pt x="502" y="443"/>
                        <a:pt x="492" y="449"/>
                        <a:pt x="485" y="449"/>
                      </a:cubicBezTo>
                      <a:cubicBezTo>
                        <a:pt x="476" y="449"/>
                        <a:pt x="470" y="449"/>
                        <a:pt x="463" y="452"/>
                      </a:cubicBezTo>
                      <a:cubicBezTo>
                        <a:pt x="461" y="453"/>
                        <a:pt x="460" y="455"/>
                        <a:pt x="459" y="457"/>
                      </a:cubicBezTo>
                      <a:cubicBezTo>
                        <a:pt x="448" y="467"/>
                        <a:pt x="437" y="461"/>
                        <a:pt x="429" y="474"/>
                      </a:cubicBezTo>
                      <a:cubicBezTo>
                        <a:pt x="426" y="479"/>
                        <a:pt x="420" y="479"/>
                        <a:pt x="416" y="483"/>
                      </a:cubicBezTo>
                      <a:cubicBezTo>
                        <a:pt x="411" y="489"/>
                        <a:pt x="412" y="495"/>
                        <a:pt x="412" y="503"/>
                      </a:cubicBezTo>
                      <a:cubicBezTo>
                        <a:pt x="412" y="524"/>
                        <a:pt x="412" y="524"/>
                        <a:pt x="412" y="524"/>
                      </a:cubicBezTo>
                      <a:cubicBezTo>
                        <a:pt x="403" y="528"/>
                        <a:pt x="398" y="536"/>
                        <a:pt x="394" y="545"/>
                      </a:cubicBezTo>
                      <a:cubicBezTo>
                        <a:pt x="394" y="545"/>
                        <a:pt x="394" y="545"/>
                        <a:pt x="394" y="545"/>
                      </a:cubicBezTo>
                      <a:cubicBezTo>
                        <a:pt x="391" y="550"/>
                        <a:pt x="391" y="553"/>
                        <a:pt x="388" y="559"/>
                      </a:cubicBezTo>
                      <a:cubicBezTo>
                        <a:pt x="380" y="571"/>
                        <a:pt x="371" y="572"/>
                        <a:pt x="364" y="584"/>
                      </a:cubicBezTo>
                      <a:cubicBezTo>
                        <a:pt x="355" y="597"/>
                        <a:pt x="351" y="619"/>
                        <a:pt x="331" y="619"/>
                      </a:cubicBezTo>
                      <a:cubicBezTo>
                        <a:pt x="324" y="619"/>
                        <a:pt x="314" y="614"/>
                        <a:pt x="311" y="614"/>
                      </a:cubicBezTo>
                      <a:cubicBezTo>
                        <a:pt x="305" y="614"/>
                        <a:pt x="299" y="609"/>
                        <a:pt x="293" y="609"/>
                      </a:cubicBezTo>
                      <a:cubicBezTo>
                        <a:pt x="291" y="609"/>
                        <a:pt x="289" y="610"/>
                        <a:pt x="289" y="611"/>
                      </a:cubicBezTo>
                      <a:cubicBezTo>
                        <a:pt x="289" y="615"/>
                        <a:pt x="296" y="617"/>
                        <a:pt x="297" y="619"/>
                      </a:cubicBezTo>
                      <a:cubicBezTo>
                        <a:pt x="300" y="622"/>
                        <a:pt x="300" y="627"/>
                        <a:pt x="302" y="632"/>
                      </a:cubicBezTo>
                      <a:cubicBezTo>
                        <a:pt x="304" y="637"/>
                        <a:pt x="311" y="637"/>
                        <a:pt x="311" y="642"/>
                      </a:cubicBezTo>
                      <a:cubicBezTo>
                        <a:pt x="311" y="647"/>
                        <a:pt x="311" y="650"/>
                        <a:pt x="308" y="654"/>
                      </a:cubicBezTo>
                      <a:cubicBezTo>
                        <a:pt x="304" y="660"/>
                        <a:pt x="301" y="663"/>
                        <a:pt x="297" y="667"/>
                      </a:cubicBezTo>
                      <a:cubicBezTo>
                        <a:pt x="289" y="675"/>
                        <a:pt x="280" y="673"/>
                        <a:pt x="270" y="676"/>
                      </a:cubicBezTo>
                      <a:cubicBezTo>
                        <a:pt x="263" y="678"/>
                        <a:pt x="248" y="673"/>
                        <a:pt x="244" y="677"/>
                      </a:cubicBezTo>
                      <a:cubicBezTo>
                        <a:pt x="238" y="683"/>
                        <a:pt x="243" y="696"/>
                        <a:pt x="240" y="703"/>
                      </a:cubicBezTo>
                      <a:cubicBezTo>
                        <a:pt x="240" y="702"/>
                        <a:pt x="240" y="702"/>
                        <a:pt x="240" y="702"/>
                      </a:cubicBezTo>
                      <a:cubicBezTo>
                        <a:pt x="240" y="703"/>
                        <a:pt x="240" y="706"/>
                        <a:pt x="240" y="707"/>
                      </a:cubicBezTo>
                      <a:cubicBezTo>
                        <a:pt x="240" y="709"/>
                        <a:pt x="233" y="712"/>
                        <a:pt x="229" y="712"/>
                      </a:cubicBezTo>
                      <a:cubicBezTo>
                        <a:pt x="220" y="712"/>
                        <a:pt x="218" y="706"/>
                        <a:pt x="210" y="706"/>
                      </a:cubicBezTo>
                      <a:cubicBezTo>
                        <a:pt x="207" y="706"/>
                        <a:pt x="205" y="709"/>
                        <a:pt x="205" y="711"/>
                      </a:cubicBezTo>
                      <a:cubicBezTo>
                        <a:pt x="205" y="717"/>
                        <a:pt x="211" y="729"/>
                        <a:pt x="214" y="729"/>
                      </a:cubicBezTo>
                      <a:cubicBezTo>
                        <a:pt x="217" y="729"/>
                        <a:pt x="219" y="726"/>
                        <a:pt x="221" y="726"/>
                      </a:cubicBezTo>
                      <a:cubicBezTo>
                        <a:pt x="222" y="728"/>
                        <a:pt x="225" y="728"/>
                        <a:pt x="225" y="730"/>
                      </a:cubicBezTo>
                      <a:cubicBezTo>
                        <a:pt x="225" y="733"/>
                        <a:pt x="221" y="736"/>
                        <a:pt x="220" y="736"/>
                      </a:cubicBezTo>
                      <a:cubicBezTo>
                        <a:pt x="215" y="736"/>
                        <a:pt x="213" y="732"/>
                        <a:pt x="209" y="732"/>
                      </a:cubicBezTo>
                      <a:cubicBezTo>
                        <a:pt x="209" y="737"/>
                        <a:pt x="211" y="738"/>
                        <a:pt x="214" y="739"/>
                      </a:cubicBezTo>
                      <a:cubicBezTo>
                        <a:pt x="206" y="747"/>
                        <a:pt x="206" y="755"/>
                        <a:pt x="203" y="766"/>
                      </a:cubicBezTo>
                      <a:cubicBezTo>
                        <a:pt x="202" y="770"/>
                        <a:pt x="194" y="771"/>
                        <a:pt x="191" y="771"/>
                      </a:cubicBezTo>
                      <a:cubicBezTo>
                        <a:pt x="184" y="773"/>
                        <a:pt x="178" y="779"/>
                        <a:pt x="178" y="787"/>
                      </a:cubicBezTo>
                      <a:cubicBezTo>
                        <a:pt x="178" y="804"/>
                        <a:pt x="198" y="798"/>
                        <a:pt x="198" y="811"/>
                      </a:cubicBezTo>
                      <a:cubicBezTo>
                        <a:pt x="198" y="824"/>
                        <a:pt x="187" y="825"/>
                        <a:pt x="181" y="831"/>
                      </a:cubicBezTo>
                      <a:cubicBezTo>
                        <a:pt x="177" y="835"/>
                        <a:pt x="178" y="841"/>
                        <a:pt x="176" y="846"/>
                      </a:cubicBezTo>
                      <a:cubicBezTo>
                        <a:pt x="173" y="852"/>
                        <a:pt x="166" y="850"/>
                        <a:pt x="162" y="854"/>
                      </a:cubicBezTo>
                      <a:cubicBezTo>
                        <a:pt x="156" y="859"/>
                        <a:pt x="154" y="865"/>
                        <a:pt x="154" y="874"/>
                      </a:cubicBezTo>
                      <a:cubicBezTo>
                        <a:pt x="154" y="878"/>
                        <a:pt x="158" y="883"/>
                        <a:pt x="161" y="884"/>
                      </a:cubicBezTo>
                      <a:cubicBezTo>
                        <a:pt x="169" y="888"/>
                        <a:pt x="168" y="908"/>
                        <a:pt x="174" y="914"/>
                      </a:cubicBezTo>
                      <a:cubicBezTo>
                        <a:pt x="184" y="924"/>
                        <a:pt x="196" y="928"/>
                        <a:pt x="207" y="934"/>
                      </a:cubicBezTo>
                      <a:cubicBezTo>
                        <a:pt x="206" y="936"/>
                        <a:pt x="203" y="935"/>
                        <a:pt x="200" y="935"/>
                      </a:cubicBezTo>
                      <a:cubicBezTo>
                        <a:pt x="194" y="935"/>
                        <a:pt x="183" y="943"/>
                        <a:pt x="179" y="943"/>
                      </a:cubicBezTo>
                      <a:cubicBezTo>
                        <a:pt x="176" y="943"/>
                        <a:pt x="176" y="943"/>
                        <a:pt x="174" y="943"/>
                      </a:cubicBezTo>
                      <a:cubicBezTo>
                        <a:pt x="173" y="943"/>
                        <a:pt x="171" y="945"/>
                        <a:pt x="169" y="945"/>
                      </a:cubicBezTo>
                      <a:cubicBezTo>
                        <a:pt x="165" y="945"/>
                        <a:pt x="162" y="945"/>
                        <a:pt x="157" y="945"/>
                      </a:cubicBezTo>
                      <a:cubicBezTo>
                        <a:pt x="147" y="945"/>
                        <a:pt x="151" y="933"/>
                        <a:pt x="143" y="931"/>
                      </a:cubicBezTo>
                      <a:cubicBezTo>
                        <a:pt x="137" y="929"/>
                        <a:pt x="127" y="929"/>
                        <a:pt x="127" y="921"/>
                      </a:cubicBezTo>
                      <a:cubicBezTo>
                        <a:pt x="124" y="921"/>
                        <a:pt x="122" y="921"/>
                        <a:pt x="119" y="921"/>
                      </a:cubicBezTo>
                      <a:cubicBezTo>
                        <a:pt x="115" y="921"/>
                        <a:pt x="114" y="917"/>
                        <a:pt x="114" y="915"/>
                      </a:cubicBezTo>
                      <a:cubicBezTo>
                        <a:pt x="102" y="915"/>
                        <a:pt x="98" y="909"/>
                        <a:pt x="92" y="903"/>
                      </a:cubicBezTo>
                      <a:cubicBezTo>
                        <a:pt x="91" y="902"/>
                        <a:pt x="88" y="900"/>
                        <a:pt x="88" y="899"/>
                      </a:cubicBezTo>
                      <a:cubicBezTo>
                        <a:pt x="88" y="895"/>
                        <a:pt x="96" y="895"/>
                        <a:pt x="97" y="891"/>
                      </a:cubicBezTo>
                      <a:cubicBezTo>
                        <a:pt x="95" y="891"/>
                        <a:pt x="94" y="890"/>
                        <a:pt x="93" y="889"/>
                      </a:cubicBezTo>
                      <a:cubicBezTo>
                        <a:pt x="94" y="887"/>
                        <a:pt x="96" y="884"/>
                        <a:pt x="96" y="882"/>
                      </a:cubicBezTo>
                      <a:cubicBezTo>
                        <a:pt x="96" y="871"/>
                        <a:pt x="84" y="873"/>
                        <a:pt x="84" y="863"/>
                      </a:cubicBezTo>
                      <a:cubicBezTo>
                        <a:pt x="84" y="860"/>
                        <a:pt x="84" y="859"/>
                        <a:pt x="84" y="857"/>
                      </a:cubicBezTo>
                      <a:cubicBezTo>
                        <a:pt x="84" y="848"/>
                        <a:pt x="78" y="832"/>
                        <a:pt x="78" y="825"/>
                      </a:cubicBezTo>
                      <a:cubicBezTo>
                        <a:pt x="78" y="817"/>
                        <a:pt x="88" y="814"/>
                        <a:pt x="88" y="807"/>
                      </a:cubicBezTo>
                      <a:cubicBezTo>
                        <a:pt x="88" y="803"/>
                        <a:pt x="83" y="796"/>
                        <a:pt x="82" y="791"/>
                      </a:cubicBezTo>
                      <a:cubicBezTo>
                        <a:pt x="82" y="787"/>
                        <a:pt x="82" y="787"/>
                        <a:pt x="82" y="787"/>
                      </a:cubicBezTo>
                      <a:cubicBezTo>
                        <a:pt x="82" y="787"/>
                        <a:pt x="82" y="787"/>
                        <a:pt x="82" y="787"/>
                      </a:cubicBezTo>
                      <a:cubicBezTo>
                        <a:pt x="82" y="784"/>
                        <a:pt x="84" y="782"/>
                        <a:pt x="86" y="782"/>
                      </a:cubicBezTo>
                      <a:cubicBezTo>
                        <a:pt x="94" y="782"/>
                        <a:pt x="91" y="790"/>
                        <a:pt x="98" y="790"/>
                      </a:cubicBezTo>
                      <a:cubicBezTo>
                        <a:pt x="112" y="725"/>
                        <a:pt x="112" y="725"/>
                        <a:pt x="112" y="725"/>
                      </a:cubicBezTo>
                      <a:cubicBezTo>
                        <a:pt x="112" y="718"/>
                        <a:pt x="112" y="718"/>
                        <a:pt x="112" y="718"/>
                      </a:cubicBezTo>
                      <a:cubicBezTo>
                        <a:pt x="111" y="718"/>
                        <a:pt x="109" y="717"/>
                        <a:pt x="108" y="718"/>
                      </a:cubicBezTo>
                      <a:cubicBezTo>
                        <a:pt x="105" y="719"/>
                        <a:pt x="105" y="723"/>
                        <a:pt x="102" y="723"/>
                      </a:cubicBezTo>
                      <a:cubicBezTo>
                        <a:pt x="98" y="723"/>
                        <a:pt x="95" y="713"/>
                        <a:pt x="95" y="708"/>
                      </a:cubicBezTo>
                      <a:cubicBezTo>
                        <a:pt x="95" y="699"/>
                        <a:pt x="98" y="696"/>
                        <a:pt x="100" y="688"/>
                      </a:cubicBezTo>
                      <a:cubicBezTo>
                        <a:pt x="103" y="688"/>
                        <a:pt x="104" y="687"/>
                        <a:pt x="104" y="685"/>
                      </a:cubicBezTo>
                      <a:cubicBezTo>
                        <a:pt x="104" y="683"/>
                        <a:pt x="102" y="680"/>
                        <a:pt x="102" y="680"/>
                      </a:cubicBezTo>
                      <a:cubicBezTo>
                        <a:pt x="100" y="680"/>
                        <a:pt x="99" y="668"/>
                        <a:pt x="99" y="665"/>
                      </a:cubicBezTo>
                      <a:cubicBezTo>
                        <a:pt x="99" y="655"/>
                        <a:pt x="106" y="645"/>
                        <a:pt x="109" y="639"/>
                      </a:cubicBezTo>
                      <a:cubicBezTo>
                        <a:pt x="111" y="635"/>
                        <a:pt x="112" y="629"/>
                        <a:pt x="114" y="626"/>
                      </a:cubicBezTo>
                      <a:cubicBezTo>
                        <a:pt x="116" y="624"/>
                        <a:pt x="118" y="625"/>
                        <a:pt x="118" y="623"/>
                      </a:cubicBezTo>
                      <a:cubicBezTo>
                        <a:pt x="121" y="613"/>
                        <a:pt x="121" y="605"/>
                        <a:pt x="124" y="595"/>
                      </a:cubicBezTo>
                      <a:cubicBezTo>
                        <a:pt x="124" y="562"/>
                        <a:pt x="124" y="562"/>
                        <a:pt x="124" y="562"/>
                      </a:cubicBezTo>
                      <a:cubicBezTo>
                        <a:pt x="121" y="554"/>
                        <a:pt x="126" y="548"/>
                        <a:pt x="126" y="541"/>
                      </a:cubicBezTo>
                      <a:cubicBezTo>
                        <a:pt x="126" y="524"/>
                        <a:pt x="136" y="513"/>
                        <a:pt x="136" y="498"/>
                      </a:cubicBezTo>
                      <a:cubicBezTo>
                        <a:pt x="136" y="497"/>
                        <a:pt x="136" y="495"/>
                        <a:pt x="136" y="494"/>
                      </a:cubicBezTo>
                      <a:cubicBezTo>
                        <a:pt x="136" y="491"/>
                        <a:pt x="138" y="483"/>
                        <a:pt x="139" y="478"/>
                      </a:cubicBezTo>
                      <a:cubicBezTo>
                        <a:pt x="139" y="465"/>
                        <a:pt x="139" y="465"/>
                        <a:pt x="139" y="459"/>
                      </a:cubicBezTo>
                      <a:cubicBezTo>
                        <a:pt x="139" y="453"/>
                        <a:pt x="143" y="441"/>
                        <a:pt x="143" y="434"/>
                      </a:cubicBezTo>
                      <a:cubicBezTo>
                        <a:pt x="143" y="429"/>
                        <a:pt x="141" y="403"/>
                        <a:pt x="140" y="399"/>
                      </a:cubicBezTo>
                      <a:cubicBezTo>
                        <a:pt x="136" y="388"/>
                        <a:pt x="128" y="381"/>
                        <a:pt x="121" y="377"/>
                      </a:cubicBezTo>
                      <a:cubicBezTo>
                        <a:pt x="114" y="374"/>
                        <a:pt x="109" y="375"/>
                        <a:pt x="104" y="370"/>
                      </a:cubicBezTo>
                      <a:cubicBezTo>
                        <a:pt x="99" y="365"/>
                        <a:pt x="96" y="363"/>
                        <a:pt x="90" y="362"/>
                      </a:cubicBezTo>
                      <a:cubicBezTo>
                        <a:pt x="78" y="358"/>
                        <a:pt x="72" y="351"/>
                        <a:pt x="64" y="343"/>
                      </a:cubicBezTo>
                      <a:cubicBezTo>
                        <a:pt x="60" y="340"/>
                        <a:pt x="62" y="335"/>
                        <a:pt x="62" y="330"/>
                      </a:cubicBezTo>
                      <a:cubicBezTo>
                        <a:pt x="62" y="323"/>
                        <a:pt x="55" y="319"/>
                        <a:pt x="53" y="313"/>
                      </a:cubicBezTo>
                      <a:cubicBezTo>
                        <a:pt x="50" y="302"/>
                        <a:pt x="41" y="294"/>
                        <a:pt x="38" y="285"/>
                      </a:cubicBezTo>
                      <a:cubicBezTo>
                        <a:pt x="35" y="275"/>
                        <a:pt x="32" y="269"/>
                        <a:pt x="28" y="261"/>
                      </a:cubicBezTo>
                      <a:cubicBezTo>
                        <a:pt x="27" y="258"/>
                        <a:pt x="24" y="259"/>
                        <a:pt x="23" y="257"/>
                      </a:cubicBezTo>
                      <a:cubicBezTo>
                        <a:pt x="20" y="254"/>
                        <a:pt x="19" y="248"/>
                        <a:pt x="17" y="245"/>
                      </a:cubicBezTo>
                      <a:cubicBezTo>
                        <a:pt x="16" y="242"/>
                        <a:pt x="12" y="243"/>
                        <a:pt x="11" y="242"/>
                      </a:cubicBezTo>
                      <a:cubicBezTo>
                        <a:pt x="6" y="237"/>
                        <a:pt x="0" y="228"/>
                        <a:pt x="0" y="220"/>
                      </a:cubicBezTo>
                      <a:cubicBezTo>
                        <a:pt x="0" y="215"/>
                        <a:pt x="3" y="209"/>
                        <a:pt x="5" y="207"/>
                      </a:cubicBezTo>
                      <a:cubicBezTo>
                        <a:pt x="8" y="200"/>
                        <a:pt x="16" y="198"/>
                        <a:pt x="18" y="191"/>
                      </a:cubicBezTo>
                      <a:cubicBezTo>
                        <a:pt x="14" y="189"/>
                        <a:pt x="15" y="191"/>
                        <a:pt x="12" y="191"/>
                      </a:cubicBezTo>
                      <a:cubicBezTo>
                        <a:pt x="5" y="191"/>
                        <a:pt x="5" y="182"/>
                        <a:pt x="5" y="176"/>
                      </a:cubicBezTo>
                      <a:cubicBezTo>
                        <a:pt x="5" y="166"/>
                        <a:pt x="16" y="168"/>
                        <a:pt x="14" y="148"/>
                      </a:cubicBezTo>
                      <a:cubicBezTo>
                        <a:pt x="26" y="148"/>
                        <a:pt x="29" y="136"/>
                        <a:pt x="32" y="129"/>
                      </a:cubicBezTo>
                      <a:cubicBezTo>
                        <a:pt x="37" y="119"/>
                        <a:pt x="49" y="123"/>
                        <a:pt x="51" y="111"/>
                      </a:cubicBezTo>
                      <a:cubicBezTo>
                        <a:pt x="49" y="110"/>
                        <a:pt x="47" y="107"/>
                        <a:pt x="47" y="106"/>
                      </a:cubicBezTo>
                      <a:cubicBezTo>
                        <a:pt x="49" y="103"/>
                        <a:pt x="49" y="103"/>
                        <a:pt x="49" y="103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 extrusionH="50800"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</p:grpSp>
          <p:sp>
            <p:nvSpPr>
              <p:cNvPr id="199" name="Freeform 21"/>
              <p:cNvSpPr>
                <a:spLocks/>
              </p:cNvSpPr>
              <p:nvPr/>
            </p:nvSpPr>
            <p:spPr bwMode="auto">
              <a:xfrm>
                <a:off x="3070766" y="3340067"/>
                <a:ext cx="15592" cy="17541"/>
              </a:xfrm>
              <a:custGeom>
                <a:avLst/>
                <a:gdLst/>
                <a:ahLst/>
                <a:cxnLst>
                  <a:cxn ang="0">
                    <a:pos x="9" y="4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0" y="9"/>
                  </a:cxn>
                  <a:cxn ang="0">
                    <a:pos x="4" y="9"/>
                  </a:cxn>
                  <a:cxn ang="0">
                    <a:pos x="9" y="4"/>
                  </a:cxn>
                </a:cxnLst>
                <a:rect l="0" t="0" r="r" b="b"/>
                <a:pathLst>
                  <a:path w="9" h="11">
                    <a:moveTo>
                      <a:pt x="9" y="4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8" y="0"/>
                      <a:pt x="6" y="0"/>
                      <a:pt x="5" y="0"/>
                    </a:cubicBezTo>
                    <a:cubicBezTo>
                      <a:pt x="2" y="0"/>
                      <a:pt x="0" y="5"/>
                      <a:pt x="0" y="9"/>
                    </a:cubicBezTo>
                    <a:cubicBezTo>
                      <a:pt x="0" y="11"/>
                      <a:pt x="2" y="9"/>
                      <a:pt x="4" y="9"/>
                    </a:cubicBezTo>
                    <a:cubicBezTo>
                      <a:pt x="6" y="9"/>
                      <a:pt x="8" y="5"/>
                      <a:pt x="9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00" name="Freeform 40"/>
              <p:cNvSpPr>
                <a:spLocks/>
              </p:cNvSpPr>
              <p:nvPr/>
            </p:nvSpPr>
            <p:spPr bwMode="auto">
              <a:xfrm>
                <a:off x="2595208" y="3075011"/>
                <a:ext cx="214391" cy="74060"/>
              </a:xfrm>
              <a:custGeom>
                <a:avLst/>
                <a:gdLst/>
                <a:ahLst/>
                <a:cxnLst>
                  <a:cxn ang="0">
                    <a:pos x="131" y="40"/>
                  </a:cxn>
                  <a:cxn ang="0">
                    <a:pos x="114" y="45"/>
                  </a:cxn>
                  <a:cxn ang="0">
                    <a:pos x="88" y="42"/>
                  </a:cxn>
                  <a:cxn ang="0">
                    <a:pos x="88" y="39"/>
                  </a:cxn>
                  <a:cxn ang="0">
                    <a:pos x="93" y="35"/>
                  </a:cxn>
                  <a:cxn ang="0">
                    <a:pos x="78" y="26"/>
                  </a:cxn>
                  <a:cxn ang="0">
                    <a:pos x="73" y="22"/>
                  </a:cxn>
                  <a:cxn ang="0">
                    <a:pos x="64" y="22"/>
                  </a:cxn>
                  <a:cxn ang="0">
                    <a:pos x="48" y="15"/>
                  </a:cxn>
                  <a:cxn ang="0">
                    <a:pos x="35" y="15"/>
                  </a:cxn>
                  <a:cxn ang="0">
                    <a:pos x="34" y="10"/>
                  </a:cxn>
                  <a:cxn ang="0">
                    <a:pos x="28" y="9"/>
                  </a:cxn>
                  <a:cxn ang="0">
                    <a:pos x="4" y="20"/>
                  </a:cxn>
                  <a:cxn ang="0">
                    <a:pos x="0" y="20"/>
                  </a:cxn>
                  <a:cxn ang="0">
                    <a:pos x="36" y="0"/>
                  </a:cxn>
                  <a:cxn ang="0">
                    <a:pos x="79" y="11"/>
                  </a:cxn>
                  <a:cxn ang="0">
                    <a:pos x="86" y="17"/>
                  </a:cxn>
                  <a:cxn ang="0">
                    <a:pos x="114" y="28"/>
                  </a:cxn>
                  <a:cxn ang="0">
                    <a:pos x="114" y="31"/>
                  </a:cxn>
                  <a:cxn ang="0">
                    <a:pos x="120" y="31"/>
                  </a:cxn>
                  <a:cxn ang="0">
                    <a:pos x="131" y="40"/>
                  </a:cxn>
                </a:cxnLst>
                <a:rect l="0" t="0" r="r" b="b"/>
                <a:pathLst>
                  <a:path w="131" h="45">
                    <a:moveTo>
                      <a:pt x="131" y="40"/>
                    </a:moveTo>
                    <a:cubicBezTo>
                      <a:pt x="127" y="45"/>
                      <a:pt x="119" y="45"/>
                      <a:pt x="114" y="45"/>
                    </a:cubicBezTo>
                    <a:cubicBezTo>
                      <a:pt x="104" y="45"/>
                      <a:pt x="97" y="42"/>
                      <a:pt x="88" y="42"/>
                    </a:cubicBezTo>
                    <a:cubicBezTo>
                      <a:pt x="88" y="41"/>
                      <a:pt x="88" y="40"/>
                      <a:pt x="88" y="39"/>
                    </a:cubicBezTo>
                    <a:cubicBezTo>
                      <a:pt x="90" y="39"/>
                      <a:pt x="92" y="38"/>
                      <a:pt x="93" y="35"/>
                    </a:cubicBezTo>
                    <a:cubicBezTo>
                      <a:pt x="86" y="32"/>
                      <a:pt x="79" y="33"/>
                      <a:pt x="78" y="26"/>
                    </a:cubicBezTo>
                    <a:cubicBezTo>
                      <a:pt x="74" y="26"/>
                      <a:pt x="75" y="23"/>
                      <a:pt x="73" y="22"/>
                    </a:cubicBezTo>
                    <a:cubicBezTo>
                      <a:pt x="69" y="20"/>
                      <a:pt x="67" y="22"/>
                      <a:pt x="64" y="22"/>
                    </a:cubicBezTo>
                    <a:cubicBezTo>
                      <a:pt x="57" y="22"/>
                      <a:pt x="54" y="15"/>
                      <a:pt x="48" y="15"/>
                    </a:cubicBezTo>
                    <a:cubicBezTo>
                      <a:pt x="35" y="15"/>
                      <a:pt x="35" y="15"/>
                      <a:pt x="35" y="15"/>
                    </a:cubicBezTo>
                    <a:cubicBezTo>
                      <a:pt x="33" y="13"/>
                      <a:pt x="33" y="12"/>
                      <a:pt x="34" y="10"/>
                    </a:cubicBezTo>
                    <a:cubicBezTo>
                      <a:pt x="33" y="9"/>
                      <a:pt x="30" y="9"/>
                      <a:pt x="28" y="9"/>
                    </a:cubicBezTo>
                    <a:cubicBezTo>
                      <a:pt x="20" y="9"/>
                      <a:pt x="8" y="15"/>
                      <a:pt x="4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7" y="8"/>
                      <a:pt x="16" y="0"/>
                      <a:pt x="36" y="0"/>
                    </a:cubicBezTo>
                    <a:cubicBezTo>
                      <a:pt x="55" y="0"/>
                      <a:pt x="64" y="11"/>
                      <a:pt x="79" y="11"/>
                    </a:cubicBezTo>
                    <a:cubicBezTo>
                      <a:pt x="82" y="11"/>
                      <a:pt x="86" y="16"/>
                      <a:pt x="86" y="17"/>
                    </a:cubicBezTo>
                    <a:cubicBezTo>
                      <a:pt x="93" y="23"/>
                      <a:pt x="104" y="28"/>
                      <a:pt x="114" y="28"/>
                    </a:cubicBezTo>
                    <a:cubicBezTo>
                      <a:pt x="114" y="28"/>
                      <a:pt x="113" y="30"/>
                      <a:pt x="114" y="31"/>
                    </a:cubicBezTo>
                    <a:cubicBezTo>
                      <a:pt x="120" y="31"/>
                      <a:pt x="120" y="31"/>
                      <a:pt x="120" y="31"/>
                    </a:cubicBezTo>
                    <a:cubicBezTo>
                      <a:pt x="125" y="32"/>
                      <a:pt x="127" y="39"/>
                      <a:pt x="131" y="4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01" name="Freeform 41"/>
              <p:cNvSpPr>
                <a:spLocks/>
              </p:cNvSpPr>
              <p:nvPr/>
            </p:nvSpPr>
            <p:spPr bwMode="auto">
              <a:xfrm>
                <a:off x="2624444" y="3102296"/>
                <a:ext cx="11694" cy="13643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6" y="7"/>
                  </a:cxn>
                  <a:cxn ang="0">
                    <a:pos x="0" y="7"/>
                  </a:cxn>
                  <a:cxn ang="0">
                    <a:pos x="4" y="3"/>
                  </a:cxn>
                  <a:cxn ang="0">
                    <a:pos x="4" y="0"/>
                  </a:cxn>
                  <a:cxn ang="0">
                    <a:pos x="5" y="0"/>
                  </a:cxn>
                  <a:cxn ang="0">
                    <a:pos x="6" y="0"/>
                  </a:cxn>
                </a:cxnLst>
                <a:rect l="0" t="0" r="r" b="b"/>
                <a:pathLst>
                  <a:path w="7" h="8">
                    <a:moveTo>
                      <a:pt x="6" y="0"/>
                    </a:moveTo>
                    <a:cubicBezTo>
                      <a:pt x="6" y="3"/>
                      <a:pt x="7" y="5"/>
                      <a:pt x="6" y="7"/>
                    </a:cubicBezTo>
                    <a:cubicBezTo>
                      <a:pt x="5" y="7"/>
                      <a:pt x="0" y="8"/>
                      <a:pt x="0" y="7"/>
                    </a:cubicBezTo>
                    <a:cubicBezTo>
                      <a:pt x="0" y="4"/>
                      <a:pt x="2" y="3"/>
                      <a:pt x="4" y="3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lnTo>
                      <a:pt x="6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02" name="Freeform 42"/>
              <p:cNvSpPr>
                <a:spLocks/>
              </p:cNvSpPr>
              <p:nvPr/>
            </p:nvSpPr>
            <p:spPr bwMode="auto">
              <a:xfrm>
                <a:off x="2731638" y="3174407"/>
                <a:ext cx="35082" cy="17541"/>
              </a:xfrm>
              <a:custGeom>
                <a:avLst/>
                <a:gdLst/>
                <a:ahLst/>
                <a:cxnLst>
                  <a:cxn ang="0">
                    <a:pos x="18" y="3"/>
                  </a:cxn>
                  <a:cxn ang="0">
                    <a:pos x="22" y="7"/>
                  </a:cxn>
                  <a:cxn ang="0">
                    <a:pos x="7" y="10"/>
                  </a:cxn>
                  <a:cxn ang="0">
                    <a:pos x="0" y="3"/>
                  </a:cxn>
                  <a:cxn ang="0">
                    <a:pos x="5" y="0"/>
                  </a:cxn>
                  <a:cxn ang="0">
                    <a:pos x="19" y="4"/>
                  </a:cxn>
                  <a:cxn ang="0">
                    <a:pos x="18" y="3"/>
                  </a:cxn>
                </a:cxnLst>
                <a:rect l="0" t="0" r="r" b="b"/>
                <a:pathLst>
                  <a:path w="22" h="10">
                    <a:moveTo>
                      <a:pt x="18" y="3"/>
                    </a:moveTo>
                    <a:cubicBezTo>
                      <a:pt x="21" y="4"/>
                      <a:pt x="22" y="5"/>
                      <a:pt x="22" y="7"/>
                    </a:cubicBezTo>
                    <a:cubicBezTo>
                      <a:pt x="17" y="8"/>
                      <a:pt x="13" y="10"/>
                      <a:pt x="7" y="10"/>
                    </a:cubicBezTo>
                    <a:cubicBezTo>
                      <a:pt x="4" y="10"/>
                      <a:pt x="0" y="7"/>
                      <a:pt x="0" y="3"/>
                    </a:cubicBezTo>
                    <a:cubicBezTo>
                      <a:pt x="0" y="1"/>
                      <a:pt x="3" y="0"/>
                      <a:pt x="5" y="0"/>
                    </a:cubicBezTo>
                    <a:cubicBezTo>
                      <a:pt x="10" y="0"/>
                      <a:pt x="16" y="3"/>
                      <a:pt x="19" y="4"/>
                    </a:cubicBezTo>
                    <a:lnTo>
                      <a:pt x="18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03" name="Freeform 43"/>
              <p:cNvSpPr>
                <a:spLocks/>
              </p:cNvSpPr>
              <p:nvPr/>
            </p:nvSpPr>
            <p:spPr bwMode="auto">
              <a:xfrm>
                <a:off x="2957723" y="3174407"/>
                <a:ext cx="29236" cy="11694"/>
              </a:xfrm>
              <a:custGeom>
                <a:avLst/>
                <a:gdLst/>
                <a:ahLst/>
                <a:cxnLst>
                  <a:cxn ang="0">
                    <a:pos x="18" y="4"/>
                  </a:cxn>
                  <a:cxn ang="0">
                    <a:pos x="11" y="7"/>
                  </a:cxn>
                  <a:cxn ang="0">
                    <a:pos x="0" y="2"/>
                  </a:cxn>
                  <a:cxn ang="0">
                    <a:pos x="5" y="0"/>
                  </a:cxn>
                  <a:cxn ang="0">
                    <a:pos x="18" y="4"/>
                  </a:cxn>
                </a:cxnLst>
                <a:rect l="0" t="0" r="r" b="b"/>
                <a:pathLst>
                  <a:path w="18" h="7">
                    <a:moveTo>
                      <a:pt x="18" y="4"/>
                    </a:moveTo>
                    <a:cubicBezTo>
                      <a:pt x="17" y="7"/>
                      <a:pt x="14" y="7"/>
                      <a:pt x="11" y="7"/>
                    </a:cubicBezTo>
                    <a:cubicBezTo>
                      <a:pt x="6" y="7"/>
                      <a:pt x="0" y="7"/>
                      <a:pt x="0" y="2"/>
                    </a:cubicBezTo>
                    <a:cubicBezTo>
                      <a:pt x="0" y="0"/>
                      <a:pt x="4" y="0"/>
                      <a:pt x="5" y="0"/>
                    </a:cubicBezTo>
                    <a:cubicBezTo>
                      <a:pt x="6" y="0"/>
                      <a:pt x="17" y="2"/>
                      <a:pt x="18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04" name="Freeform 44"/>
              <p:cNvSpPr>
                <a:spLocks/>
              </p:cNvSpPr>
              <p:nvPr/>
            </p:nvSpPr>
            <p:spPr bwMode="auto">
              <a:xfrm>
                <a:off x="2809599" y="3143224"/>
                <a:ext cx="122788" cy="48724"/>
              </a:xfrm>
              <a:custGeom>
                <a:avLst/>
                <a:gdLst/>
                <a:ahLst/>
                <a:cxnLst>
                  <a:cxn ang="0">
                    <a:pos x="64" y="11"/>
                  </a:cxn>
                  <a:cxn ang="0">
                    <a:pos x="75" y="21"/>
                  </a:cxn>
                  <a:cxn ang="0">
                    <a:pos x="59" y="21"/>
                  </a:cxn>
                  <a:cxn ang="0">
                    <a:pos x="51" y="24"/>
                  </a:cxn>
                  <a:cxn ang="0">
                    <a:pos x="47" y="22"/>
                  </a:cxn>
                  <a:cxn ang="0">
                    <a:pos x="37" y="30"/>
                  </a:cxn>
                  <a:cxn ang="0">
                    <a:pos x="31" y="24"/>
                  </a:cxn>
                  <a:cxn ang="0">
                    <a:pos x="11" y="23"/>
                  </a:cxn>
                  <a:cxn ang="0">
                    <a:pos x="6" y="23"/>
                  </a:cxn>
                  <a:cxn ang="0">
                    <a:pos x="6" y="27"/>
                  </a:cxn>
                  <a:cxn ang="0">
                    <a:pos x="0" y="19"/>
                  </a:cxn>
                  <a:cxn ang="0">
                    <a:pos x="3" y="18"/>
                  </a:cxn>
                  <a:cxn ang="0">
                    <a:pos x="22" y="17"/>
                  </a:cxn>
                  <a:cxn ang="0">
                    <a:pos x="19" y="8"/>
                  </a:cxn>
                  <a:cxn ang="0">
                    <a:pos x="14" y="3"/>
                  </a:cxn>
                  <a:cxn ang="0">
                    <a:pos x="17" y="0"/>
                  </a:cxn>
                  <a:cxn ang="0">
                    <a:pos x="28" y="3"/>
                  </a:cxn>
                  <a:cxn ang="0">
                    <a:pos x="41" y="1"/>
                  </a:cxn>
                  <a:cxn ang="0">
                    <a:pos x="66" y="13"/>
                  </a:cxn>
                  <a:cxn ang="0">
                    <a:pos x="64" y="11"/>
                  </a:cxn>
                </a:cxnLst>
                <a:rect l="0" t="0" r="r" b="b"/>
                <a:pathLst>
                  <a:path w="75" h="30">
                    <a:moveTo>
                      <a:pt x="64" y="11"/>
                    </a:moveTo>
                    <a:cubicBezTo>
                      <a:pt x="68" y="15"/>
                      <a:pt x="72" y="16"/>
                      <a:pt x="75" y="21"/>
                    </a:cubicBezTo>
                    <a:cubicBezTo>
                      <a:pt x="59" y="21"/>
                      <a:pt x="59" y="21"/>
                      <a:pt x="59" y="21"/>
                    </a:cubicBezTo>
                    <a:cubicBezTo>
                      <a:pt x="56" y="23"/>
                      <a:pt x="54" y="24"/>
                      <a:pt x="51" y="24"/>
                    </a:cubicBezTo>
                    <a:cubicBezTo>
                      <a:pt x="49" y="24"/>
                      <a:pt x="49" y="22"/>
                      <a:pt x="47" y="22"/>
                    </a:cubicBezTo>
                    <a:cubicBezTo>
                      <a:pt x="41" y="22"/>
                      <a:pt x="41" y="30"/>
                      <a:pt x="37" y="30"/>
                    </a:cubicBezTo>
                    <a:cubicBezTo>
                      <a:pt x="33" y="30"/>
                      <a:pt x="34" y="26"/>
                      <a:pt x="31" y="24"/>
                    </a:cubicBezTo>
                    <a:cubicBezTo>
                      <a:pt x="27" y="22"/>
                      <a:pt x="17" y="23"/>
                      <a:pt x="11" y="23"/>
                    </a:cubicBezTo>
                    <a:cubicBezTo>
                      <a:pt x="8" y="23"/>
                      <a:pt x="8" y="24"/>
                      <a:pt x="6" y="23"/>
                    </a:cubicBezTo>
                    <a:cubicBezTo>
                      <a:pt x="6" y="24"/>
                      <a:pt x="6" y="25"/>
                      <a:pt x="6" y="27"/>
                    </a:cubicBezTo>
                    <a:cubicBezTo>
                      <a:pt x="3" y="26"/>
                      <a:pt x="0" y="22"/>
                      <a:pt x="0" y="19"/>
                    </a:cubicBezTo>
                    <a:cubicBezTo>
                      <a:pt x="1" y="19"/>
                      <a:pt x="2" y="18"/>
                      <a:pt x="3" y="18"/>
                    </a:cubicBezTo>
                    <a:cubicBezTo>
                      <a:pt x="13" y="18"/>
                      <a:pt x="17" y="20"/>
                      <a:pt x="22" y="17"/>
                    </a:cubicBezTo>
                    <a:cubicBezTo>
                      <a:pt x="20" y="15"/>
                      <a:pt x="19" y="12"/>
                      <a:pt x="19" y="8"/>
                    </a:cubicBezTo>
                    <a:cubicBezTo>
                      <a:pt x="17" y="8"/>
                      <a:pt x="14" y="6"/>
                      <a:pt x="14" y="3"/>
                    </a:cubicBezTo>
                    <a:cubicBezTo>
                      <a:pt x="14" y="2"/>
                      <a:pt x="16" y="0"/>
                      <a:pt x="17" y="0"/>
                    </a:cubicBezTo>
                    <a:cubicBezTo>
                      <a:pt x="21" y="0"/>
                      <a:pt x="24" y="3"/>
                      <a:pt x="28" y="3"/>
                    </a:cubicBezTo>
                    <a:cubicBezTo>
                      <a:pt x="34" y="3"/>
                      <a:pt x="36" y="1"/>
                      <a:pt x="41" y="1"/>
                    </a:cubicBezTo>
                    <a:cubicBezTo>
                      <a:pt x="55" y="1"/>
                      <a:pt x="58" y="9"/>
                      <a:pt x="66" y="13"/>
                    </a:cubicBezTo>
                    <a:lnTo>
                      <a:pt x="64" y="1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05" name="Freeform 45"/>
              <p:cNvSpPr>
                <a:spLocks/>
              </p:cNvSpPr>
              <p:nvPr/>
            </p:nvSpPr>
            <p:spPr bwMode="auto">
              <a:xfrm>
                <a:off x="2723842" y="3036033"/>
                <a:ext cx="11694" cy="13643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7" y="6"/>
                  </a:cxn>
                  <a:cxn ang="0">
                    <a:pos x="5" y="8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7" h="8">
                    <a:moveTo>
                      <a:pt x="2" y="0"/>
                    </a:moveTo>
                    <a:cubicBezTo>
                      <a:pt x="6" y="0"/>
                      <a:pt x="7" y="3"/>
                      <a:pt x="7" y="6"/>
                    </a:cubicBezTo>
                    <a:cubicBezTo>
                      <a:pt x="7" y="7"/>
                      <a:pt x="6" y="8"/>
                      <a:pt x="5" y="8"/>
                    </a:cubicBezTo>
                    <a:cubicBezTo>
                      <a:pt x="0" y="8"/>
                      <a:pt x="0" y="3"/>
                      <a:pt x="0" y="0"/>
                    </a:cubicBezTo>
                    <a:cubicBezTo>
                      <a:pt x="0" y="0"/>
                      <a:pt x="2" y="0"/>
                      <a:pt x="2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06" name="Freeform 46"/>
              <p:cNvSpPr>
                <a:spLocks/>
              </p:cNvSpPr>
              <p:nvPr/>
            </p:nvSpPr>
            <p:spPr bwMode="auto">
              <a:xfrm>
                <a:off x="2714098" y="2995104"/>
                <a:ext cx="17542" cy="5847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6" y="0"/>
                  </a:cxn>
                  <a:cxn ang="0">
                    <a:pos x="11" y="3"/>
                  </a:cxn>
                  <a:cxn ang="0">
                    <a:pos x="0" y="3"/>
                  </a:cxn>
                </a:cxnLst>
                <a:rect l="0" t="0" r="r" b="b"/>
                <a:pathLst>
                  <a:path w="11" h="4">
                    <a:moveTo>
                      <a:pt x="0" y="3"/>
                    </a:moveTo>
                    <a:cubicBezTo>
                      <a:pt x="1" y="2"/>
                      <a:pt x="4" y="0"/>
                      <a:pt x="6" y="0"/>
                    </a:cubicBezTo>
                    <a:cubicBezTo>
                      <a:pt x="9" y="0"/>
                      <a:pt x="10" y="2"/>
                      <a:pt x="11" y="3"/>
                    </a:cubicBezTo>
                    <a:cubicBezTo>
                      <a:pt x="7" y="4"/>
                      <a:pt x="2" y="3"/>
                      <a:pt x="0" y="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07" name="Freeform 47"/>
              <p:cNvSpPr>
                <a:spLocks/>
              </p:cNvSpPr>
              <p:nvPr/>
            </p:nvSpPr>
            <p:spPr bwMode="auto">
              <a:xfrm>
                <a:off x="2745282" y="3002900"/>
                <a:ext cx="5848" cy="7796"/>
              </a:xfrm>
              <a:custGeom>
                <a:avLst/>
                <a:gdLst/>
                <a:ahLst/>
                <a:cxnLst>
                  <a:cxn ang="0">
                    <a:pos x="3" y="4"/>
                  </a:cxn>
                  <a:cxn ang="0">
                    <a:pos x="1" y="0"/>
                  </a:cxn>
                  <a:cxn ang="0">
                    <a:pos x="3" y="4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cubicBezTo>
                      <a:pt x="2" y="4"/>
                      <a:pt x="0" y="1"/>
                      <a:pt x="1" y="0"/>
                    </a:cubicBezTo>
                    <a:lnTo>
                      <a:pt x="3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08" name="Freeform 48"/>
              <p:cNvSpPr>
                <a:spLocks/>
              </p:cNvSpPr>
              <p:nvPr/>
            </p:nvSpPr>
            <p:spPr bwMode="auto">
              <a:xfrm>
                <a:off x="2819344" y="3112041"/>
                <a:ext cx="13644" cy="9745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7"/>
                  </a:cxn>
                  <a:cxn ang="0">
                    <a:pos x="2" y="7"/>
                  </a:cxn>
                  <a:cxn ang="0">
                    <a:pos x="9" y="4"/>
                  </a:cxn>
                  <a:cxn ang="0">
                    <a:pos x="9" y="0"/>
                  </a:cxn>
                  <a:cxn ang="0">
                    <a:pos x="0" y="4"/>
                  </a:cxn>
                </a:cxnLst>
                <a:rect l="0" t="0" r="r" b="b"/>
                <a:pathLst>
                  <a:path w="9" h="7">
                    <a:moveTo>
                      <a:pt x="0" y="4"/>
                    </a:moveTo>
                    <a:cubicBezTo>
                      <a:pt x="0" y="5"/>
                      <a:pt x="0" y="6"/>
                      <a:pt x="0" y="7"/>
                    </a:cubicBezTo>
                    <a:cubicBezTo>
                      <a:pt x="0" y="7"/>
                      <a:pt x="1" y="7"/>
                      <a:pt x="2" y="7"/>
                    </a:cubicBezTo>
                    <a:cubicBezTo>
                      <a:pt x="4" y="7"/>
                      <a:pt x="7" y="6"/>
                      <a:pt x="9" y="4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7" y="3"/>
                      <a:pt x="4" y="5"/>
                      <a:pt x="0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09" name="Freeform 92"/>
              <p:cNvSpPr>
                <a:spLocks/>
              </p:cNvSpPr>
              <p:nvPr/>
            </p:nvSpPr>
            <p:spPr bwMode="auto">
              <a:xfrm>
                <a:off x="1926699" y="2862576"/>
                <a:ext cx="824431" cy="553499"/>
              </a:xfrm>
              <a:custGeom>
                <a:avLst/>
                <a:gdLst/>
                <a:ahLst/>
                <a:cxnLst>
                  <a:cxn ang="0">
                    <a:pos x="250" y="98"/>
                  </a:cxn>
                  <a:cxn ang="0">
                    <a:pos x="246" y="141"/>
                  </a:cxn>
                  <a:cxn ang="0">
                    <a:pos x="251" y="160"/>
                  </a:cxn>
                  <a:cxn ang="0">
                    <a:pos x="281" y="192"/>
                  </a:cxn>
                  <a:cxn ang="0">
                    <a:pos x="312" y="191"/>
                  </a:cxn>
                  <a:cxn ang="0">
                    <a:pos x="327" y="187"/>
                  </a:cxn>
                  <a:cxn ang="0">
                    <a:pos x="363" y="152"/>
                  </a:cxn>
                  <a:cxn ang="0">
                    <a:pos x="382" y="154"/>
                  </a:cxn>
                  <a:cxn ang="0">
                    <a:pos x="374" y="180"/>
                  </a:cxn>
                  <a:cxn ang="0">
                    <a:pos x="369" y="192"/>
                  </a:cxn>
                  <a:cxn ang="0">
                    <a:pos x="365" y="213"/>
                  </a:cxn>
                  <a:cxn ang="0">
                    <a:pos x="357" y="224"/>
                  </a:cxn>
                  <a:cxn ang="0">
                    <a:pos x="405" y="226"/>
                  </a:cxn>
                  <a:cxn ang="0">
                    <a:pos x="426" y="242"/>
                  </a:cxn>
                  <a:cxn ang="0">
                    <a:pos x="423" y="289"/>
                  </a:cxn>
                  <a:cxn ang="0">
                    <a:pos x="451" y="316"/>
                  </a:cxn>
                  <a:cxn ang="0">
                    <a:pos x="504" y="322"/>
                  </a:cxn>
                  <a:cxn ang="0">
                    <a:pos x="488" y="329"/>
                  </a:cxn>
                  <a:cxn ang="0">
                    <a:pos x="480" y="316"/>
                  </a:cxn>
                  <a:cxn ang="0">
                    <a:pos x="468" y="332"/>
                  </a:cxn>
                  <a:cxn ang="0">
                    <a:pos x="446" y="326"/>
                  </a:cxn>
                  <a:cxn ang="0">
                    <a:pos x="431" y="323"/>
                  </a:cxn>
                  <a:cxn ang="0">
                    <a:pos x="406" y="302"/>
                  </a:cxn>
                  <a:cxn ang="0">
                    <a:pos x="402" y="306"/>
                  </a:cxn>
                  <a:cxn ang="0">
                    <a:pos x="391" y="281"/>
                  </a:cxn>
                  <a:cxn ang="0">
                    <a:pos x="372" y="260"/>
                  </a:cxn>
                  <a:cxn ang="0">
                    <a:pos x="345" y="255"/>
                  </a:cxn>
                  <a:cxn ang="0">
                    <a:pos x="294" y="226"/>
                  </a:cxn>
                  <a:cxn ang="0">
                    <a:pos x="282" y="222"/>
                  </a:cxn>
                  <a:cxn ang="0">
                    <a:pos x="256" y="227"/>
                  </a:cxn>
                  <a:cxn ang="0">
                    <a:pos x="221" y="214"/>
                  </a:cxn>
                  <a:cxn ang="0">
                    <a:pos x="195" y="203"/>
                  </a:cxn>
                  <a:cxn ang="0">
                    <a:pos x="175" y="195"/>
                  </a:cxn>
                  <a:cxn ang="0">
                    <a:pos x="148" y="172"/>
                  </a:cxn>
                  <a:cxn ang="0">
                    <a:pos x="148" y="150"/>
                  </a:cxn>
                  <a:cxn ang="0">
                    <a:pos x="102" y="101"/>
                  </a:cxn>
                  <a:cxn ang="0">
                    <a:pos x="82" y="68"/>
                  </a:cxn>
                  <a:cxn ang="0">
                    <a:pos x="62" y="53"/>
                  </a:cxn>
                  <a:cxn ang="0">
                    <a:pos x="49" y="22"/>
                  </a:cxn>
                  <a:cxn ang="0">
                    <a:pos x="28" y="19"/>
                  </a:cxn>
                  <a:cxn ang="0">
                    <a:pos x="49" y="53"/>
                  </a:cxn>
                  <a:cxn ang="0">
                    <a:pos x="73" y="95"/>
                  </a:cxn>
                  <a:cxn ang="0">
                    <a:pos x="96" y="130"/>
                  </a:cxn>
                  <a:cxn ang="0">
                    <a:pos x="86" y="127"/>
                  </a:cxn>
                  <a:cxn ang="0">
                    <a:pos x="65" y="109"/>
                  </a:cxn>
                  <a:cxn ang="0">
                    <a:pos x="52" y="84"/>
                  </a:cxn>
                  <a:cxn ang="0">
                    <a:pos x="40" y="69"/>
                  </a:cxn>
                  <a:cxn ang="0">
                    <a:pos x="11" y="24"/>
                  </a:cxn>
                  <a:cxn ang="0">
                    <a:pos x="0" y="0"/>
                  </a:cxn>
                  <a:cxn ang="0">
                    <a:pos x="76" y="16"/>
                  </a:cxn>
                  <a:cxn ang="0">
                    <a:pos x="113" y="10"/>
                  </a:cxn>
                  <a:cxn ang="0">
                    <a:pos x="152" y="29"/>
                  </a:cxn>
                  <a:cxn ang="0">
                    <a:pos x="188" y="38"/>
                  </a:cxn>
                  <a:cxn ang="0">
                    <a:pos x="249" y="90"/>
                  </a:cxn>
                  <a:cxn ang="0">
                    <a:pos x="247" y="86"/>
                  </a:cxn>
                </a:cxnLst>
                <a:rect l="0" t="0" r="r" b="b"/>
                <a:pathLst>
                  <a:path w="504" h="338">
                    <a:moveTo>
                      <a:pt x="248" y="91"/>
                    </a:moveTo>
                    <a:cubicBezTo>
                      <a:pt x="249" y="94"/>
                      <a:pt x="250" y="96"/>
                      <a:pt x="250" y="98"/>
                    </a:cubicBezTo>
                    <a:cubicBezTo>
                      <a:pt x="250" y="106"/>
                      <a:pt x="247" y="109"/>
                      <a:pt x="246" y="116"/>
                    </a:cubicBezTo>
                    <a:cubicBezTo>
                      <a:pt x="246" y="141"/>
                      <a:pt x="246" y="141"/>
                      <a:pt x="246" y="141"/>
                    </a:cubicBezTo>
                    <a:cubicBezTo>
                      <a:pt x="245" y="144"/>
                      <a:pt x="248" y="148"/>
                      <a:pt x="249" y="150"/>
                    </a:cubicBezTo>
                    <a:cubicBezTo>
                      <a:pt x="251" y="154"/>
                      <a:pt x="249" y="156"/>
                      <a:pt x="251" y="160"/>
                    </a:cubicBezTo>
                    <a:cubicBezTo>
                      <a:pt x="252" y="164"/>
                      <a:pt x="258" y="170"/>
                      <a:pt x="261" y="173"/>
                    </a:cubicBezTo>
                    <a:cubicBezTo>
                      <a:pt x="269" y="181"/>
                      <a:pt x="269" y="188"/>
                      <a:pt x="281" y="192"/>
                    </a:cubicBezTo>
                    <a:cubicBezTo>
                      <a:pt x="285" y="193"/>
                      <a:pt x="285" y="197"/>
                      <a:pt x="288" y="197"/>
                    </a:cubicBezTo>
                    <a:cubicBezTo>
                      <a:pt x="297" y="197"/>
                      <a:pt x="304" y="191"/>
                      <a:pt x="312" y="191"/>
                    </a:cubicBezTo>
                    <a:cubicBezTo>
                      <a:pt x="317" y="191"/>
                      <a:pt x="319" y="194"/>
                      <a:pt x="321" y="194"/>
                    </a:cubicBezTo>
                    <a:cubicBezTo>
                      <a:pt x="324" y="194"/>
                      <a:pt x="327" y="188"/>
                      <a:pt x="327" y="187"/>
                    </a:cubicBezTo>
                    <a:cubicBezTo>
                      <a:pt x="329" y="181"/>
                      <a:pt x="336" y="176"/>
                      <a:pt x="336" y="169"/>
                    </a:cubicBezTo>
                    <a:cubicBezTo>
                      <a:pt x="336" y="156"/>
                      <a:pt x="351" y="152"/>
                      <a:pt x="363" y="152"/>
                    </a:cubicBezTo>
                    <a:cubicBezTo>
                      <a:pt x="367" y="152"/>
                      <a:pt x="370" y="152"/>
                      <a:pt x="372" y="153"/>
                    </a:cubicBezTo>
                    <a:cubicBezTo>
                      <a:pt x="373" y="154"/>
                      <a:pt x="379" y="154"/>
                      <a:pt x="382" y="154"/>
                    </a:cubicBezTo>
                    <a:cubicBezTo>
                      <a:pt x="382" y="155"/>
                      <a:pt x="382" y="157"/>
                      <a:pt x="382" y="158"/>
                    </a:cubicBezTo>
                    <a:cubicBezTo>
                      <a:pt x="382" y="164"/>
                      <a:pt x="374" y="172"/>
                      <a:pt x="374" y="180"/>
                    </a:cubicBezTo>
                    <a:cubicBezTo>
                      <a:pt x="374" y="188"/>
                      <a:pt x="372" y="191"/>
                      <a:pt x="369" y="195"/>
                    </a:cubicBezTo>
                    <a:cubicBezTo>
                      <a:pt x="369" y="194"/>
                      <a:pt x="369" y="193"/>
                      <a:pt x="369" y="192"/>
                    </a:cubicBezTo>
                    <a:cubicBezTo>
                      <a:pt x="368" y="192"/>
                      <a:pt x="367" y="192"/>
                      <a:pt x="365" y="192"/>
                    </a:cubicBezTo>
                    <a:cubicBezTo>
                      <a:pt x="365" y="197"/>
                      <a:pt x="365" y="207"/>
                      <a:pt x="365" y="213"/>
                    </a:cubicBezTo>
                    <a:cubicBezTo>
                      <a:pt x="365" y="217"/>
                      <a:pt x="360" y="219"/>
                      <a:pt x="357" y="222"/>
                    </a:cubicBezTo>
                    <a:cubicBezTo>
                      <a:pt x="357" y="223"/>
                      <a:pt x="357" y="223"/>
                      <a:pt x="357" y="224"/>
                    </a:cubicBezTo>
                    <a:cubicBezTo>
                      <a:pt x="357" y="227"/>
                      <a:pt x="360" y="229"/>
                      <a:pt x="363" y="229"/>
                    </a:cubicBezTo>
                    <a:cubicBezTo>
                      <a:pt x="377" y="229"/>
                      <a:pt x="389" y="226"/>
                      <a:pt x="405" y="226"/>
                    </a:cubicBezTo>
                    <a:cubicBezTo>
                      <a:pt x="415" y="226"/>
                      <a:pt x="418" y="234"/>
                      <a:pt x="426" y="236"/>
                    </a:cubicBezTo>
                    <a:cubicBezTo>
                      <a:pt x="426" y="238"/>
                      <a:pt x="426" y="240"/>
                      <a:pt x="426" y="242"/>
                    </a:cubicBezTo>
                    <a:cubicBezTo>
                      <a:pt x="426" y="246"/>
                      <a:pt x="425" y="257"/>
                      <a:pt x="423" y="262"/>
                    </a:cubicBezTo>
                    <a:cubicBezTo>
                      <a:pt x="423" y="272"/>
                      <a:pt x="423" y="281"/>
                      <a:pt x="423" y="289"/>
                    </a:cubicBezTo>
                    <a:cubicBezTo>
                      <a:pt x="423" y="298"/>
                      <a:pt x="432" y="302"/>
                      <a:pt x="439" y="306"/>
                    </a:cubicBezTo>
                    <a:cubicBezTo>
                      <a:pt x="444" y="308"/>
                      <a:pt x="444" y="316"/>
                      <a:pt x="451" y="316"/>
                    </a:cubicBezTo>
                    <a:cubicBezTo>
                      <a:pt x="463" y="316"/>
                      <a:pt x="469" y="307"/>
                      <a:pt x="479" y="307"/>
                    </a:cubicBezTo>
                    <a:cubicBezTo>
                      <a:pt x="491" y="307"/>
                      <a:pt x="497" y="316"/>
                      <a:pt x="504" y="322"/>
                    </a:cubicBezTo>
                    <a:cubicBezTo>
                      <a:pt x="503" y="323"/>
                      <a:pt x="494" y="333"/>
                      <a:pt x="493" y="332"/>
                    </a:cubicBezTo>
                    <a:cubicBezTo>
                      <a:pt x="492" y="331"/>
                      <a:pt x="488" y="330"/>
                      <a:pt x="488" y="329"/>
                    </a:cubicBezTo>
                    <a:cubicBezTo>
                      <a:pt x="488" y="327"/>
                      <a:pt x="490" y="326"/>
                      <a:pt x="491" y="324"/>
                    </a:cubicBezTo>
                    <a:cubicBezTo>
                      <a:pt x="486" y="322"/>
                      <a:pt x="484" y="316"/>
                      <a:pt x="480" y="316"/>
                    </a:cubicBezTo>
                    <a:cubicBezTo>
                      <a:pt x="476" y="316"/>
                      <a:pt x="464" y="325"/>
                      <a:pt x="464" y="328"/>
                    </a:cubicBezTo>
                    <a:cubicBezTo>
                      <a:pt x="464" y="330"/>
                      <a:pt x="467" y="331"/>
                      <a:pt x="468" y="332"/>
                    </a:cubicBezTo>
                    <a:cubicBezTo>
                      <a:pt x="467" y="336"/>
                      <a:pt x="465" y="338"/>
                      <a:pt x="461" y="338"/>
                    </a:cubicBezTo>
                    <a:cubicBezTo>
                      <a:pt x="454" y="338"/>
                      <a:pt x="450" y="330"/>
                      <a:pt x="446" y="326"/>
                    </a:cubicBezTo>
                    <a:cubicBezTo>
                      <a:pt x="443" y="323"/>
                      <a:pt x="436" y="326"/>
                      <a:pt x="433" y="326"/>
                    </a:cubicBezTo>
                    <a:cubicBezTo>
                      <a:pt x="432" y="326"/>
                      <a:pt x="431" y="324"/>
                      <a:pt x="431" y="323"/>
                    </a:cubicBezTo>
                    <a:cubicBezTo>
                      <a:pt x="424" y="322"/>
                      <a:pt x="424" y="318"/>
                      <a:pt x="423" y="314"/>
                    </a:cubicBezTo>
                    <a:cubicBezTo>
                      <a:pt x="421" y="311"/>
                      <a:pt x="406" y="302"/>
                      <a:pt x="406" y="302"/>
                    </a:cubicBezTo>
                    <a:cubicBezTo>
                      <a:pt x="405" y="304"/>
                      <a:pt x="405" y="305"/>
                      <a:pt x="406" y="306"/>
                    </a:cubicBezTo>
                    <a:cubicBezTo>
                      <a:pt x="402" y="306"/>
                      <a:pt x="402" y="306"/>
                      <a:pt x="402" y="306"/>
                    </a:cubicBezTo>
                    <a:cubicBezTo>
                      <a:pt x="395" y="302"/>
                      <a:pt x="399" y="296"/>
                      <a:pt x="397" y="289"/>
                    </a:cubicBezTo>
                    <a:cubicBezTo>
                      <a:pt x="396" y="285"/>
                      <a:pt x="394" y="284"/>
                      <a:pt x="391" y="281"/>
                    </a:cubicBezTo>
                    <a:cubicBezTo>
                      <a:pt x="384" y="274"/>
                      <a:pt x="377" y="270"/>
                      <a:pt x="374" y="260"/>
                    </a:cubicBezTo>
                    <a:cubicBezTo>
                      <a:pt x="373" y="260"/>
                      <a:pt x="372" y="260"/>
                      <a:pt x="372" y="260"/>
                    </a:cubicBezTo>
                    <a:cubicBezTo>
                      <a:pt x="368" y="260"/>
                      <a:pt x="366" y="262"/>
                      <a:pt x="363" y="262"/>
                    </a:cubicBezTo>
                    <a:cubicBezTo>
                      <a:pt x="355" y="262"/>
                      <a:pt x="350" y="257"/>
                      <a:pt x="345" y="255"/>
                    </a:cubicBezTo>
                    <a:cubicBezTo>
                      <a:pt x="336" y="251"/>
                      <a:pt x="330" y="253"/>
                      <a:pt x="321" y="248"/>
                    </a:cubicBezTo>
                    <a:cubicBezTo>
                      <a:pt x="308" y="242"/>
                      <a:pt x="306" y="232"/>
                      <a:pt x="294" y="226"/>
                    </a:cubicBezTo>
                    <a:cubicBezTo>
                      <a:pt x="291" y="226"/>
                      <a:pt x="291" y="226"/>
                      <a:pt x="291" y="226"/>
                    </a:cubicBezTo>
                    <a:cubicBezTo>
                      <a:pt x="288" y="224"/>
                      <a:pt x="285" y="222"/>
                      <a:pt x="282" y="222"/>
                    </a:cubicBezTo>
                    <a:cubicBezTo>
                      <a:pt x="274" y="222"/>
                      <a:pt x="272" y="231"/>
                      <a:pt x="265" y="231"/>
                    </a:cubicBezTo>
                    <a:cubicBezTo>
                      <a:pt x="261" y="231"/>
                      <a:pt x="258" y="228"/>
                      <a:pt x="256" y="227"/>
                    </a:cubicBezTo>
                    <a:cubicBezTo>
                      <a:pt x="252" y="225"/>
                      <a:pt x="249" y="226"/>
                      <a:pt x="246" y="226"/>
                    </a:cubicBezTo>
                    <a:cubicBezTo>
                      <a:pt x="241" y="226"/>
                      <a:pt x="226" y="216"/>
                      <a:pt x="221" y="214"/>
                    </a:cubicBezTo>
                    <a:cubicBezTo>
                      <a:pt x="216" y="211"/>
                      <a:pt x="213" y="214"/>
                      <a:pt x="208" y="213"/>
                    </a:cubicBezTo>
                    <a:cubicBezTo>
                      <a:pt x="202" y="211"/>
                      <a:pt x="201" y="206"/>
                      <a:pt x="195" y="203"/>
                    </a:cubicBezTo>
                    <a:cubicBezTo>
                      <a:pt x="189" y="200"/>
                      <a:pt x="186" y="201"/>
                      <a:pt x="180" y="198"/>
                    </a:cubicBezTo>
                    <a:cubicBezTo>
                      <a:pt x="177" y="197"/>
                      <a:pt x="177" y="196"/>
                      <a:pt x="175" y="195"/>
                    </a:cubicBezTo>
                    <a:cubicBezTo>
                      <a:pt x="170" y="190"/>
                      <a:pt x="156" y="187"/>
                      <a:pt x="155" y="181"/>
                    </a:cubicBezTo>
                    <a:cubicBezTo>
                      <a:pt x="151" y="181"/>
                      <a:pt x="148" y="176"/>
                      <a:pt x="148" y="172"/>
                    </a:cubicBezTo>
                    <a:cubicBezTo>
                      <a:pt x="148" y="167"/>
                      <a:pt x="153" y="165"/>
                      <a:pt x="153" y="160"/>
                    </a:cubicBezTo>
                    <a:cubicBezTo>
                      <a:pt x="153" y="154"/>
                      <a:pt x="149" y="153"/>
                      <a:pt x="148" y="150"/>
                    </a:cubicBezTo>
                    <a:cubicBezTo>
                      <a:pt x="143" y="134"/>
                      <a:pt x="128" y="121"/>
                      <a:pt x="118" y="111"/>
                    </a:cubicBezTo>
                    <a:cubicBezTo>
                      <a:pt x="114" y="107"/>
                      <a:pt x="107" y="105"/>
                      <a:pt x="102" y="101"/>
                    </a:cubicBezTo>
                    <a:cubicBezTo>
                      <a:pt x="99" y="97"/>
                      <a:pt x="102" y="93"/>
                      <a:pt x="100" y="88"/>
                    </a:cubicBezTo>
                    <a:cubicBezTo>
                      <a:pt x="96" y="80"/>
                      <a:pt x="82" y="79"/>
                      <a:pt x="82" y="68"/>
                    </a:cubicBezTo>
                    <a:cubicBezTo>
                      <a:pt x="78" y="68"/>
                      <a:pt x="79" y="67"/>
                      <a:pt x="77" y="68"/>
                    </a:cubicBezTo>
                    <a:cubicBezTo>
                      <a:pt x="72" y="63"/>
                      <a:pt x="67" y="58"/>
                      <a:pt x="62" y="53"/>
                    </a:cubicBezTo>
                    <a:cubicBezTo>
                      <a:pt x="58" y="49"/>
                      <a:pt x="60" y="42"/>
                      <a:pt x="56" y="38"/>
                    </a:cubicBezTo>
                    <a:cubicBezTo>
                      <a:pt x="52" y="34"/>
                      <a:pt x="53" y="24"/>
                      <a:pt x="49" y="22"/>
                    </a:cubicBezTo>
                    <a:cubicBezTo>
                      <a:pt x="42" y="19"/>
                      <a:pt x="35" y="19"/>
                      <a:pt x="29" y="13"/>
                    </a:cubicBezTo>
                    <a:cubicBezTo>
                      <a:pt x="27" y="15"/>
                      <a:pt x="28" y="18"/>
                      <a:pt x="28" y="19"/>
                    </a:cubicBezTo>
                    <a:cubicBezTo>
                      <a:pt x="28" y="28"/>
                      <a:pt x="32" y="34"/>
                      <a:pt x="36" y="41"/>
                    </a:cubicBezTo>
                    <a:cubicBezTo>
                      <a:pt x="39" y="48"/>
                      <a:pt x="45" y="48"/>
                      <a:pt x="49" y="53"/>
                    </a:cubicBezTo>
                    <a:cubicBezTo>
                      <a:pt x="55" y="59"/>
                      <a:pt x="56" y="63"/>
                      <a:pt x="58" y="71"/>
                    </a:cubicBezTo>
                    <a:cubicBezTo>
                      <a:pt x="61" y="81"/>
                      <a:pt x="70" y="86"/>
                      <a:pt x="73" y="95"/>
                    </a:cubicBezTo>
                    <a:cubicBezTo>
                      <a:pt x="77" y="106"/>
                      <a:pt x="80" y="117"/>
                      <a:pt x="87" y="122"/>
                    </a:cubicBezTo>
                    <a:cubicBezTo>
                      <a:pt x="91" y="119"/>
                      <a:pt x="96" y="126"/>
                      <a:pt x="96" y="130"/>
                    </a:cubicBezTo>
                    <a:cubicBezTo>
                      <a:pt x="96" y="132"/>
                      <a:pt x="95" y="136"/>
                      <a:pt x="93" y="136"/>
                    </a:cubicBezTo>
                    <a:cubicBezTo>
                      <a:pt x="92" y="136"/>
                      <a:pt x="86" y="129"/>
                      <a:pt x="86" y="127"/>
                    </a:cubicBezTo>
                    <a:cubicBezTo>
                      <a:pt x="78" y="127"/>
                      <a:pt x="74" y="117"/>
                      <a:pt x="69" y="113"/>
                    </a:cubicBezTo>
                    <a:cubicBezTo>
                      <a:pt x="66" y="112"/>
                      <a:pt x="66" y="112"/>
                      <a:pt x="65" y="109"/>
                    </a:cubicBezTo>
                    <a:cubicBezTo>
                      <a:pt x="65" y="98"/>
                      <a:pt x="65" y="98"/>
                      <a:pt x="65" y="98"/>
                    </a:cubicBezTo>
                    <a:cubicBezTo>
                      <a:pt x="60" y="93"/>
                      <a:pt x="56" y="88"/>
                      <a:pt x="52" y="84"/>
                    </a:cubicBezTo>
                    <a:cubicBezTo>
                      <a:pt x="46" y="78"/>
                      <a:pt x="36" y="79"/>
                      <a:pt x="31" y="72"/>
                    </a:cubicBezTo>
                    <a:cubicBezTo>
                      <a:pt x="34" y="72"/>
                      <a:pt x="44" y="74"/>
                      <a:pt x="40" y="69"/>
                    </a:cubicBezTo>
                    <a:cubicBezTo>
                      <a:pt x="34" y="59"/>
                      <a:pt x="26" y="50"/>
                      <a:pt x="19" y="45"/>
                    </a:cubicBezTo>
                    <a:cubicBezTo>
                      <a:pt x="14" y="41"/>
                      <a:pt x="14" y="29"/>
                      <a:pt x="11" y="24"/>
                    </a:cubicBezTo>
                    <a:cubicBezTo>
                      <a:pt x="7" y="16"/>
                      <a:pt x="3" y="1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76" y="16"/>
                      <a:pt x="76" y="16"/>
                      <a:pt x="76" y="16"/>
                    </a:cubicBezTo>
                    <a:cubicBezTo>
                      <a:pt x="113" y="16"/>
                      <a:pt x="113" y="16"/>
                      <a:pt x="113" y="16"/>
                    </a:cubicBezTo>
                    <a:cubicBezTo>
                      <a:pt x="113" y="10"/>
                      <a:pt x="113" y="10"/>
                      <a:pt x="113" y="10"/>
                    </a:cubicBezTo>
                    <a:cubicBezTo>
                      <a:pt x="121" y="10"/>
                      <a:pt x="121" y="10"/>
                      <a:pt x="121" y="10"/>
                    </a:cubicBezTo>
                    <a:cubicBezTo>
                      <a:pt x="136" y="14"/>
                      <a:pt x="145" y="16"/>
                      <a:pt x="152" y="29"/>
                    </a:cubicBezTo>
                    <a:cubicBezTo>
                      <a:pt x="156" y="35"/>
                      <a:pt x="163" y="50"/>
                      <a:pt x="172" y="50"/>
                    </a:cubicBezTo>
                    <a:cubicBezTo>
                      <a:pt x="181" y="50"/>
                      <a:pt x="178" y="38"/>
                      <a:pt x="188" y="38"/>
                    </a:cubicBezTo>
                    <a:cubicBezTo>
                      <a:pt x="214" y="38"/>
                      <a:pt x="213" y="70"/>
                      <a:pt x="227" y="84"/>
                    </a:cubicBezTo>
                    <a:cubicBezTo>
                      <a:pt x="231" y="87"/>
                      <a:pt x="242" y="90"/>
                      <a:pt x="249" y="90"/>
                    </a:cubicBezTo>
                    <a:cubicBezTo>
                      <a:pt x="249" y="89"/>
                      <a:pt x="247" y="87"/>
                      <a:pt x="247" y="86"/>
                    </a:cubicBezTo>
                    <a:cubicBezTo>
                      <a:pt x="247" y="86"/>
                      <a:pt x="247" y="86"/>
                      <a:pt x="247" y="86"/>
                    </a:cubicBezTo>
                    <a:lnTo>
                      <a:pt x="248" y="9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</p:grpSp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0" y="883820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 smtClean="0"/>
              <a:t>CLICK TO EDITE SUBTITLE</a:t>
            </a:r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381000" y="3413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66" name="Picture Placeholder 7"/>
          <p:cNvSpPr>
            <a:spLocks noGrp="1"/>
          </p:cNvSpPr>
          <p:nvPr>
            <p:ph type="pic" sz="quarter" idx="31" hasCustomPrompt="1"/>
          </p:nvPr>
        </p:nvSpPr>
        <p:spPr>
          <a:xfrm>
            <a:off x="4873692" y="1467347"/>
            <a:ext cx="1630800" cy="17784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solidFill>
              <a:schemeClr val="bg1"/>
            </a:solidFill>
          </a:ln>
          <a:effectLst/>
        </p:spPr>
        <p:txBody>
          <a:bodyPr lIns="0" tIns="0" rIns="0" bIns="274320" anchor="b"/>
          <a:lstStyle>
            <a:lvl1pPr algn="ctr" rtl="0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367" name="Picture Placeholder 7"/>
          <p:cNvSpPr>
            <a:spLocks noGrp="1"/>
          </p:cNvSpPr>
          <p:nvPr>
            <p:ph type="pic" sz="quarter" idx="19" hasCustomPrompt="1"/>
          </p:nvPr>
        </p:nvSpPr>
        <p:spPr>
          <a:xfrm>
            <a:off x="381000" y="1467347"/>
            <a:ext cx="1630800" cy="17784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solidFill>
              <a:schemeClr val="bg1"/>
            </a:solidFill>
          </a:ln>
          <a:effectLst/>
        </p:spPr>
        <p:txBody>
          <a:bodyPr lIns="0" tIns="0" rIns="0" bIns="274320" anchor="b"/>
          <a:lstStyle>
            <a:lvl1pPr algn="ctr" rtl="0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368" name="Picture Placeholder 7"/>
          <p:cNvSpPr>
            <a:spLocks noGrp="1"/>
          </p:cNvSpPr>
          <p:nvPr>
            <p:ph type="pic" sz="quarter" idx="30" hasCustomPrompt="1"/>
          </p:nvPr>
        </p:nvSpPr>
        <p:spPr>
          <a:xfrm>
            <a:off x="7120037" y="2932662"/>
            <a:ext cx="1629326" cy="1776864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solidFill>
              <a:schemeClr val="bg1"/>
            </a:solidFill>
          </a:ln>
          <a:effectLst/>
        </p:spPr>
        <p:txBody>
          <a:bodyPr lIns="0" tIns="0" rIns="0" bIns="274320" anchor="b"/>
          <a:lstStyle>
            <a:lvl1pPr algn="ctr" rtl="0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369" name="Picture Placeholder 7"/>
          <p:cNvSpPr>
            <a:spLocks noGrp="1"/>
          </p:cNvSpPr>
          <p:nvPr>
            <p:ph type="pic" sz="quarter" idx="32" hasCustomPrompt="1"/>
          </p:nvPr>
        </p:nvSpPr>
        <p:spPr>
          <a:xfrm>
            <a:off x="2627346" y="2931894"/>
            <a:ext cx="1630800" cy="17784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solidFill>
              <a:schemeClr val="bg1"/>
            </a:solidFill>
          </a:ln>
          <a:effectLst/>
        </p:spPr>
        <p:txBody>
          <a:bodyPr lIns="0" tIns="0" rIns="0" bIns="274320" anchor="b"/>
          <a:lstStyle>
            <a:lvl1pPr algn="ctr" rtl="0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9602747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0" y="883820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 smtClean="0"/>
              <a:t>CLICK TO EDITE SUBTITLE</a:t>
            </a:r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381000" y="3413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3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9" hasCustomPrompt="1"/>
          </p:nvPr>
        </p:nvSpPr>
        <p:spPr>
          <a:xfrm>
            <a:off x="381000" y="2972854"/>
            <a:ext cx="1630800" cy="17784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0" rIns="0" bIns="274320" anchor="b"/>
          <a:lstStyle>
            <a:lvl1pPr algn="ctr" rtl="0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21" name="Picture Placeholder 7"/>
          <p:cNvSpPr>
            <a:spLocks noGrp="1"/>
          </p:cNvSpPr>
          <p:nvPr>
            <p:ph type="pic" sz="quarter" idx="37" hasCustomPrompt="1"/>
          </p:nvPr>
        </p:nvSpPr>
        <p:spPr>
          <a:xfrm>
            <a:off x="7118563" y="1442955"/>
            <a:ext cx="1630800" cy="17784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0" rIns="0" bIns="274320" anchor="b"/>
          <a:lstStyle>
            <a:lvl1pPr algn="ctr" rtl="0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22" name="Picture Placeholder 7"/>
          <p:cNvSpPr>
            <a:spLocks noGrp="1"/>
          </p:cNvSpPr>
          <p:nvPr>
            <p:ph type="pic" sz="quarter" idx="38" hasCustomPrompt="1"/>
          </p:nvPr>
        </p:nvSpPr>
        <p:spPr>
          <a:xfrm>
            <a:off x="2626854" y="1442955"/>
            <a:ext cx="1630800" cy="17784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0" rIns="0" bIns="274320" anchor="b"/>
          <a:lstStyle>
            <a:lvl1pPr algn="ctr" rtl="0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23" name="Picture Placeholder 7"/>
          <p:cNvSpPr>
            <a:spLocks noGrp="1"/>
          </p:cNvSpPr>
          <p:nvPr>
            <p:ph type="pic" sz="quarter" idx="39" hasCustomPrompt="1"/>
          </p:nvPr>
        </p:nvSpPr>
        <p:spPr>
          <a:xfrm>
            <a:off x="4872708" y="2972854"/>
            <a:ext cx="1630800" cy="17784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lIns="0" tIns="0" rIns="0" bIns="274320" anchor="b"/>
          <a:lstStyle>
            <a:lvl1pPr algn="ctr" rtl="0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2904756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Rectangle 193"/>
          <p:cNvSpPr/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grpSp>
        <p:nvGrpSpPr>
          <p:cNvPr id="195" name="Group 194"/>
          <p:cNvGrpSpPr/>
          <p:nvPr userDrawn="1"/>
        </p:nvGrpSpPr>
        <p:grpSpPr>
          <a:xfrm>
            <a:off x="789473" y="1195200"/>
            <a:ext cx="7565054" cy="3764412"/>
            <a:chOff x="874886" y="1276350"/>
            <a:chExt cx="7335877" cy="3650376"/>
          </a:xfrm>
          <a:solidFill>
            <a:schemeClr val="bg1">
              <a:alpha val="50000"/>
            </a:schemeClr>
          </a:solidFill>
          <a:effectLst/>
        </p:grpSpPr>
        <p:grpSp>
          <p:nvGrpSpPr>
            <p:cNvPr id="196" name="Group 341"/>
            <p:cNvGrpSpPr/>
            <p:nvPr/>
          </p:nvGrpSpPr>
          <p:grpSpPr>
            <a:xfrm>
              <a:off x="3989287" y="2800445"/>
              <a:ext cx="1399363" cy="1565023"/>
              <a:chOff x="4097338" y="2217738"/>
              <a:chExt cx="1139825" cy="1274763"/>
            </a:xfrm>
            <a:grpFill/>
          </p:grpSpPr>
          <p:sp>
            <p:nvSpPr>
              <p:cNvPr id="368" name="Freeform 5"/>
              <p:cNvSpPr>
                <a:spLocks/>
              </p:cNvSpPr>
              <p:nvPr/>
            </p:nvSpPr>
            <p:spPr bwMode="auto">
              <a:xfrm>
                <a:off x="5102225" y="3086100"/>
                <a:ext cx="120650" cy="233363"/>
              </a:xfrm>
              <a:custGeom>
                <a:avLst/>
                <a:gdLst/>
                <a:ahLst/>
                <a:cxnLst>
                  <a:cxn ang="0">
                    <a:pos x="9" y="114"/>
                  </a:cxn>
                  <a:cxn ang="0">
                    <a:pos x="18" y="94"/>
                  </a:cxn>
                  <a:cxn ang="0">
                    <a:pos x="11" y="71"/>
                  </a:cxn>
                  <a:cxn ang="0">
                    <a:pos x="40" y="43"/>
                  </a:cxn>
                  <a:cxn ang="0">
                    <a:pos x="71" y="13"/>
                  </a:cxn>
                  <a:cxn ang="0">
                    <a:pos x="73" y="0"/>
                  </a:cxn>
                  <a:cxn ang="0">
                    <a:pos x="91" y="42"/>
                  </a:cxn>
                  <a:cxn ang="0">
                    <a:pos x="91" y="49"/>
                  </a:cxn>
                  <a:cxn ang="0">
                    <a:pos x="84" y="47"/>
                  </a:cxn>
                  <a:cxn ang="0">
                    <a:pos x="64" y="126"/>
                  </a:cxn>
                  <a:cxn ang="0">
                    <a:pos x="25" y="175"/>
                  </a:cxn>
                  <a:cxn ang="0">
                    <a:pos x="5" y="151"/>
                  </a:cxn>
                  <a:cxn ang="0">
                    <a:pos x="5" y="140"/>
                  </a:cxn>
                  <a:cxn ang="0">
                    <a:pos x="0" y="122"/>
                  </a:cxn>
                  <a:cxn ang="0">
                    <a:pos x="9" y="114"/>
                  </a:cxn>
                </a:cxnLst>
                <a:rect l="0" t="0" r="r" b="b"/>
                <a:pathLst>
                  <a:path w="91" h="175">
                    <a:moveTo>
                      <a:pt x="9" y="114"/>
                    </a:moveTo>
                    <a:cubicBezTo>
                      <a:pt x="9" y="114"/>
                      <a:pt x="18" y="95"/>
                      <a:pt x="18" y="94"/>
                    </a:cubicBezTo>
                    <a:cubicBezTo>
                      <a:pt x="18" y="89"/>
                      <a:pt x="11" y="78"/>
                      <a:pt x="11" y="71"/>
                    </a:cubicBezTo>
                    <a:cubicBezTo>
                      <a:pt x="11" y="49"/>
                      <a:pt x="27" y="50"/>
                      <a:pt x="40" y="43"/>
                    </a:cubicBezTo>
                    <a:cubicBezTo>
                      <a:pt x="50" y="37"/>
                      <a:pt x="64" y="20"/>
                      <a:pt x="71" y="13"/>
                    </a:cubicBezTo>
                    <a:cubicBezTo>
                      <a:pt x="73" y="11"/>
                      <a:pt x="72" y="4"/>
                      <a:pt x="73" y="0"/>
                    </a:cubicBezTo>
                    <a:cubicBezTo>
                      <a:pt x="88" y="2"/>
                      <a:pt x="87" y="31"/>
                      <a:pt x="91" y="42"/>
                    </a:cubicBezTo>
                    <a:cubicBezTo>
                      <a:pt x="91" y="49"/>
                      <a:pt x="91" y="49"/>
                      <a:pt x="91" y="49"/>
                    </a:cubicBezTo>
                    <a:cubicBezTo>
                      <a:pt x="89" y="48"/>
                      <a:pt x="85" y="47"/>
                      <a:pt x="84" y="47"/>
                    </a:cubicBezTo>
                    <a:cubicBezTo>
                      <a:pt x="84" y="79"/>
                      <a:pt x="74" y="101"/>
                      <a:pt x="64" y="126"/>
                    </a:cubicBezTo>
                    <a:cubicBezTo>
                      <a:pt x="56" y="146"/>
                      <a:pt x="52" y="175"/>
                      <a:pt x="25" y="175"/>
                    </a:cubicBezTo>
                    <a:cubicBezTo>
                      <a:pt x="14" y="175"/>
                      <a:pt x="5" y="163"/>
                      <a:pt x="5" y="151"/>
                    </a:cubicBezTo>
                    <a:cubicBezTo>
                      <a:pt x="5" y="145"/>
                      <a:pt x="6" y="143"/>
                      <a:pt x="5" y="140"/>
                    </a:cubicBezTo>
                    <a:cubicBezTo>
                      <a:pt x="0" y="136"/>
                      <a:pt x="0" y="129"/>
                      <a:pt x="0" y="122"/>
                    </a:cubicBezTo>
                    <a:cubicBezTo>
                      <a:pt x="0" y="121"/>
                      <a:pt x="8" y="114"/>
                      <a:pt x="9" y="11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69" name="Freeform 6"/>
              <p:cNvSpPr>
                <a:spLocks/>
              </p:cNvSpPr>
              <p:nvPr/>
            </p:nvSpPr>
            <p:spPr bwMode="auto">
              <a:xfrm>
                <a:off x="4097338" y="2217738"/>
                <a:ext cx="1139825" cy="1274763"/>
              </a:xfrm>
              <a:custGeom>
                <a:avLst/>
                <a:gdLst/>
                <a:ahLst/>
                <a:cxnLst>
                  <a:cxn ang="0">
                    <a:pos x="499" y="66"/>
                  </a:cxn>
                  <a:cxn ang="0">
                    <a:pos x="527" y="81"/>
                  </a:cxn>
                  <a:cxn ang="0">
                    <a:pos x="609" y="86"/>
                  </a:cxn>
                  <a:cxn ang="0">
                    <a:pos x="644" y="89"/>
                  </a:cxn>
                  <a:cxn ang="0">
                    <a:pos x="644" y="136"/>
                  </a:cxn>
                  <a:cxn ang="0">
                    <a:pos x="620" y="115"/>
                  </a:cxn>
                  <a:cxn ang="0">
                    <a:pos x="679" y="223"/>
                  </a:cxn>
                  <a:cxn ang="0">
                    <a:pos x="699" y="267"/>
                  </a:cxn>
                  <a:cxn ang="0">
                    <a:pos x="730" y="310"/>
                  </a:cxn>
                  <a:cxn ang="0">
                    <a:pos x="755" y="348"/>
                  </a:cxn>
                  <a:cxn ang="0">
                    <a:pos x="787" y="359"/>
                  </a:cxn>
                  <a:cxn ang="0">
                    <a:pos x="853" y="346"/>
                  </a:cxn>
                  <a:cxn ang="0">
                    <a:pos x="826" y="425"/>
                  </a:cxn>
                  <a:cxn ang="0">
                    <a:pos x="719" y="541"/>
                  </a:cxn>
                  <a:cxn ang="0">
                    <a:pos x="708" y="600"/>
                  </a:cxn>
                  <a:cxn ang="0">
                    <a:pos x="721" y="638"/>
                  </a:cxn>
                  <a:cxn ang="0">
                    <a:pos x="720" y="676"/>
                  </a:cxn>
                  <a:cxn ang="0">
                    <a:pos x="660" y="745"/>
                  </a:cxn>
                  <a:cxn ang="0">
                    <a:pos x="659" y="788"/>
                  </a:cxn>
                  <a:cxn ang="0">
                    <a:pos x="643" y="816"/>
                  </a:cxn>
                  <a:cxn ang="0">
                    <a:pos x="627" y="846"/>
                  </a:cxn>
                  <a:cxn ang="0">
                    <a:pos x="592" y="902"/>
                  </a:cxn>
                  <a:cxn ang="0">
                    <a:pos x="538" y="946"/>
                  </a:cxn>
                  <a:cxn ang="0">
                    <a:pos x="512" y="944"/>
                  </a:cxn>
                  <a:cxn ang="0">
                    <a:pos x="452" y="949"/>
                  </a:cxn>
                  <a:cxn ang="0">
                    <a:pos x="440" y="929"/>
                  </a:cxn>
                  <a:cxn ang="0">
                    <a:pos x="431" y="893"/>
                  </a:cxn>
                  <a:cxn ang="0">
                    <a:pos x="395" y="789"/>
                  </a:cxn>
                  <a:cxn ang="0">
                    <a:pos x="360" y="708"/>
                  </a:cxn>
                  <a:cxn ang="0">
                    <a:pos x="382" y="621"/>
                  </a:cxn>
                  <a:cxn ang="0">
                    <a:pos x="364" y="558"/>
                  </a:cxn>
                  <a:cxn ang="0">
                    <a:pos x="337" y="490"/>
                  </a:cxn>
                  <a:cxn ang="0">
                    <a:pos x="342" y="461"/>
                  </a:cxn>
                  <a:cxn ang="0">
                    <a:pos x="295" y="443"/>
                  </a:cxn>
                  <a:cxn ang="0">
                    <a:pos x="206" y="433"/>
                  </a:cxn>
                  <a:cxn ang="0">
                    <a:pos x="164" y="434"/>
                  </a:cxn>
                  <a:cxn ang="0">
                    <a:pos x="109" y="439"/>
                  </a:cxn>
                  <a:cxn ang="0">
                    <a:pos x="40" y="369"/>
                  </a:cxn>
                  <a:cxn ang="0">
                    <a:pos x="7" y="338"/>
                  </a:cxn>
                  <a:cxn ang="0">
                    <a:pos x="7" y="324"/>
                  </a:cxn>
                  <a:cxn ang="0">
                    <a:pos x="18" y="269"/>
                  </a:cxn>
                  <a:cxn ang="0">
                    <a:pos x="22" y="199"/>
                  </a:cxn>
                  <a:cxn ang="0">
                    <a:pos x="77" y="132"/>
                  </a:cxn>
                  <a:cxn ang="0">
                    <a:pos x="104" y="77"/>
                  </a:cxn>
                  <a:cxn ang="0">
                    <a:pos x="141" y="36"/>
                  </a:cxn>
                  <a:cxn ang="0">
                    <a:pos x="187" y="35"/>
                  </a:cxn>
                  <a:cxn ang="0">
                    <a:pos x="273" y="6"/>
                  </a:cxn>
                  <a:cxn ang="0">
                    <a:pos x="307" y="4"/>
                  </a:cxn>
                  <a:cxn ang="0">
                    <a:pos x="338" y="0"/>
                  </a:cxn>
                  <a:cxn ang="0">
                    <a:pos x="358" y="6"/>
                  </a:cxn>
                  <a:cxn ang="0">
                    <a:pos x="357" y="27"/>
                  </a:cxn>
                  <a:cxn ang="0">
                    <a:pos x="371" y="64"/>
                  </a:cxn>
                  <a:cxn ang="0">
                    <a:pos x="455" y="100"/>
                  </a:cxn>
                  <a:cxn ang="0">
                    <a:pos x="464" y="84"/>
                  </a:cxn>
                  <a:cxn ang="0">
                    <a:pos x="490" y="66"/>
                  </a:cxn>
                </a:cxnLst>
                <a:rect l="0" t="0" r="r" b="b"/>
                <a:pathLst>
                  <a:path w="856" h="957">
                    <a:moveTo>
                      <a:pt x="490" y="66"/>
                    </a:moveTo>
                    <a:cubicBezTo>
                      <a:pt x="499" y="66"/>
                      <a:pt x="499" y="66"/>
                      <a:pt x="499" y="66"/>
                    </a:cubicBezTo>
                    <a:cubicBezTo>
                      <a:pt x="499" y="73"/>
                      <a:pt x="504" y="74"/>
                      <a:pt x="506" y="77"/>
                    </a:cubicBezTo>
                    <a:cubicBezTo>
                      <a:pt x="510" y="82"/>
                      <a:pt x="520" y="78"/>
                      <a:pt x="527" y="81"/>
                    </a:cubicBezTo>
                    <a:cubicBezTo>
                      <a:pt x="541" y="86"/>
                      <a:pt x="561" y="93"/>
                      <a:pt x="576" y="93"/>
                    </a:cubicBezTo>
                    <a:cubicBezTo>
                      <a:pt x="591" y="93"/>
                      <a:pt x="595" y="86"/>
                      <a:pt x="609" y="86"/>
                    </a:cubicBezTo>
                    <a:cubicBezTo>
                      <a:pt x="617" y="86"/>
                      <a:pt x="622" y="92"/>
                      <a:pt x="632" y="92"/>
                    </a:cubicBezTo>
                    <a:cubicBezTo>
                      <a:pt x="638" y="92"/>
                      <a:pt x="638" y="90"/>
                      <a:pt x="644" y="89"/>
                    </a:cubicBezTo>
                    <a:cubicBezTo>
                      <a:pt x="647" y="96"/>
                      <a:pt x="653" y="102"/>
                      <a:pt x="653" y="111"/>
                    </a:cubicBezTo>
                    <a:cubicBezTo>
                      <a:pt x="653" y="115"/>
                      <a:pt x="646" y="131"/>
                      <a:pt x="644" y="136"/>
                    </a:cubicBezTo>
                    <a:cubicBezTo>
                      <a:pt x="635" y="135"/>
                      <a:pt x="627" y="115"/>
                      <a:pt x="620" y="107"/>
                    </a:cubicBezTo>
                    <a:cubicBezTo>
                      <a:pt x="620" y="115"/>
                      <a:pt x="620" y="115"/>
                      <a:pt x="620" y="115"/>
                    </a:cubicBezTo>
                    <a:cubicBezTo>
                      <a:pt x="662" y="189"/>
                      <a:pt x="662" y="189"/>
                      <a:pt x="662" y="189"/>
                    </a:cubicBezTo>
                    <a:cubicBezTo>
                      <a:pt x="659" y="198"/>
                      <a:pt x="673" y="218"/>
                      <a:pt x="679" y="223"/>
                    </a:cubicBezTo>
                    <a:cubicBezTo>
                      <a:pt x="679" y="246"/>
                      <a:pt x="679" y="246"/>
                      <a:pt x="679" y="246"/>
                    </a:cubicBezTo>
                    <a:cubicBezTo>
                      <a:pt x="684" y="258"/>
                      <a:pt x="692" y="258"/>
                      <a:pt x="699" y="267"/>
                    </a:cubicBezTo>
                    <a:cubicBezTo>
                      <a:pt x="707" y="278"/>
                      <a:pt x="702" y="289"/>
                      <a:pt x="710" y="297"/>
                    </a:cubicBezTo>
                    <a:cubicBezTo>
                      <a:pt x="717" y="304"/>
                      <a:pt x="722" y="305"/>
                      <a:pt x="730" y="310"/>
                    </a:cubicBezTo>
                    <a:cubicBezTo>
                      <a:pt x="737" y="316"/>
                      <a:pt x="741" y="334"/>
                      <a:pt x="755" y="334"/>
                    </a:cubicBezTo>
                    <a:cubicBezTo>
                      <a:pt x="755" y="341"/>
                      <a:pt x="759" y="343"/>
                      <a:pt x="755" y="348"/>
                    </a:cubicBezTo>
                    <a:cubicBezTo>
                      <a:pt x="761" y="352"/>
                      <a:pt x="767" y="366"/>
                      <a:pt x="774" y="366"/>
                    </a:cubicBezTo>
                    <a:cubicBezTo>
                      <a:pt x="781" y="366"/>
                      <a:pt x="782" y="361"/>
                      <a:pt x="787" y="359"/>
                    </a:cubicBezTo>
                    <a:cubicBezTo>
                      <a:pt x="794" y="357"/>
                      <a:pt x="798" y="360"/>
                      <a:pt x="805" y="359"/>
                    </a:cubicBezTo>
                    <a:cubicBezTo>
                      <a:pt x="822" y="356"/>
                      <a:pt x="838" y="350"/>
                      <a:pt x="853" y="346"/>
                    </a:cubicBezTo>
                    <a:cubicBezTo>
                      <a:pt x="855" y="348"/>
                      <a:pt x="856" y="350"/>
                      <a:pt x="856" y="352"/>
                    </a:cubicBezTo>
                    <a:cubicBezTo>
                      <a:pt x="856" y="377"/>
                      <a:pt x="837" y="410"/>
                      <a:pt x="826" y="425"/>
                    </a:cubicBezTo>
                    <a:cubicBezTo>
                      <a:pt x="812" y="443"/>
                      <a:pt x="807" y="459"/>
                      <a:pt x="790" y="471"/>
                    </a:cubicBezTo>
                    <a:cubicBezTo>
                      <a:pt x="761" y="494"/>
                      <a:pt x="730" y="501"/>
                      <a:pt x="719" y="541"/>
                    </a:cubicBezTo>
                    <a:cubicBezTo>
                      <a:pt x="716" y="552"/>
                      <a:pt x="704" y="555"/>
                      <a:pt x="704" y="567"/>
                    </a:cubicBezTo>
                    <a:cubicBezTo>
                      <a:pt x="704" y="581"/>
                      <a:pt x="708" y="587"/>
                      <a:pt x="708" y="600"/>
                    </a:cubicBezTo>
                    <a:cubicBezTo>
                      <a:pt x="708" y="615"/>
                      <a:pt x="724" y="623"/>
                      <a:pt x="724" y="631"/>
                    </a:cubicBezTo>
                    <a:cubicBezTo>
                      <a:pt x="724" y="634"/>
                      <a:pt x="722" y="637"/>
                      <a:pt x="721" y="638"/>
                    </a:cubicBezTo>
                    <a:cubicBezTo>
                      <a:pt x="721" y="649"/>
                      <a:pt x="721" y="649"/>
                      <a:pt x="721" y="649"/>
                    </a:cubicBezTo>
                    <a:cubicBezTo>
                      <a:pt x="721" y="656"/>
                      <a:pt x="720" y="664"/>
                      <a:pt x="720" y="676"/>
                    </a:cubicBezTo>
                    <a:cubicBezTo>
                      <a:pt x="722" y="679"/>
                      <a:pt x="723" y="682"/>
                      <a:pt x="723" y="685"/>
                    </a:cubicBezTo>
                    <a:cubicBezTo>
                      <a:pt x="723" y="720"/>
                      <a:pt x="665" y="716"/>
                      <a:pt x="660" y="745"/>
                    </a:cubicBezTo>
                    <a:cubicBezTo>
                      <a:pt x="654" y="746"/>
                      <a:pt x="647" y="753"/>
                      <a:pt x="647" y="758"/>
                    </a:cubicBezTo>
                    <a:cubicBezTo>
                      <a:pt x="647" y="768"/>
                      <a:pt x="659" y="774"/>
                      <a:pt x="659" y="788"/>
                    </a:cubicBezTo>
                    <a:cubicBezTo>
                      <a:pt x="659" y="795"/>
                      <a:pt x="658" y="809"/>
                      <a:pt x="656" y="813"/>
                    </a:cubicBezTo>
                    <a:cubicBezTo>
                      <a:pt x="653" y="817"/>
                      <a:pt x="646" y="815"/>
                      <a:pt x="643" y="816"/>
                    </a:cubicBezTo>
                    <a:cubicBezTo>
                      <a:pt x="632" y="822"/>
                      <a:pt x="626" y="826"/>
                      <a:pt x="621" y="837"/>
                    </a:cubicBezTo>
                    <a:cubicBezTo>
                      <a:pt x="624" y="839"/>
                      <a:pt x="627" y="842"/>
                      <a:pt x="627" y="846"/>
                    </a:cubicBezTo>
                    <a:cubicBezTo>
                      <a:pt x="627" y="859"/>
                      <a:pt x="615" y="868"/>
                      <a:pt x="610" y="874"/>
                    </a:cubicBezTo>
                    <a:cubicBezTo>
                      <a:pt x="600" y="883"/>
                      <a:pt x="599" y="893"/>
                      <a:pt x="592" y="902"/>
                    </a:cubicBezTo>
                    <a:cubicBezTo>
                      <a:pt x="581" y="916"/>
                      <a:pt x="576" y="929"/>
                      <a:pt x="558" y="938"/>
                    </a:cubicBezTo>
                    <a:cubicBezTo>
                      <a:pt x="550" y="941"/>
                      <a:pt x="539" y="938"/>
                      <a:pt x="538" y="946"/>
                    </a:cubicBezTo>
                    <a:cubicBezTo>
                      <a:pt x="532" y="946"/>
                      <a:pt x="529" y="949"/>
                      <a:pt x="525" y="949"/>
                    </a:cubicBezTo>
                    <a:cubicBezTo>
                      <a:pt x="520" y="949"/>
                      <a:pt x="517" y="944"/>
                      <a:pt x="512" y="944"/>
                    </a:cubicBezTo>
                    <a:cubicBezTo>
                      <a:pt x="494" y="944"/>
                      <a:pt x="483" y="957"/>
                      <a:pt x="466" y="957"/>
                    </a:cubicBezTo>
                    <a:cubicBezTo>
                      <a:pt x="459" y="957"/>
                      <a:pt x="455" y="953"/>
                      <a:pt x="452" y="949"/>
                    </a:cubicBezTo>
                    <a:cubicBezTo>
                      <a:pt x="449" y="949"/>
                      <a:pt x="449" y="950"/>
                      <a:pt x="448" y="951"/>
                    </a:cubicBezTo>
                    <a:cubicBezTo>
                      <a:pt x="448" y="942"/>
                      <a:pt x="443" y="932"/>
                      <a:pt x="440" y="929"/>
                    </a:cubicBezTo>
                    <a:cubicBezTo>
                      <a:pt x="443" y="925"/>
                      <a:pt x="445" y="922"/>
                      <a:pt x="445" y="917"/>
                    </a:cubicBezTo>
                    <a:cubicBezTo>
                      <a:pt x="445" y="910"/>
                      <a:pt x="433" y="897"/>
                      <a:pt x="431" y="893"/>
                    </a:cubicBezTo>
                    <a:cubicBezTo>
                      <a:pt x="415" y="866"/>
                      <a:pt x="395" y="840"/>
                      <a:pt x="395" y="801"/>
                    </a:cubicBezTo>
                    <a:cubicBezTo>
                      <a:pt x="395" y="794"/>
                      <a:pt x="395" y="792"/>
                      <a:pt x="395" y="789"/>
                    </a:cubicBezTo>
                    <a:cubicBezTo>
                      <a:pt x="395" y="783"/>
                      <a:pt x="389" y="781"/>
                      <a:pt x="386" y="774"/>
                    </a:cubicBezTo>
                    <a:cubicBezTo>
                      <a:pt x="374" y="754"/>
                      <a:pt x="360" y="737"/>
                      <a:pt x="360" y="708"/>
                    </a:cubicBezTo>
                    <a:cubicBezTo>
                      <a:pt x="360" y="677"/>
                      <a:pt x="388" y="670"/>
                      <a:pt x="388" y="646"/>
                    </a:cubicBezTo>
                    <a:cubicBezTo>
                      <a:pt x="388" y="635"/>
                      <a:pt x="384" y="631"/>
                      <a:pt x="382" y="621"/>
                    </a:cubicBezTo>
                    <a:cubicBezTo>
                      <a:pt x="379" y="602"/>
                      <a:pt x="376" y="596"/>
                      <a:pt x="371" y="585"/>
                    </a:cubicBezTo>
                    <a:cubicBezTo>
                      <a:pt x="368" y="576"/>
                      <a:pt x="370" y="566"/>
                      <a:pt x="364" y="558"/>
                    </a:cubicBezTo>
                    <a:cubicBezTo>
                      <a:pt x="352" y="544"/>
                      <a:pt x="327" y="528"/>
                      <a:pt x="327" y="508"/>
                    </a:cubicBezTo>
                    <a:cubicBezTo>
                      <a:pt x="327" y="503"/>
                      <a:pt x="334" y="492"/>
                      <a:pt x="337" y="490"/>
                    </a:cubicBezTo>
                    <a:cubicBezTo>
                      <a:pt x="336" y="486"/>
                      <a:pt x="337" y="485"/>
                      <a:pt x="337" y="483"/>
                    </a:cubicBezTo>
                    <a:cubicBezTo>
                      <a:pt x="337" y="478"/>
                      <a:pt x="337" y="465"/>
                      <a:pt x="342" y="461"/>
                    </a:cubicBezTo>
                    <a:cubicBezTo>
                      <a:pt x="337" y="451"/>
                      <a:pt x="329" y="443"/>
                      <a:pt x="314" y="443"/>
                    </a:cubicBezTo>
                    <a:cubicBezTo>
                      <a:pt x="306" y="443"/>
                      <a:pt x="299" y="443"/>
                      <a:pt x="295" y="443"/>
                    </a:cubicBezTo>
                    <a:cubicBezTo>
                      <a:pt x="282" y="443"/>
                      <a:pt x="279" y="417"/>
                      <a:pt x="261" y="417"/>
                    </a:cubicBezTo>
                    <a:cubicBezTo>
                      <a:pt x="239" y="417"/>
                      <a:pt x="223" y="427"/>
                      <a:pt x="206" y="433"/>
                    </a:cubicBezTo>
                    <a:cubicBezTo>
                      <a:pt x="199" y="435"/>
                      <a:pt x="197" y="440"/>
                      <a:pt x="191" y="440"/>
                    </a:cubicBezTo>
                    <a:cubicBezTo>
                      <a:pt x="184" y="440"/>
                      <a:pt x="173" y="434"/>
                      <a:pt x="164" y="434"/>
                    </a:cubicBezTo>
                    <a:cubicBezTo>
                      <a:pt x="147" y="434"/>
                      <a:pt x="139" y="443"/>
                      <a:pt x="122" y="443"/>
                    </a:cubicBezTo>
                    <a:cubicBezTo>
                      <a:pt x="117" y="443"/>
                      <a:pt x="111" y="440"/>
                      <a:pt x="109" y="439"/>
                    </a:cubicBezTo>
                    <a:cubicBezTo>
                      <a:pt x="97" y="430"/>
                      <a:pt x="71" y="415"/>
                      <a:pt x="62" y="401"/>
                    </a:cubicBezTo>
                    <a:cubicBezTo>
                      <a:pt x="53" y="388"/>
                      <a:pt x="51" y="377"/>
                      <a:pt x="40" y="369"/>
                    </a:cubicBezTo>
                    <a:cubicBezTo>
                      <a:pt x="37" y="366"/>
                      <a:pt x="13" y="346"/>
                      <a:pt x="13" y="344"/>
                    </a:cubicBezTo>
                    <a:cubicBezTo>
                      <a:pt x="11" y="341"/>
                      <a:pt x="10" y="340"/>
                      <a:pt x="7" y="338"/>
                    </a:cubicBezTo>
                    <a:cubicBezTo>
                      <a:pt x="9" y="338"/>
                      <a:pt x="9" y="338"/>
                      <a:pt x="9" y="338"/>
                    </a:cubicBezTo>
                    <a:cubicBezTo>
                      <a:pt x="9" y="331"/>
                      <a:pt x="7" y="328"/>
                      <a:pt x="7" y="324"/>
                    </a:cubicBezTo>
                    <a:cubicBezTo>
                      <a:pt x="7" y="317"/>
                      <a:pt x="3" y="315"/>
                      <a:pt x="0" y="309"/>
                    </a:cubicBezTo>
                    <a:cubicBezTo>
                      <a:pt x="10" y="304"/>
                      <a:pt x="18" y="280"/>
                      <a:pt x="18" y="269"/>
                    </a:cubicBezTo>
                    <a:cubicBezTo>
                      <a:pt x="18" y="250"/>
                      <a:pt x="10" y="238"/>
                      <a:pt x="10" y="220"/>
                    </a:cubicBezTo>
                    <a:cubicBezTo>
                      <a:pt x="10" y="211"/>
                      <a:pt x="20" y="206"/>
                      <a:pt x="22" y="199"/>
                    </a:cubicBezTo>
                    <a:cubicBezTo>
                      <a:pt x="28" y="182"/>
                      <a:pt x="41" y="158"/>
                      <a:pt x="52" y="144"/>
                    </a:cubicBezTo>
                    <a:cubicBezTo>
                      <a:pt x="58" y="135"/>
                      <a:pt x="69" y="136"/>
                      <a:pt x="77" y="132"/>
                    </a:cubicBezTo>
                    <a:cubicBezTo>
                      <a:pt x="84" y="128"/>
                      <a:pt x="95" y="119"/>
                      <a:pt x="97" y="112"/>
                    </a:cubicBezTo>
                    <a:cubicBezTo>
                      <a:pt x="102" y="96"/>
                      <a:pt x="96" y="89"/>
                      <a:pt x="104" y="77"/>
                    </a:cubicBezTo>
                    <a:cubicBezTo>
                      <a:pt x="116" y="63"/>
                      <a:pt x="131" y="49"/>
                      <a:pt x="142" y="36"/>
                    </a:cubicBezTo>
                    <a:cubicBezTo>
                      <a:pt x="141" y="36"/>
                      <a:pt x="141" y="36"/>
                      <a:pt x="141" y="36"/>
                    </a:cubicBezTo>
                    <a:cubicBezTo>
                      <a:pt x="145" y="31"/>
                      <a:pt x="146" y="27"/>
                      <a:pt x="150" y="24"/>
                    </a:cubicBezTo>
                    <a:cubicBezTo>
                      <a:pt x="161" y="32"/>
                      <a:pt x="172" y="35"/>
                      <a:pt x="187" y="35"/>
                    </a:cubicBezTo>
                    <a:cubicBezTo>
                      <a:pt x="197" y="35"/>
                      <a:pt x="198" y="29"/>
                      <a:pt x="204" y="27"/>
                    </a:cubicBezTo>
                    <a:cubicBezTo>
                      <a:pt x="221" y="18"/>
                      <a:pt x="254" y="6"/>
                      <a:pt x="273" y="6"/>
                    </a:cubicBezTo>
                    <a:cubicBezTo>
                      <a:pt x="280" y="6"/>
                      <a:pt x="285" y="10"/>
                      <a:pt x="289" y="10"/>
                    </a:cubicBezTo>
                    <a:cubicBezTo>
                      <a:pt x="294" y="10"/>
                      <a:pt x="301" y="4"/>
                      <a:pt x="307" y="4"/>
                    </a:cubicBezTo>
                    <a:cubicBezTo>
                      <a:pt x="313" y="4"/>
                      <a:pt x="316" y="7"/>
                      <a:pt x="321" y="7"/>
                    </a:cubicBezTo>
                    <a:cubicBezTo>
                      <a:pt x="329" y="7"/>
                      <a:pt x="330" y="0"/>
                      <a:pt x="338" y="0"/>
                    </a:cubicBezTo>
                    <a:cubicBezTo>
                      <a:pt x="347" y="0"/>
                      <a:pt x="344" y="8"/>
                      <a:pt x="351" y="8"/>
                    </a:cubicBezTo>
                    <a:cubicBezTo>
                      <a:pt x="354" y="8"/>
                      <a:pt x="355" y="6"/>
                      <a:pt x="358" y="6"/>
                    </a:cubicBezTo>
                    <a:cubicBezTo>
                      <a:pt x="358" y="12"/>
                      <a:pt x="351" y="11"/>
                      <a:pt x="351" y="17"/>
                    </a:cubicBezTo>
                    <a:cubicBezTo>
                      <a:pt x="351" y="21"/>
                      <a:pt x="357" y="23"/>
                      <a:pt x="357" y="27"/>
                    </a:cubicBezTo>
                    <a:cubicBezTo>
                      <a:pt x="357" y="33"/>
                      <a:pt x="351" y="37"/>
                      <a:pt x="351" y="44"/>
                    </a:cubicBezTo>
                    <a:cubicBezTo>
                      <a:pt x="351" y="55"/>
                      <a:pt x="363" y="64"/>
                      <a:pt x="371" y="64"/>
                    </a:cubicBezTo>
                    <a:cubicBezTo>
                      <a:pt x="377" y="64"/>
                      <a:pt x="380" y="64"/>
                      <a:pt x="384" y="64"/>
                    </a:cubicBezTo>
                    <a:cubicBezTo>
                      <a:pt x="412" y="64"/>
                      <a:pt x="423" y="100"/>
                      <a:pt x="455" y="100"/>
                    </a:cubicBezTo>
                    <a:cubicBezTo>
                      <a:pt x="459" y="100"/>
                      <a:pt x="464" y="95"/>
                      <a:pt x="464" y="93"/>
                    </a:cubicBezTo>
                    <a:cubicBezTo>
                      <a:pt x="464" y="90"/>
                      <a:pt x="464" y="87"/>
                      <a:pt x="464" y="84"/>
                    </a:cubicBezTo>
                    <a:cubicBezTo>
                      <a:pt x="464" y="70"/>
                      <a:pt x="475" y="70"/>
                      <a:pt x="488" y="66"/>
                    </a:cubicBezTo>
                    <a:lnTo>
                      <a:pt x="490" y="66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grpSp>
          <p:nvGrpSpPr>
            <p:cNvPr id="197" name="Group 196"/>
            <p:cNvGrpSpPr/>
            <p:nvPr/>
          </p:nvGrpSpPr>
          <p:grpSpPr>
            <a:xfrm>
              <a:off x="874886" y="1276350"/>
              <a:ext cx="3180780" cy="1832003"/>
              <a:chOff x="893725" y="1200132"/>
              <a:chExt cx="3180780" cy="1832003"/>
            </a:xfrm>
            <a:grpFill/>
          </p:grpSpPr>
          <p:sp>
            <p:nvSpPr>
              <p:cNvPr id="316" name="Freeform 39"/>
              <p:cNvSpPr>
                <a:spLocks/>
              </p:cNvSpPr>
              <p:nvPr/>
            </p:nvSpPr>
            <p:spPr bwMode="auto">
              <a:xfrm>
                <a:off x="3844522" y="1927086"/>
                <a:ext cx="208544" cy="95499"/>
              </a:xfrm>
              <a:custGeom>
                <a:avLst/>
                <a:gdLst/>
                <a:ahLst/>
                <a:cxnLst>
                  <a:cxn ang="0">
                    <a:pos x="127" y="31"/>
                  </a:cxn>
                  <a:cxn ang="0">
                    <a:pos x="108" y="47"/>
                  </a:cxn>
                  <a:cxn ang="0">
                    <a:pos x="74" y="58"/>
                  </a:cxn>
                  <a:cxn ang="0">
                    <a:pos x="34" y="50"/>
                  </a:cxn>
                  <a:cxn ang="0">
                    <a:pos x="14" y="42"/>
                  </a:cxn>
                  <a:cxn ang="0">
                    <a:pos x="18" y="40"/>
                  </a:cxn>
                  <a:cxn ang="0">
                    <a:pos x="21" y="27"/>
                  </a:cxn>
                  <a:cxn ang="0">
                    <a:pos x="2" y="25"/>
                  </a:cxn>
                  <a:cxn ang="0">
                    <a:pos x="25" y="21"/>
                  </a:cxn>
                  <a:cxn ang="0">
                    <a:pos x="23" y="18"/>
                  </a:cxn>
                  <a:cxn ang="0">
                    <a:pos x="0" y="8"/>
                  </a:cxn>
                  <a:cxn ang="0">
                    <a:pos x="9" y="9"/>
                  </a:cxn>
                  <a:cxn ang="0">
                    <a:pos x="9" y="5"/>
                  </a:cxn>
                  <a:cxn ang="0">
                    <a:pos x="17" y="0"/>
                  </a:cxn>
                  <a:cxn ang="0">
                    <a:pos x="21" y="0"/>
                  </a:cxn>
                  <a:cxn ang="0">
                    <a:pos x="23" y="7"/>
                  </a:cxn>
                  <a:cxn ang="0">
                    <a:pos x="30" y="16"/>
                  </a:cxn>
                  <a:cxn ang="0">
                    <a:pos x="38" y="13"/>
                  </a:cxn>
                  <a:cxn ang="0">
                    <a:pos x="38" y="8"/>
                  </a:cxn>
                  <a:cxn ang="0">
                    <a:pos x="44" y="12"/>
                  </a:cxn>
                  <a:cxn ang="0">
                    <a:pos x="54" y="9"/>
                  </a:cxn>
                  <a:cxn ang="0">
                    <a:pos x="60" y="12"/>
                  </a:cxn>
                  <a:cxn ang="0">
                    <a:pos x="60" y="8"/>
                  </a:cxn>
                  <a:cxn ang="0">
                    <a:pos x="74" y="9"/>
                  </a:cxn>
                  <a:cxn ang="0">
                    <a:pos x="89" y="8"/>
                  </a:cxn>
                  <a:cxn ang="0">
                    <a:pos x="91" y="1"/>
                  </a:cxn>
                  <a:cxn ang="0">
                    <a:pos x="96" y="1"/>
                  </a:cxn>
                  <a:cxn ang="0">
                    <a:pos x="104" y="7"/>
                  </a:cxn>
                  <a:cxn ang="0">
                    <a:pos x="115" y="4"/>
                  </a:cxn>
                  <a:cxn ang="0">
                    <a:pos x="112" y="8"/>
                  </a:cxn>
                  <a:cxn ang="0">
                    <a:pos x="128" y="30"/>
                  </a:cxn>
                  <a:cxn ang="0">
                    <a:pos x="127" y="31"/>
                  </a:cxn>
                </a:cxnLst>
                <a:rect l="0" t="0" r="r" b="b"/>
                <a:pathLst>
                  <a:path w="128" h="58">
                    <a:moveTo>
                      <a:pt x="127" y="31"/>
                    </a:moveTo>
                    <a:cubicBezTo>
                      <a:pt x="124" y="38"/>
                      <a:pt x="113" y="45"/>
                      <a:pt x="108" y="47"/>
                    </a:cubicBezTo>
                    <a:cubicBezTo>
                      <a:pt x="97" y="51"/>
                      <a:pt x="89" y="58"/>
                      <a:pt x="74" y="58"/>
                    </a:cubicBezTo>
                    <a:cubicBezTo>
                      <a:pt x="57" y="58"/>
                      <a:pt x="46" y="54"/>
                      <a:pt x="34" y="50"/>
                    </a:cubicBezTo>
                    <a:cubicBezTo>
                      <a:pt x="28" y="49"/>
                      <a:pt x="24" y="42"/>
                      <a:pt x="14" y="42"/>
                    </a:cubicBezTo>
                    <a:cubicBezTo>
                      <a:pt x="16" y="41"/>
                      <a:pt x="17" y="40"/>
                      <a:pt x="18" y="40"/>
                    </a:cubicBezTo>
                    <a:cubicBezTo>
                      <a:pt x="18" y="34"/>
                      <a:pt x="20" y="32"/>
                      <a:pt x="21" y="27"/>
                    </a:cubicBezTo>
                    <a:cubicBezTo>
                      <a:pt x="14" y="25"/>
                      <a:pt x="6" y="30"/>
                      <a:pt x="2" y="25"/>
                    </a:cubicBezTo>
                    <a:cubicBezTo>
                      <a:pt x="8" y="25"/>
                      <a:pt x="20" y="23"/>
                      <a:pt x="25" y="21"/>
                    </a:cubicBezTo>
                    <a:cubicBezTo>
                      <a:pt x="23" y="20"/>
                      <a:pt x="23" y="19"/>
                      <a:pt x="23" y="18"/>
                    </a:cubicBezTo>
                    <a:cubicBezTo>
                      <a:pt x="18" y="18"/>
                      <a:pt x="1" y="13"/>
                      <a:pt x="0" y="8"/>
                    </a:cubicBezTo>
                    <a:cubicBezTo>
                      <a:pt x="4" y="7"/>
                      <a:pt x="7" y="8"/>
                      <a:pt x="9" y="9"/>
                    </a:cubicBezTo>
                    <a:cubicBezTo>
                      <a:pt x="9" y="8"/>
                      <a:pt x="9" y="7"/>
                      <a:pt x="9" y="5"/>
                    </a:cubicBezTo>
                    <a:cubicBezTo>
                      <a:pt x="13" y="5"/>
                      <a:pt x="14" y="0"/>
                      <a:pt x="17" y="0"/>
                    </a:cubicBezTo>
                    <a:cubicBezTo>
                      <a:pt x="18" y="0"/>
                      <a:pt x="19" y="0"/>
                      <a:pt x="21" y="0"/>
                    </a:cubicBezTo>
                    <a:cubicBezTo>
                      <a:pt x="21" y="3"/>
                      <a:pt x="23" y="4"/>
                      <a:pt x="23" y="7"/>
                    </a:cubicBezTo>
                    <a:cubicBezTo>
                      <a:pt x="23" y="10"/>
                      <a:pt x="27" y="16"/>
                      <a:pt x="30" y="16"/>
                    </a:cubicBezTo>
                    <a:cubicBezTo>
                      <a:pt x="33" y="16"/>
                      <a:pt x="36" y="14"/>
                      <a:pt x="38" y="13"/>
                    </a:cubicBezTo>
                    <a:cubicBezTo>
                      <a:pt x="37" y="10"/>
                      <a:pt x="37" y="9"/>
                      <a:pt x="38" y="8"/>
                    </a:cubicBezTo>
                    <a:cubicBezTo>
                      <a:pt x="40" y="9"/>
                      <a:pt x="41" y="12"/>
                      <a:pt x="44" y="12"/>
                    </a:cubicBezTo>
                    <a:cubicBezTo>
                      <a:pt x="54" y="9"/>
                      <a:pt x="54" y="9"/>
                      <a:pt x="54" y="9"/>
                    </a:cubicBezTo>
                    <a:cubicBezTo>
                      <a:pt x="58" y="10"/>
                      <a:pt x="59" y="11"/>
                      <a:pt x="60" y="12"/>
                    </a:cubicBezTo>
                    <a:cubicBezTo>
                      <a:pt x="60" y="11"/>
                      <a:pt x="60" y="9"/>
                      <a:pt x="60" y="8"/>
                    </a:cubicBezTo>
                    <a:cubicBezTo>
                      <a:pt x="67" y="8"/>
                      <a:pt x="70" y="9"/>
                      <a:pt x="74" y="9"/>
                    </a:cubicBezTo>
                    <a:cubicBezTo>
                      <a:pt x="80" y="9"/>
                      <a:pt x="85" y="4"/>
                      <a:pt x="89" y="8"/>
                    </a:cubicBezTo>
                    <a:cubicBezTo>
                      <a:pt x="89" y="4"/>
                      <a:pt x="90" y="3"/>
                      <a:pt x="91" y="1"/>
                    </a:cubicBezTo>
                    <a:cubicBezTo>
                      <a:pt x="94" y="2"/>
                      <a:pt x="94" y="2"/>
                      <a:pt x="96" y="1"/>
                    </a:cubicBezTo>
                    <a:cubicBezTo>
                      <a:pt x="96" y="6"/>
                      <a:pt x="100" y="7"/>
                      <a:pt x="104" y="7"/>
                    </a:cubicBezTo>
                    <a:cubicBezTo>
                      <a:pt x="108" y="7"/>
                      <a:pt x="111" y="4"/>
                      <a:pt x="115" y="4"/>
                    </a:cubicBezTo>
                    <a:cubicBezTo>
                      <a:pt x="113" y="5"/>
                      <a:pt x="112" y="7"/>
                      <a:pt x="112" y="8"/>
                    </a:cubicBezTo>
                    <a:cubicBezTo>
                      <a:pt x="112" y="21"/>
                      <a:pt x="128" y="18"/>
                      <a:pt x="128" y="30"/>
                    </a:cubicBezTo>
                    <a:lnTo>
                      <a:pt x="127" y="3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17" name="Freeform 49"/>
              <p:cNvSpPr>
                <a:spLocks/>
              </p:cNvSpPr>
              <p:nvPr/>
            </p:nvSpPr>
            <p:spPr bwMode="auto">
              <a:xfrm>
                <a:off x="1772727" y="2451351"/>
                <a:ext cx="1186946" cy="580784"/>
              </a:xfrm>
              <a:custGeom>
                <a:avLst/>
                <a:gdLst/>
                <a:ahLst/>
                <a:cxnLst>
                  <a:cxn ang="0">
                    <a:pos x="543" y="285"/>
                  </a:cxn>
                  <a:cxn ang="0">
                    <a:pos x="555" y="317"/>
                  </a:cxn>
                  <a:cxn ang="0">
                    <a:pos x="560" y="338"/>
                  </a:cxn>
                  <a:cxn ang="0">
                    <a:pos x="542" y="345"/>
                  </a:cxn>
                  <a:cxn ang="0">
                    <a:pos x="507" y="287"/>
                  </a:cxn>
                  <a:cxn ang="0">
                    <a:pos x="474" y="283"/>
                  </a:cxn>
                  <a:cxn ang="0">
                    <a:pos x="460" y="283"/>
                  </a:cxn>
                  <a:cxn ang="0">
                    <a:pos x="443" y="286"/>
                  </a:cxn>
                  <a:cxn ang="0">
                    <a:pos x="412" y="292"/>
                  </a:cxn>
                  <a:cxn ang="0">
                    <a:pos x="393" y="291"/>
                  </a:cxn>
                  <a:cxn ang="0">
                    <a:pos x="357" y="309"/>
                  </a:cxn>
                  <a:cxn ang="0">
                    <a:pos x="343" y="342"/>
                  </a:cxn>
                  <a:cxn ang="0">
                    <a:pos x="282" y="290"/>
                  </a:cxn>
                  <a:cxn ang="0">
                    <a:pos x="246" y="281"/>
                  </a:cxn>
                  <a:cxn ang="0">
                    <a:pos x="207" y="262"/>
                  </a:cxn>
                  <a:cxn ang="0">
                    <a:pos x="170" y="268"/>
                  </a:cxn>
                  <a:cxn ang="0">
                    <a:pos x="95" y="252"/>
                  </a:cxn>
                  <a:cxn ang="0">
                    <a:pos x="47" y="214"/>
                  </a:cxn>
                  <a:cxn ang="0">
                    <a:pos x="4" y="141"/>
                  </a:cxn>
                  <a:cxn ang="0">
                    <a:pos x="4" y="95"/>
                  </a:cxn>
                  <a:cxn ang="0">
                    <a:pos x="0" y="23"/>
                  </a:cxn>
                  <a:cxn ang="0">
                    <a:pos x="20" y="27"/>
                  </a:cxn>
                  <a:cxn ang="0">
                    <a:pos x="20" y="5"/>
                  </a:cxn>
                  <a:cxn ang="0">
                    <a:pos x="373" y="0"/>
                  </a:cxn>
                  <a:cxn ang="0">
                    <a:pos x="406" y="11"/>
                  </a:cxn>
                  <a:cxn ang="0">
                    <a:pos x="408" y="45"/>
                  </a:cxn>
                  <a:cxn ang="0">
                    <a:pos x="423" y="42"/>
                  </a:cxn>
                  <a:cxn ang="0">
                    <a:pos x="441" y="40"/>
                  </a:cxn>
                  <a:cxn ang="0">
                    <a:pos x="456" y="42"/>
                  </a:cxn>
                  <a:cxn ang="0">
                    <a:pos x="472" y="47"/>
                  </a:cxn>
                  <a:cxn ang="0">
                    <a:pos x="510" y="48"/>
                  </a:cxn>
                  <a:cxn ang="0">
                    <a:pos x="490" y="54"/>
                  </a:cxn>
                  <a:cxn ang="0">
                    <a:pos x="472" y="69"/>
                  </a:cxn>
                  <a:cxn ang="0">
                    <a:pos x="471" y="121"/>
                  </a:cxn>
                  <a:cxn ang="0">
                    <a:pos x="480" y="88"/>
                  </a:cxn>
                  <a:cxn ang="0">
                    <a:pos x="501" y="57"/>
                  </a:cxn>
                  <a:cxn ang="0">
                    <a:pos x="516" y="87"/>
                  </a:cxn>
                  <a:cxn ang="0">
                    <a:pos x="531" y="97"/>
                  </a:cxn>
                  <a:cxn ang="0">
                    <a:pos x="527" y="123"/>
                  </a:cxn>
                  <a:cxn ang="0">
                    <a:pos x="564" y="97"/>
                  </a:cxn>
                  <a:cxn ang="0">
                    <a:pos x="610" y="84"/>
                  </a:cxn>
                  <a:cxn ang="0">
                    <a:pos x="653" y="65"/>
                  </a:cxn>
                  <a:cxn ang="0">
                    <a:pos x="675" y="63"/>
                  </a:cxn>
                  <a:cxn ang="0">
                    <a:pos x="699" y="28"/>
                  </a:cxn>
                  <a:cxn ang="0">
                    <a:pos x="726" y="73"/>
                  </a:cxn>
                  <a:cxn ang="0">
                    <a:pos x="701" y="80"/>
                  </a:cxn>
                  <a:cxn ang="0">
                    <a:pos x="681" y="113"/>
                  </a:cxn>
                  <a:cxn ang="0">
                    <a:pos x="690" y="118"/>
                  </a:cxn>
                  <a:cxn ang="0">
                    <a:pos x="676" y="122"/>
                  </a:cxn>
                  <a:cxn ang="0">
                    <a:pos x="648" y="132"/>
                  </a:cxn>
                  <a:cxn ang="0">
                    <a:pos x="642" y="134"/>
                  </a:cxn>
                  <a:cxn ang="0">
                    <a:pos x="635" y="137"/>
                  </a:cxn>
                  <a:cxn ang="0">
                    <a:pos x="627" y="161"/>
                  </a:cxn>
                  <a:cxn ang="0">
                    <a:pos x="622" y="159"/>
                  </a:cxn>
                  <a:cxn ang="0">
                    <a:pos x="615" y="186"/>
                  </a:cxn>
                  <a:cxn ang="0">
                    <a:pos x="614" y="178"/>
                  </a:cxn>
                  <a:cxn ang="0">
                    <a:pos x="608" y="170"/>
                  </a:cxn>
                  <a:cxn ang="0">
                    <a:pos x="611" y="192"/>
                  </a:cxn>
                  <a:cxn ang="0">
                    <a:pos x="614" y="196"/>
                  </a:cxn>
                  <a:cxn ang="0">
                    <a:pos x="614" y="205"/>
                  </a:cxn>
                  <a:cxn ang="0">
                    <a:pos x="607" y="213"/>
                  </a:cxn>
                  <a:cxn ang="0">
                    <a:pos x="607" y="221"/>
                  </a:cxn>
                  <a:cxn ang="0">
                    <a:pos x="589" y="232"/>
                  </a:cxn>
                </a:cxnLst>
                <a:rect l="0" t="0" r="r" b="b"/>
                <a:pathLst>
                  <a:path w="726" h="356">
                    <a:moveTo>
                      <a:pt x="590" y="233"/>
                    </a:moveTo>
                    <a:cubicBezTo>
                      <a:pt x="569" y="245"/>
                      <a:pt x="543" y="253"/>
                      <a:pt x="543" y="285"/>
                    </a:cubicBezTo>
                    <a:cubicBezTo>
                      <a:pt x="543" y="300"/>
                      <a:pt x="555" y="304"/>
                      <a:pt x="555" y="318"/>
                    </a:cubicBezTo>
                    <a:cubicBezTo>
                      <a:pt x="555" y="317"/>
                      <a:pt x="555" y="317"/>
                      <a:pt x="555" y="317"/>
                    </a:cubicBezTo>
                    <a:cubicBezTo>
                      <a:pt x="555" y="320"/>
                      <a:pt x="555" y="320"/>
                      <a:pt x="555" y="320"/>
                    </a:cubicBezTo>
                    <a:cubicBezTo>
                      <a:pt x="556" y="326"/>
                      <a:pt x="560" y="330"/>
                      <a:pt x="560" y="338"/>
                    </a:cubicBezTo>
                    <a:cubicBezTo>
                      <a:pt x="560" y="347"/>
                      <a:pt x="558" y="356"/>
                      <a:pt x="551" y="356"/>
                    </a:cubicBezTo>
                    <a:cubicBezTo>
                      <a:pt x="544" y="356"/>
                      <a:pt x="544" y="349"/>
                      <a:pt x="542" y="345"/>
                    </a:cubicBezTo>
                    <a:cubicBezTo>
                      <a:pt x="537" y="338"/>
                      <a:pt x="532" y="335"/>
                      <a:pt x="529" y="328"/>
                    </a:cubicBezTo>
                    <a:cubicBezTo>
                      <a:pt x="522" y="314"/>
                      <a:pt x="527" y="287"/>
                      <a:pt x="507" y="287"/>
                    </a:cubicBezTo>
                    <a:cubicBezTo>
                      <a:pt x="503" y="287"/>
                      <a:pt x="502" y="293"/>
                      <a:pt x="498" y="293"/>
                    </a:cubicBezTo>
                    <a:cubicBezTo>
                      <a:pt x="490" y="293"/>
                      <a:pt x="485" y="283"/>
                      <a:pt x="474" y="283"/>
                    </a:cubicBezTo>
                    <a:cubicBezTo>
                      <a:pt x="468" y="283"/>
                      <a:pt x="467" y="286"/>
                      <a:pt x="463" y="286"/>
                    </a:cubicBezTo>
                    <a:cubicBezTo>
                      <a:pt x="462" y="286"/>
                      <a:pt x="460" y="284"/>
                      <a:pt x="460" y="283"/>
                    </a:cubicBezTo>
                    <a:cubicBezTo>
                      <a:pt x="453" y="285"/>
                      <a:pt x="444" y="284"/>
                      <a:pt x="436" y="286"/>
                    </a:cubicBezTo>
                    <a:cubicBezTo>
                      <a:pt x="441" y="288"/>
                      <a:pt x="440" y="288"/>
                      <a:pt x="443" y="286"/>
                    </a:cubicBezTo>
                    <a:cubicBezTo>
                      <a:pt x="442" y="293"/>
                      <a:pt x="438" y="297"/>
                      <a:pt x="443" y="301"/>
                    </a:cubicBezTo>
                    <a:cubicBezTo>
                      <a:pt x="431" y="307"/>
                      <a:pt x="421" y="292"/>
                      <a:pt x="412" y="292"/>
                    </a:cubicBezTo>
                    <a:cubicBezTo>
                      <a:pt x="409" y="292"/>
                      <a:pt x="408" y="295"/>
                      <a:pt x="405" y="295"/>
                    </a:cubicBezTo>
                    <a:cubicBezTo>
                      <a:pt x="400" y="295"/>
                      <a:pt x="398" y="291"/>
                      <a:pt x="393" y="291"/>
                    </a:cubicBezTo>
                    <a:cubicBezTo>
                      <a:pt x="380" y="291"/>
                      <a:pt x="374" y="302"/>
                      <a:pt x="368" y="307"/>
                    </a:cubicBezTo>
                    <a:cubicBezTo>
                      <a:pt x="365" y="311"/>
                      <a:pt x="361" y="308"/>
                      <a:pt x="357" y="309"/>
                    </a:cubicBezTo>
                    <a:cubicBezTo>
                      <a:pt x="347" y="313"/>
                      <a:pt x="341" y="325"/>
                      <a:pt x="341" y="338"/>
                    </a:cubicBezTo>
                    <a:cubicBezTo>
                      <a:pt x="341" y="339"/>
                      <a:pt x="343" y="341"/>
                      <a:pt x="343" y="342"/>
                    </a:cubicBezTo>
                    <a:cubicBezTo>
                      <a:pt x="336" y="342"/>
                      <a:pt x="325" y="339"/>
                      <a:pt x="321" y="336"/>
                    </a:cubicBezTo>
                    <a:cubicBezTo>
                      <a:pt x="307" y="322"/>
                      <a:pt x="308" y="290"/>
                      <a:pt x="282" y="290"/>
                    </a:cubicBezTo>
                    <a:cubicBezTo>
                      <a:pt x="272" y="290"/>
                      <a:pt x="275" y="302"/>
                      <a:pt x="266" y="302"/>
                    </a:cubicBezTo>
                    <a:cubicBezTo>
                      <a:pt x="257" y="302"/>
                      <a:pt x="250" y="287"/>
                      <a:pt x="246" y="281"/>
                    </a:cubicBezTo>
                    <a:cubicBezTo>
                      <a:pt x="239" y="268"/>
                      <a:pt x="230" y="266"/>
                      <a:pt x="215" y="262"/>
                    </a:cubicBezTo>
                    <a:cubicBezTo>
                      <a:pt x="207" y="262"/>
                      <a:pt x="207" y="262"/>
                      <a:pt x="207" y="262"/>
                    </a:cubicBezTo>
                    <a:cubicBezTo>
                      <a:pt x="207" y="268"/>
                      <a:pt x="207" y="268"/>
                      <a:pt x="207" y="268"/>
                    </a:cubicBezTo>
                    <a:cubicBezTo>
                      <a:pt x="170" y="268"/>
                      <a:pt x="170" y="268"/>
                      <a:pt x="170" y="268"/>
                    </a:cubicBezTo>
                    <a:cubicBezTo>
                      <a:pt x="123" y="252"/>
                      <a:pt x="123" y="252"/>
                      <a:pt x="123" y="252"/>
                    </a:cubicBezTo>
                    <a:cubicBezTo>
                      <a:pt x="95" y="252"/>
                      <a:pt x="95" y="252"/>
                      <a:pt x="95" y="252"/>
                    </a:cubicBezTo>
                    <a:cubicBezTo>
                      <a:pt x="88" y="239"/>
                      <a:pt x="66" y="230"/>
                      <a:pt x="50" y="223"/>
                    </a:cubicBezTo>
                    <a:cubicBezTo>
                      <a:pt x="47" y="222"/>
                      <a:pt x="48" y="217"/>
                      <a:pt x="47" y="214"/>
                    </a:cubicBezTo>
                    <a:cubicBezTo>
                      <a:pt x="40" y="198"/>
                      <a:pt x="28" y="193"/>
                      <a:pt x="30" y="175"/>
                    </a:cubicBezTo>
                    <a:cubicBezTo>
                      <a:pt x="21" y="174"/>
                      <a:pt x="11" y="154"/>
                      <a:pt x="4" y="141"/>
                    </a:cubicBezTo>
                    <a:cubicBezTo>
                      <a:pt x="2" y="137"/>
                      <a:pt x="6" y="134"/>
                      <a:pt x="8" y="133"/>
                    </a:cubicBezTo>
                    <a:cubicBezTo>
                      <a:pt x="3" y="123"/>
                      <a:pt x="8" y="107"/>
                      <a:pt x="4" y="95"/>
                    </a:cubicBezTo>
                    <a:cubicBezTo>
                      <a:pt x="0" y="85"/>
                      <a:pt x="11" y="60"/>
                      <a:pt x="11" y="46"/>
                    </a:cubicBezTo>
                    <a:cubicBezTo>
                      <a:pt x="11" y="36"/>
                      <a:pt x="0" y="32"/>
                      <a:pt x="0" y="23"/>
                    </a:cubicBezTo>
                    <a:cubicBezTo>
                      <a:pt x="0" y="20"/>
                      <a:pt x="5" y="20"/>
                      <a:pt x="7" y="20"/>
                    </a:cubicBezTo>
                    <a:cubicBezTo>
                      <a:pt x="13" y="20"/>
                      <a:pt x="17" y="23"/>
                      <a:pt x="20" y="27"/>
                    </a:cubicBezTo>
                    <a:cubicBezTo>
                      <a:pt x="22" y="24"/>
                      <a:pt x="26" y="19"/>
                      <a:pt x="26" y="15"/>
                    </a:cubicBezTo>
                    <a:cubicBezTo>
                      <a:pt x="26" y="11"/>
                      <a:pt x="22" y="10"/>
                      <a:pt x="20" y="5"/>
                    </a:cubicBezTo>
                    <a:cubicBezTo>
                      <a:pt x="373" y="5"/>
                      <a:pt x="373" y="5"/>
                      <a:pt x="373" y="5"/>
                    </a:cubicBezTo>
                    <a:cubicBezTo>
                      <a:pt x="373" y="0"/>
                      <a:pt x="373" y="0"/>
                      <a:pt x="373" y="0"/>
                    </a:cubicBezTo>
                    <a:cubicBezTo>
                      <a:pt x="379" y="4"/>
                      <a:pt x="378" y="8"/>
                      <a:pt x="384" y="11"/>
                    </a:cubicBezTo>
                    <a:cubicBezTo>
                      <a:pt x="406" y="11"/>
                      <a:pt x="406" y="11"/>
                      <a:pt x="406" y="11"/>
                    </a:cubicBezTo>
                    <a:cubicBezTo>
                      <a:pt x="415" y="20"/>
                      <a:pt x="426" y="20"/>
                      <a:pt x="443" y="20"/>
                    </a:cubicBezTo>
                    <a:cubicBezTo>
                      <a:pt x="431" y="28"/>
                      <a:pt x="418" y="32"/>
                      <a:pt x="408" y="45"/>
                    </a:cubicBezTo>
                    <a:cubicBezTo>
                      <a:pt x="415" y="45"/>
                      <a:pt x="415" y="45"/>
                      <a:pt x="415" y="45"/>
                    </a:cubicBezTo>
                    <a:cubicBezTo>
                      <a:pt x="418" y="43"/>
                      <a:pt x="420" y="42"/>
                      <a:pt x="423" y="42"/>
                    </a:cubicBezTo>
                    <a:cubicBezTo>
                      <a:pt x="425" y="46"/>
                      <a:pt x="426" y="46"/>
                      <a:pt x="429" y="46"/>
                    </a:cubicBezTo>
                    <a:cubicBezTo>
                      <a:pt x="437" y="46"/>
                      <a:pt x="437" y="40"/>
                      <a:pt x="441" y="40"/>
                    </a:cubicBezTo>
                    <a:cubicBezTo>
                      <a:pt x="446" y="40"/>
                      <a:pt x="454" y="32"/>
                      <a:pt x="461" y="31"/>
                    </a:cubicBezTo>
                    <a:cubicBezTo>
                      <a:pt x="461" y="37"/>
                      <a:pt x="458" y="38"/>
                      <a:pt x="456" y="42"/>
                    </a:cubicBezTo>
                    <a:cubicBezTo>
                      <a:pt x="465" y="42"/>
                      <a:pt x="465" y="42"/>
                      <a:pt x="465" y="42"/>
                    </a:cubicBezTo>
                    <a:cubicBezTo>
                      <a:pt x="465" y="45"/>
                      <a:pt x="469" y="47"/>
                      <a:pt x="472" y="47"/>
                    </a:cubicBezTo>
                    <a:cubicBezTo>
                      <a:pt x="478" y="47"/>
                      <a:pt x="480" y="43"/>
                      <a:pt x="484" y="43"/>
                    </a:cubicBezTo>
                    <a:cubicBezTo>
                      <a:pt x="495" y="43"/>
                      <a:pt x="500" y="48"/>
                      <a:pt x="510" y="48"/>
                    </a:cubicBezTo>
                    <a:cubicBezTo>
                      <a:pt x="510" y="54"/>
                      <a:pt x="510" y="54"/>
                      <a:pt x="510" y="54"/>
                    </a:cubicBezTo>
                    <a:cubicBezTo>
                      <a:pt x="503" y="56"/>
                      <a:pt x="493" y="54"/>
                      <a:pt x="490" y="54"/>
                    </a:cubicBezTo>
                    <a:cubicBezTo>
                      <a:pt x="480" y="54"/>
                      <a:pt x="462" y="66"/>
                      <a:pt x="462" y="75"/>
                    </a:cubicBezTo>
                    <a:cubicBezTo>
                      <a:pt x="466" y="72"/>
                      <a:pt x="468" y="69"/>
                      <a:pt x="472" y="69"/>
                    </a:cubicBezTo>
                    <a:cubicBezTo>
                      <a:pt x="465" y="78"/>
                      <a:pt x="461" y="101"/>
                      <a:pt x="461" y="112"/>
                    </a:cubicBezTo>
                    <a:cubicBezTo>
                      <a:pt x="461" y="117"/>
                      <a:pt x="466" y="121"/>
                      <a:pt x="471" y="121"/>
                    </a:cubicBezTo>
                    <a:cubicBezTo>
                      <a:pt x="478" y="121"/>
                      <a:pt x="480" y="108"/>
                      <a:pt x="480" y="102"/>
                    </a:cubicBezTo>
                    <a:cubicBezTo>
                      <a:pt x="480" y="97"/>
                      <a:pt x="480" y="88"/>
                      <a:pt x="480" y="88"/>
                    </a:cubicBezTo>
                    <a:cubicBezTo>
                      <a:pt x="480" y="82"/>
                      <a:pt x="480" y="69"/>
                      <a:pt x="485" y="69"/>
                    </a:cubicBezTo>
                    <a:cubicBezTo>
                      <a:pt x="501" y="68"/>
                      <a:pt x="494" y="57"/>
                      <a:pt x="501" y="57"/>
                    </a:cubicBezTo>
                    <a:cubicBezTo>
                      <a:pt x="504" y="57"/>
                      <a:pt x="521" y="65"/>
                      <a:pt x="521" y="70"/>
                    </a:cubicBezTo>
                    <a:cubicBezTo>
                      <a:pt x="521" y="77"/>
                      <a:pt x="517" y="81"/>
                      <a:pt x="516" y="87"/>
                    </a:cubicBezTo>
                    <a:cubicBezTo>
                      <a:pt x="521" y="87"/>
                      <a:pt x="520" y="85"/>
                      <a:pt x="525" y="84"/>
                    </a:cubicBezTo>
                    <a:cubicBezTo>
                      <a:pt x="526" y="91"/>
                      <a:pt x="526" y="94"/>
                      <a:pt x="531" y="97"/>
                    </a:cubicBezTo>
                    <a:cubicBezTo>
                      <a:pt x="526" y="103"/>
                      <a:pt x="521" y="106"/>
                      <a:pt x="521" y="112"/>
                    </a:cubicBezTo>
                    <a:cubicBezTo>
                      <a:pt x="521" y="117"/>
                      <a:pt x="523" y="123"/>
                      <a:pt x="527" y="123"/>
                    </a:cubicBezTo>
                    <a:cubicBezTo>
                      <a:pt x="539" y="123"/>
                      <a:pt x="559" y="112"/>
                      <a:pt x="568" y="108"/>
                    </a:cubicBezTo>
                    <a:cubicBezTo>
                      <a:pt x="567" y="103"/>
                      <a:pt x="565" y="99"/>
                      <a:pt x="564" y="97"/>
                    </a:cubicBezTo>
                    <a:cubicBezTo>
                      <a:pt x="567" y="97"/>
                      <a:pt x="567" y="97"/>
                      <a:pt x="569" y="97"/>
                    </a:cubicBezTo>
                    <a:cubicBezTo>
                      <a:pt x="582" y="97"/>
                      <a:pt x="610" y="101"/>
                      <a:pt x="610" y="84"/>
                    </a:cubicBezTo>
                    <a:cubicBezTo>
                      <a:pt x="611" y="84"/>
                      <a:pt x="627" y="68"/>
                      <a:pt x="630" y="66"/>
                    </a:cubicBezTo>
                    <a:cubicBezTo>
                      <a:pt x="632" y="64"/>
                      <a:pt x="643" y="65"/>
                      <a:pt x="653" y="65"/>
                    </a:cubicBezTo>
                    <a:cubicBezTo>
                      <a:pt x="657" y="65"/>
                      <a:pt x="660" y="65"/>
                      <a:pt x="664" y="65"/>
                    </a:cubicBezTo>
                    <a:cubicBezTo>
                      <a:pt x="668" y="65"/>
                      <a:pt x="672" y="63"/>
                      <a:pt x="675" y="63"/>
                    </a:cubicBezTo>
                    <a:cubicBezTo>
                      <a:pt x="680" y="62"/>
                      <a:pt x="678" y="61"/>
                      <a:pt x="680" y="59"/>
                    </a:cubicBezTo>
                    <a:cubicBezTo>
                      <a:pt x="688" y="51"/>
                      <a:pt x="688" y="36"/>
                      <a:pt x="699" y="28"/>
                    </a:cubicBezTo>
                    <a:cubicBezTo>
                      <a:pt x="704" y="35"/>
                      <a:pt x="712" y="25"/>
                      <a:pt x="716" y="32"/>
                    </a:cubicBezTo>
                    <a:cubicBezTo>
                      <a:pt x="723" y="44"/>
                      <a:pt x="717" y="62"/>
                      <a:pt x="726" y="73"/>
                    </a:cubicBezTo>
                    <a:cubicBezTo>
                      <a:pt x="723" y="77"/>
                      <a:pt x="718" y="80"/>
                      <a:pt x="712" y="80"/>
                    </a:cubicBezTo>
                    <a:cubicBezTo>
                      <a:pt x="706" y="80"/>
                      <a:pt x="706" y="78"/>
                      <a:pt x="701" y="80"/>
                    </a:cubicBezTo>
                    <a:cubicBezTo>
                      <a:pt x="694" y="87"/>
                      <a:pt x="679" y="92"/>
                      <a:pt x="679" y="109"/>
                    </a:cubicBezTo>
                    <a:cubicBezTo>
                      <a:pt x="679" y="110"/>
                      <a:pt x="680" y="112"/>
                      <a:pt x="681" y="113"/>
                    </a:cubicBezTo>
                    <a:cubicBezTo>
                      <a:pt x="681" y="115"/>
                      <a:pt x="683" y="121"/>
                      <a:pt x="686" y="121"/>
                    </a:cubicBezTo>
                    <a:cubicBezTo>
                      <a:pt x="687" y="121"/>
                      <a:pt x="690" y="118"/>
                      <a:pt x="690" y="118"/>
                    </a:cubicBezTo>
                    <a:cubicBezTo>
                      <a:pt x="690" y="121"/>
                      <a:pt x="690" y="121"/>
                      <a:pt x="690" y="121"/>
                    </a:cubicBezTo>
                    <a:cubicBezTo>
                      <a:pt x="685" y="122"/>
                      <a:pt x="678" y="124"/>
                      <a:pt x="676" y="122"/>
                    </a:cubicBezTo>
                    <a:cubicBezTo>
                      <a:pt x="667" y="129"/>
                      <a:pt x="652" y="126"/>
                      <a:pt x="643" y="132"/>
                    </a:cubicBezTo>
                    <a:cubicBezTo>
                      <a:pt x="648" y="132"/>
                      <a:pt x="648" y="132"/>
                      <a:pt x="648" y="132"/>
                    </a:cubicBezTo>
                    <a:cubicBezTo>
                      <a:pt x="652" y="132"/>
                      <a:pt x="656" y="129"/>
                      <a:pt x="659" y="132"/>
                    </a:cubicBezTo>
                    <a:cubicBezTo>
                      <a:pt x="653" y="134"/>
                      <a:pt x="648" y="134"/>
                      <a:pt x="642" y="134"/>
                    </a:cubicBezTo>
                    <a:cubicBezTo>
                      <a:pt x="641" y="134"/>
                      <a:pt x="639" y="133"/>
                      <a:pt x="638" y="133"/>
                    </a:cubicBezTo>
                    <a:cubicBezTo>
                      <a:pt x="637" y="134"/>
                      <a:pt x="635" y="135"/>
                      <a:pt x="635" y="137"/>
                    </a:cubicBezTo>
                    <a:cubicBezTo>
                      <a:pt x="635" y="139"/>
                      <a:pt x="639" y="142"/>
                      <a:pt x="639" y="142"/>
                    </a:cubicBezTo>
                    <a:cubicBezTo>
                      <a:pt x="638" y="145"/>
                      <a:pt x="630" y="161"/>
                      <a:pt x="627" y="161"/>
                    </a:cubicBezTo>
                    <a:cubicBezTo>
                      <a:pt x="626" y="161"/>
                      <a:pt x="625" y="158"/>
                      <a:pt x="624" y="157"/>
                    </a:cubicBezTo>
                    <a:cubicBezTo>
                      <a:pt x="622" y="159"/>
                      <a:pt x="622" y="159"/>
                      <a:pt x="622" y="159"/>
                    </a:cubicBezTo>
                    <a:cubicBezTo>
                      <a:pt x="623" y="163"/>
                      <a:pt x="626" y="164"/>
                      <a:pt x="626" y="168"/>
                    </a:cubicBezTo>
                    <a:cubicBezTo>
                      <a:pt x="626" y="170"/>
                      <a:pt x="617" y="186"/>
                      <a:pt x="615" y="186"/>
                    </a:cubicBezTo>
                    <a:cubicBezTo>
                      <a:pt x="615" y="186"/>
                      <a:pt x="614" y="184"/>
                      <a:pt x="614" y="183"/>
                    </a:cubicBezTo>
                    <a:cubicBezTo>
                      <a:pt x="614" y="181"/>
                      <a:pt x="614" y="180"/>
                      <a:pt x="614" y="178"/>
                    </a:cubicBezTo>
                    <a:cubicBezTo>
                      <a:pt x="614" y="175"/>
                      <a:pt x="610" y="168"/>
                      <a:pt x="609" y="164"/>
                    </a:cubicBezTo>
                    <a:cubicBezTo>
                      <a:pt x="608" y="166"/>
                      <a:pt x="608" y="170"/>
                      <a:pt x="608" y="170"/>
                    </a:cubicBezTo>
                    <a:cubicBezTo>
                      <a:pt x="608" y="173"/>
                      <a:pt x="611" y="181"/>
                      <a:pt x="611" y="185"/>
                    </a:cubicBezTo>
                    <a:cubicBezTo>
                      <a:pt x="611" y="189"/>
                      <a:pt x="608" y="189"/>
                      <a:pt x="611" y="192"/>
                    </a:cubicBezTo>
                    <a:cubicBezTo>
                      <a:pt x="612" y="192"/>
                      <a:pt x="613" y="192"/>
                      <a:pt x="614" y="192"/>
                    </a:cubicBezTo>
                    <a:cubicBezTo>
                      <a:pt x="614" y="193"/>
                      <a:pt x="614" y="195"/>
                      <a:pt x="614" y="196"/>
                    </a:cubicBezTo>
                    <a:cubicBezTo>
                      <a:pt x="614" y="200"/>
                      <a:pt x="610" y="201"/>
                      <a:pt x="608" y="201"/>
                    </a:cubicBezTo>
                    <a:cubicBezTo>
                      <a:pt x="610" y="205"/>
                      <a:pt x="612" y="205"/>
                      <a:pt x="614" y="205"/>
                    </a:cubicBezTo>
                    <a:cubicBezTo>
                      <a:pt x="613" y="210"/>
                      <a:pt x="611" y="210"/>
                      <a:pt x="607" y="210"/>
                    </a:cubicBezTo>
                    <a:cubicBezTo>
                      <a:pt x="607" y="213"/>
                      <a:pt x="607" y="213"/>
                      <a:pt x="607" y="213"/>
                    </a:cubicBezTo>
                    <a:cubicBezTo>
                      <a:pt x="612" y="216"/>
                      <a:pt x="612" y="216"/>
                      <a:pt x="612" y="216"/>
                    </a:cubicBezTo>
                    <a:cubicBezTo>
                      <a:pt x="611" y="218"/>
                      <a:pt x="610" y="221"/>
                      <a:pt x="607" y="221"/>
                    </a:cubicBezTo>
                    <a:cubicBezTo>
                      <a:pt x="602" y="222"/>
                      <a:pt x="600" y="226"/>
                      <a:pt x="596" y="226"/>
                    </a:cubicBezTo>
                    <a:cubicBezTo>
                      <a:pt x="591" y="228"/>
                      <a:pt x="591" y="230"/>
                      <a:pt x="589" y="232"/>
                    </a:cubicBezTo>
                    <a:lnTo>
                      <a:pt x="590" y="23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18" name="Freeform 50"/>
              <p:cNvSpPr>
                <a:spLocks/>
              </p:cNvSpPr>
              <p:nvPr/>
            </p:nvSpPr>
            <p:spPr bwMode="auto">
              <a:xfrm>
                <a:off x="1439447" y="1739987"/>
                <a:ext cx="1750209" cy="904308"/>
              </a:xfrm>
              <a:custGeom>
                <a:avLst/>
                <a:gdLst/>
                <a:ahLst/>
                <a:cxnLst>
                  <a:cxn ang="0">
                    <a:pos x="950" y="501"/>
                  </a:cxn>
                  <a:cxn ang="0">
                    <a:pos x="950" y="527"/>
                  </a:cxn>
                  <a:cxn ang="0">
                    <a:pos x="955" y="469"/>
                  </a:cxn>
                  <a:cxn ang="0">
                    <a:pos x="944" y="436"/>
                  </a:cxn>
                  <a:cxn ang="0">
                    <a:pos x="982" y="418"/>
                  </a:cxn>
                  <a:cxn ang="0">
                    <a:pos x="1060" y="356"/>
                  </a:cxn>
                  <a:cxn ang="0">
                    <a:pos x="1050" y="346"/>
                  </a:cxn>
                  <a:cxn ang="0">
                    <a:pos x="991" y="310"/>
                  </a:cxn>
                  <a:cxn ang="0">
                    <a:pos x="965" y="247"/>
                  </a:cxn>
                  <a:cxn ang="0">
                    <a:pos x="908" y="267"/>
                  </a:cxn>
                  <a:cxn ang="0">
                    <a:pos x="831" y="204"/>
                  </a:cxn>
                  <a:cxn ang="0">
                    <a:pos x="794" y="247"/>
                  </a:cxn>
                  <a:cxn ang="0">
                    <a:pos x="783" y="387"/>
                  </a:cxn>
                  <a:cxn ang="0">
                    <a:pos x="726" y="334"/>
                  </a:cxn>
                  <a:cxn ang="0">
                    <a:pos x="607" y="306"/>
                  </a:cxn>
                  <a:cxn ang="0">
                    <a:pos x="595" y="216"/>
                  </a:cxn>
                  <a:cxn ang="0">
                    <a:pos x="633" y="178"/>
                  </a:cxn>
                  <a:cxn ang="0">
                    <a:pos x="675" y="146"/>
                  </a:cxn>
                  <a:cxn ang="0">
                    <a:pos x="686" y="127"/>
                  </a:cxn>
                  <a:cxn ang="0">
                    <a:pos x="722" y="120"/>
                  </a:cxn>
                  <a:cxn ang="0">
                    <a:pos x="746" y="61"/>
                  </a:cxn>
                  <a:cxn ang="0">
                    <a:pos x="702" y="67"/>
                  </a:cxn>
                  <a:cxn ang="0">
                    <a:pos x="665" y="74"/>
                  </a:cxn>
                  <a:cxn ang="0">
                    <a:pos x="625" y="55"/>
                  </a:cxn>
                  <a:cxn ang="0">
                    <a:pos x="574" y="0"/>
                  </a:cxn>
                  <a:cxn ang="0">
                    <a:pos x="555" y="38"/>
                  </a:cxn>
                  <a:cxn ang="0">
                    <a:pos x="567" y="98"/>
                  </a:cxn>
                  <a:cxn ang="0">
                    <a:pos x="492" y="92"/>
                  </a:cxn>
                  <a:cxn ang="0">
                    <a:pos x="430" y="75"/>
                  </a:cxn>
                  <a:cxn ang="0">
                    <a:pos x="387" y="89"/>
                  </a:cxn>
                  <a:cxn ang="0">
                    <a:pos x="333" y="81"/>
                  </a:cxn>
                  <a:cxn ang="0">
                    <a:pos x="202" y="42"/>
                  </a:cxn>
                  <a:cxn ang="0">
                    <a:pos x="138" y="40"/>
                  </a:cxn>
                  <a:cxn ang="0">
                    <a:pos x="61" y="70"/>
                  </a:cxn>
                  <a:cxn ang="0">
                    <a:pos x="0" y="242"/>
                  </a:cxn>
                  <a:cxn ang="0">
                    <a:pos x="67" y="253"/>
                  </a:cxn>
                  <a:cxn ang="0">
                    <a:pos x="124" y="316"/>
                  </a:cxn>
                  <a:cxn ang="0">
                    <a:pos x="136" y="366"/>
                  </a:cxn>
                  <a:cxn ang="0">
                    <a:pos x="181" y="413"/>
                  </a:cxn>
                  <a:cxn ang="0">
                    <a:pos x="224" y="440"/>
                  </a:cxn>
                  <a:cxn ang="0">
                    <a:pos x="610" y="446"/>
                  </a:cxn>
                  <a:cxn ang="0">
                    <a:pos x="676" y="453"/>
                  </a:cxn>
                  <a:cxn ang="0">
                    <a:pos x="705" y="477"/>
                  </a:cxn>
                  <a:cxn ang="0">
                    <a:pos x="759" y="512"/>
                  </a:cxn>
                  <a:cxn ang="0">
                    <a:pos x="732" y="553"/>
                  </a:cxn>
                  <a:cxn ang="0">
                    <a:pos x="772" y="543"/>
                  </a:cxn>
                  <a:cxn ang="0">
                    <a:pos x="814" y="519"/>
                  </a:cxn>
                  <a:cxn ang="0">
                    <a:pos x="879" y="498"/>
                  </a:cxn>
                  <a:cxn ang="0">
                    <a:pos x="928" y="505"/>
                  </a:cxn>
                </a:cxnLst>
                <a:rect l="0" t="0" r="r" b="b"/>
                <a:pathLst>
                  <a:path w="1071" h="553">
                    <a:moveTo>
                      <a:pt x="928" y="503"/>
                    </a:moveTo>
                    <a:cubicBezTo>
                      <a:pt x="928" y="502"/>
                      <a:pt x="928" y="502"/>
                      <a:pt x="928" y="502"/>
                    </a:cubicBezTo>
                    <a:cubicBezTo>
                      <a:pt x="928" y="502"/>
                      <a:pt x="931" y="502"/>
                      <a:pt x="932" y="502"/>
                    </a:cubicBezTo>
                    <a:cubicBezTo>
                      <a:pt x="935" y="502"/>
                      <a:pt x="946" y="504"/>
                      <a:pt x="950" y="501"/>
                    </a:cubicBezTo>
                    <a:cubicBezTo>
                      <a:pt x="954" y="498"/>
                      <a:pt x="954" y="493"/>
                      <a:pt x="960" y="492"/>
                    </a:cubicBezTo>
                    <a:cubicBezTo>
                      <a:pt x="960" y="498"/>
                      <a:pt x="960" y="499"/>
                      <a:pt x="967" y="499"/>
                    </a:cubicBezTo>
                    <a:cubicBezTo>
                      <a:pt x="957" y="500"/>
                      <a:pt x="941" y="507"/>
                      <a:pt x="941" y="516"/>
                    </a:cubicBezTo>
                    <a:cubicBezTo>
                      <a:pt x="941" y="520"/>
                      <a:pt x="947" y="527"/>
                      <a:pt x="950" y="527"/>
                    </a:cubicBezTo>
                    <a:cubicBezTo>
                      <a:pt x="953" y="527"/>
                      <a:pt x="961" y="516"/>
                      <a:pt x="970" y="513"/>
                    </a:cubicBezTo>
                    <a:cubicBezTo>
                      <a:pt x="972" y="513"/>
                      <a:pt x="1003" y="501"/>
                      <a:pt x="1003" y="497"/>
                    </a:cubicBezTo>
                    <a:cubicBezTo>
                      <a:pt x="1003" y="493"/>
                      <a:pt x="991" y="492"/>
                      <a:pt x="988" y="492"/>
                    </a:cubicBezTo>
                    <a:cubicBezTo>
                      <a:pt x="976" y="492"/>
                      <a:pt x="955" y="480"/>
                      <a:pt x="955" y="469"/>
                    </a:cubicBezTo>
                    <a:cubicBezTo>
                      <a:pt x="955" y="466"/>
                      <a:pt x="959" y="463"/>
                      <a:pt x="960" y="458"/>
                    </a:cubicBezTo>
                    <a:cubicBezTo>
                      <a:pt x="958" y="458"/>
                      <a:pt x="953" y="457"/>
                      <a:pt x="949" y="457"/>
                    </a:cubicBezTo>
                    <a:cubicBezTo>
                      <a:pt x="951" y="453"/>
                      <a:pt x="967" y="451"/>
                      <a:pt x="967" y="442"/>
                    </a:cubicBezTo>
                    <a:cubicBezTo>
                      <a:pt x="967" y="434"/>
                      <a:pt x="954" y="436"/>
                      <a:pt x="944" y="436"/>
                    </a:cubicBezTo>
                    <a:cubicBezTo>
                      <a:pt x="925" y="436"/>
                      <a:pt x="916" y="449"/>
                      <a:pt x="903" y="451"/>
                    </a:cubicBezTo>
                    <a:cubicBezTo>
                      <a:pt x="909" y="439"/>
                      <a:pt x="918" y="443"/>
                      <a:pt x="928" y="433"/>
                    </a:cubicBezTo>
                    <a:cubicBezTo>
                      <a:pt x="934" y="427"/>
                      <a:pt x="929" y="423"/>
                      <a:pt x="939" y="420"/>
                    </a:cubicBezTo>
                    <a:cubicBezTo>
                      <a:pt x="955" y="415"/>
                      <a:pt x="965" y="418"/>
                      <a:pt x="982" y="418"/>
                    </a:cubicBezTo>
                    <a:cubicBezTo>
                      <a:pt x="1004" y="418"/>
                      <a:pt x="1016" y="425"/>
                      <a:pt x="1029" y="408"/>
                    </a:cubicBezTo>
                    <a:cubicBezTo>
                      <a:pt x="1035" y="400"/>
                      <a:pt x="1071" y="398"/>
                      <a:pt x="1071" y="384"/>
                    </a:cubicBezTo>
                    <a:cubicBezTo>
                      <a:pt x="1071" y="374"/>
                      <a:pt x="1067" y="370"/>
                      <a:pt x="1063" y="363"/>
                    </a:cubicBezTo>
                    <a:cubicBezTo>
                      <a:pt x="1060" y="363"/>
                      <a:pt x="1065" y="359"/>
                      <a:pt x="1060" y="356"/>
                    </a:cubicBezTo>
                    <a:cubicBezTo>
                      <a:pt x="1060" y="351"/>
                      <a:pt x="1060" y="351"/>
                      <a:pt x="1060" y="351"/>
                    </a:cubicBezTo>
                    <a:cubicBezTo>
                      <a:pt x="1050" y="357"/>
                      <a:pt x="1029" y="364"/>
                      <a:pt x="1018" y="364"/>
                    </a:cubicBezTo>
                    <a:cubicBezTo>
                      <a:pt x="1017" y="364"/>
                      <a:pt x="1014" y="363"/>
                      <a:pt x="1014" y="362"/>
                    </a:cubicBezTo>
                    <a:cubicBezTo>
                      <a:pt x="1022" y="358"/>
                      <a:pt x="1047" y="354"/>
                      <a:pt x="1050" y="346"/>
                    </a:cubicBezTo>
                    <a:cubicBezTo>
                      <a:pt x="1050" y="344"/>
                      <a:pt x="1046" y="343"/>
                      <a:pt x="1046" y="341"/>
                    </a:cubicBezTo>
                    <a:cubicBezTo>
                      <a:pt x="1035" y="342"/>
                      <a:pt x="1013" y="337"/>
                      <a:pt x="1013" y="322"/>
                    </a:cubicBezTo>
                    <a:cubicBezTo>
                      <a:pt x="1013" y="321"/>
                      <a:pt x="1013" y="321"/>
                      <a:pt x="1013" y="321"/>
                    </a:cubicBezTo>
                    <a:cubicBezTo>
                      <a:pt x="1003" y="321"/>
                      <a:pt x="997" y="315"/>
                      <a:pt x="991" y="310"/>
                    </a:cubicBezTo>
                    <a:cubicBezTo>
                      <a:pt x="994" y="309"/>
                      <a:pt x="998" y="308"/>
                      <a:pt x="998" y="302"/>
                    </a:cubicBezTo>
                    <a:cubicBezTo>
                      <a:pt x="998" y="298"/>
                      <a:pt x="994" y="295"/>
                      <a:pt x="995" y="290"/>
                    </a:cubicBezTo>
                    <a:cubicBezTo>
                      <a:pt x="991" y="289"/>
                      <a:pt x="977" y="280"/>
                      <a:pt x="980" y="272"/>
                    </a:cubicBezTo>
                    <a:cubicBezTo>
                      <a:pt x="985" y="262"/>
                      <a:pt x="966" y="259"/>
                      <a:pt x="965" y="247"/>
                    </a:cubicBezTo>
                    <a:cubicBezTo>
                      <a:pt x="964" y="247"/>
                      <a:pt x="959" y="243"/>
                      <a:pt x="958" y="242"/>
                    </a:cubicBezTo>
                    <a:cubicBezTo>
                      <a:pt x="954" y="244"/>
                      <a:pt x="947" y="248"/>
                      <a:pt x="947" y="254"/>
                    </a:cubicBezTo>
                    <a:cubicBezTo>
                      <a:pt x="947" y="261"/>
                      <a:pt x="933" y="277"/>
                      <a:pt x="922" y="277"/>
                    </a:cubicBezTo>
                    <a:cubicBezTo>
                      <a:pt x="914" y="277"/>
                      <a:pt x="913" y="267"/>
                      <a:pt x="908" y="267"/>
                    </a:cubicBezTo>
                    <a:cubicBezTo>
                      <a:pt x="900" y="267"/>
                      <a:pt x="897" y="246"/>
                      <a:pt x="896" y="236"/>
                    </a:cubicBezTo>
                    <a:cubicBezTo>
                      <a:pt x="894" y="224"/>
                      <a:pt x="870" y="233"/>
                      <a:pt x="870" y="216"/>
                    </a:cubicBezTo>
                    <a:cubicBezTo>
                      <a:pt x="858" y="215"/>
                      <a:pt x="855" y="200"/>
                      <a:pt x="843" y="200"/>
                    </a:cubicBezTo>
                    <a:cubicBezTo>
                      <a:pt x="837" y="200"/>
                      <a:pt x="837" y="204"/>
                      <a:pt x="831" y="204"/>
                    </a:cubicBezTo>
                    <a:cubicBezTo>
                      <a:pt x="818" y="204"/>
                      <a:pt x="810" y="197"/>
                      <a:pt x="797" y="197"/>
                    </a:cubicBezTo>
                    <a:cubicBezTo>
                      <a:pt x="791" y="197"/>
                      <a:pt x="784" y="200"/>
                      <a:pt x="784" y="208"/>
                    </a:cubicBezTo>
                    <a:cubicBezTo>
                      <a:pt x="784" y="212"/>
                      <a:pt x="800" y="218"/>
                      <a:pt x="786" y="227"/>
                    </a:cubicBezTo>
                    <a:cubicBezTo>
                      <a:pt x="780" y="231"/>
                      <a:pt x="794" y="241"/>
                      <a:pt x="794" y="247"/>
                    </a:cubicBezTo>
                    <a:cubicBezTo>
                      <a:pt x="796" y="260"/>
                      <a:pt x="783" y="264"/>
                      <a:pt x="778" y="266"/>
                    </a:cubicBezTo>
                    <a:cubicBezTo>
                      <a:pt x="788" y="283"/>
                      <a:pt x="803" y="289"/>
                      <a:pt x="803" y="318"/>
                    </a:cubicBezTo>
                    <a:cubicBezTo>
                      <a:pt x="803" y="326"/>
                      <a:pt x="777" y="346"/>
                      <a:pt x="768" y="347"/>
                    </a:cubicBezTo>
                    <a:cubicBezTo>
                      <a:pt x="783" y="355"/>
                      <a:pt x="777" y="379"/>
                      <a:pt x="783" y="387"/>
                    </a:cubicBezTo>
                    <a:cubicBezTo>
                      <a:pt x="782" y="389"/>
                      <a:pt x="776" y="392"/>
                      <a:pt x="775" y="397"/>
                    </a:cubicBezTo>
                    <a:cubicBezTo>
                      <a:pt x="770" y="397"/>
                      <a:pt x="766" y="406"/>
                      <a:pt x="762" y="403"/>
                    </a:cubicBezTo>
                    <a:cubicBezTo>
                      <a:pt x="751" y="394"/>
                      <a:pt x="736" y="380"/>
                      <a:pt x="736" y="367"/>
                    </a:cubicBezTo>
                    <a:cubicBezTo>
                      <a:pt x="736" y="353"/>
                      <a:pt x="738" y="342"/>
                      <a:pt x="726" y="334"/>
                    </a:cubicBezTo>
                    <a:cubicBezTo>
                      <a:pt x="697" y="334"/>
                      <a:pt x="697" y="334"/>
                      <a:pt x="697" y="334"/>
                    </a:cubicBezTo>
                    <a:cubicBezTo>
                      <a:pt x="681" y="322"/>
                      <a:pt x="662" y="315"/>
                      <a:pt x="643" y="308"/>
                    </a:cubicBezTo>
                    <a:cubicBezTo>
                      <a:pt x="640" y="306"/>
                      <a:pt x="629" y="299"/>
                      <a:pt x="623" y="299"/>
                    </a:cubicBezTo>
                    <a:cubicBezTo>
                      <a:pt x="617" y="299"/>
                      <a:pt x="614" y="306"/>
                      <a:pt x="607" y="306"/>
                    </a:cubicBezTo>
                    <a:cubicBezTo>
                      <a:pt x="607" y="295"/>
                      <a:pt x="600" y="270"/>
                      <a:pt x="590" y="270"/>
                    </a:cubicBezTo>
                    <a:cubicBezTo>
                      <a:pt x="586" y="270"/>
                      <a:pt x="584" y="274"/>
                      <a:pt x="579" y="275"/>
                    </a:cubicBezTo>
                    <a:cubicBezTo>
                      <a:pt x="581" y="269"/>
                      <a:pt x="579" y="268"/>
                      <a:pt x="579" y="255"/>
                    </a:cubicBezTo>
                    <a:cubicBezTo>
                      <a:pt x="579" y="237"/>
                      <a:pt x="584" y="227"/>
                      <a:pt x="595" y="216"/>
                    </a:cubicBezTo>
                    <a:cubicBezTo>
                      <a:pt x="598" y="213"/>
                      <a:pt x="606" y="196"/>
                      <a:pt x="609" y="194"/>
                    </a:cubicBezTo>
                    <a:cubicBezTo>
                      <a:pt x="617" y="192"/>
                      <a:pt x="630" y="196"/>
                      <a:pt x="630" y="186"/>
                    </a:cubicBezTo>
                    <a:cubicBezTo>
                      <a:pt x="630" y="179"/>
                      <a:pt x="613" y="178"/>
                      <a:pt x="607" y="175"/>
                    </a:cubicBezTo>
                    <a:cubicBezTo>
                      <a:pt x="611" y="176"/>
                      <a:pt x="597" y="167"/>
                      <a:pt x="633" y="178"/>
                    </a:cubicBezTo>
                    <a:cubicBezTo>
                      <a:pt x="643" y="181"/>
                      <a:pt x="637" y="169"/>
                      <a:pt x="642" y="169"/>
                    </a:cubicBezTo>
                    <a:cubicBezTo>
                      <a:pt x="643" y="169"/>
                      <a:pt x="647" y="169"/>
                      <a:pt x="652" y="169"/>
                    </a:cubicBezTo>
                    <a:cubicBezTo>
                      <a:pt x="662" y="169"/>
                      <a:pt x="668" y="158"/>
                      <a:pt x="675" y="153"/>
                    </a:cubicBezTo>
                    <a:cubicBezTo>
                      <a:pt x="675" y="146"/>
                      <a:pt x="675" y="146"/>
                      <a:pt x="675" y="146"/>
                    </a:cubicBezTo>
                    <a:cubicBezTo>
                      <a:pt x="660" y="142"/>
                      <a:pt x="645" y="145"/>
                      <a:pt x="639" y="131"/>
                    </a:cubicBezTo>
                    <a:cubicBezTo>
                      <a:pt x="639" y="131"/>
                      <a:pt x="643" y="131"/>
                      <a:pt x="647" y="131"/>
                    </a:cubicBezTo>
                    <a:cubicBezTo>
                      <a:pt x="652" y="135"/>
                      <a:pt x="658" y="141"/>
                      <a:pt x="666" y="141"/>
                    </a:cubicBezTo>
                    <a:cubicBezTo>
                      <a:pt x="673" y="141"/>
                      <a:pt x="686" y="132"/>
                      <a:pt x="686" y="127"/>
                    </a:cubicBezTo>
                    <a:cubicBezTo>
                      <a:pt x="686" y="125"/>
                      <a:pt x="680" y="117"/>
                      <a:pt x="683" y="117"/>
                    </a:cubicBezTo>
                    <a:cubicBezTo>
                      <a:pt x="693" y="117"/>
                      <a:pt x="696" y="126"/>
                      <a:pt x="703" y="126"/>
                    </a:cubicBezTo>
                    <a:cubicBezTo>
                      <a:pt x="707" y="126"/>
                      <a:pt x="709" y="123"/>
                      <a:pt x="717" y="123"/>
                    </a:cubicBezTo>
                    <a:cubicBezTo>
                      <a:pt x="715" y="120"/>
                      <a:pt x="717" y="112"/>
                      <a:pt x="722" y="120"/>
                    </a:cubicBezTo>
                    <a:cubicBezTo>
                      <a:pt x="725" y="125"/>
                      <a:pt x="748" y="105"/>
                      <a:pt x="748" y="100"/>
                    </a:cubicBezTo>
                    <a:cubicBezTo>
                      <a:pt x="748" y="96"/>
                      <a:pt x="738" y="91"/>
                      <a:pt x="738" y="89"/>
                    </a:cubicBezTo>
                    <a:cubicBezTo>
                      <a:pt x="738" y="85"/>
                      <a:pt x="732" y="78"/>
                      <a:pt x="746" y="72"/>
                    </a:cubicBezTo>
                    <a:cubicBezTo>
                      <a:pt x="748" y="68"/>
                      <a:pt x="746" y="68"/>
                      <a:pt x="746" y="61"/>
                    </a:cubicBezTo>
                    <a:cubicBezTo>
                      <a:pt x="732" y="61"/>
                      <a:pt x="735" y="50"/>
                      <a:pt x="717" y="50"/>
                    </a:cubicBezTo>
                    <a:cubicBezTo>
                      <a:pt x="713" y="49"/>
                      <a:pt x="710" y="47"/>
                      <a:pt x="706" y="47"/>
                    </a:cubicBezTo>
                    <a:cubicBezTo>
                      <a:pt x="701" y="47"/>
                      <a:pt x="695" y="50"/>
                      <a:pt x="695" y="55"/>
                    </a:cubicBezTo>
                    <a:cubicBezTo>
                      <a:pt x="695" y="61"/>
                      <a:pt x="702" y="63"/>
                      <a:pt x="702" y="67"/>
                    </a:cubicBezTo>
                    <a:cubicBezTo>
                      <a:pt x="702" y="72"/>
                      <a:pt x="692" y="72"/>
                      <a:pt x="689" y="76"/>
                    </a:cubicBezTo>
                    <a:cubicBezTo>
                      <a:pt x="686" y="84"/>
                      <a:pt x="687" y="90"/>
                      <a:pt x="681" y="98"/>
                    </a:cubicBezTo>
                    <a:cubicBezTo>
                      <a:pt x="671" y="110"/>
                      <a:pt x="658" y="90"/>
                      <a:pt x="658" y="85"/>
                    </a:cubicBezTo>
                    <a:cubicBezTo>
                      <a:pt x="658" y="79"/>
                      <a:pt x="665" y="81"/>
                      <a:pt x="665" y="74"/>
                    </a:cubicBezTo>
                    <a:cubicBezTo>
                      <a:pt x="665" y="71"/>
                      <a:pt x="652" y="59"/>
                      <a:pt x="649" y="59"/>
                    </a:cubicBezTo>
                    <a:cubicBezTo>
                      <a:pt x="636" y="59"/>
                      <a:pt x="645" y="78"/>
                      <a:pt x="631" y="78"/>
                    </a:cubicBezTo>
                    <a:cubicBezTo>
                      <a:pt x="631" y="70"/>
                      <a:pt x="630" y="65"/>
                      <a:pt x="621" y="60"/>
                    </a:cubicBezTo>
                    <a:cubicBezTo>
                      <a:pt x="622" y="58"/>
                      <a:pt x="623" y="57"/>
                      <a:pt x="625" y="55"/>
                    </a:cubicBezTo>
                    <a:cubicBezTo>
                      <a:pt x="618" y="51"/>
                      <a:pt x="609" y="55"/>
                      <a:pt x="603" y="48"/>
                    </a:cubicBezTo>
                    <a:cubicBezTo>
                      <a:pt x="606" y="47"/>
                      <a:pt x="614" y="44"/>
                      <a:pt x="614" y="38"/>
                    </a:cubicBezTo>
                    <a:cubicBezTo>
                      <a:pt x="614" y="29"/>
                      <a:pt x="601" y="30"/>
                      <a:pt x="601" y="23"/>
                    </a:cubicBezTo>
                    <a:cubicBezTo>
                      <a:pt x="601" y="10"/>
                      <a:pt x="591" y="1"/>
                      <a:pt x="574" y="0"/>
                    </a:cubicBezTo>
                    <a:cubicBezTo>
                      <a:pt x="565" y="0"/>
                      <a:pt x="569" y="6"/>
                      <a:pt x="569" y="10"/>
                    </a:cubicBezTo>
                    <a:cubicBezTo>
                      <a:pt x="564" y="11"/>
                      <a:pt x="557" y="10"/>
                      <a:pt x="557" y="17"/>
                    </a:cubicBezTo>
                    <a:cubicBezTo>
                      <a:pt x="557" y="21"/>
                      <a:pt x="561" y="23"/>
                      <a:pt x="561" y="28"/>
                    </a:cubicBezTo>
                    <a:cubicBezTo>
                      <a:pt x="561" y="32"/>
                      <a:pt x="555" y="32"/>
                      <a:pt x="555" y="38"/>
                    </a:cubicBezTo>
                    <a:cubicBezTo>
                      <a:pt x="555" y="52"/>
                      <a:pt x="585" y="44"/>
                      <a:pt x="585" y="59"/>
                    </a:cubicBezTo>
                    <a:cubicBezTo>
                      <a:pt x="585" y="61"/>
                      <a:pt x="581" y="72"/>
                      <a:pt x="581" y="72"/>
                    </a:cubicBezTo>
                    <a:cubicBezTo>
                      <a:pt x="584" y="70"/>
                      <a:pt x="587" y="69"/>
                      <a:pt x="591" y="67"/>
                    </a:cubicBezTo>
                    <a:cubicBezTo>
                      <a:pt x="596" y="85"/>
                      <a:pt x="567" y="77"/>
                      <a:pt x="567" y="98"/>
                    </a:cubicBezTo>
                    <a:cubicBezTo>
                      <a:pt x="553" y="102"/>
                      <a:pt x="564" y="88"/>
                      <a:pt x="561" y="83"/>
                    </a:cubicBezTo>
                    <a:cubicBezTo>
                      <a:pt x="559" y="81"/>
                      <a:pt x="547" y="78"/>
                      <a:pt x="541" y="78"/>
                    </a:cubicBezTo>
                    <a:cubicBezTo>
                      <a:pt x="533" y="78"/>
                      <a:pt x="530" y="82"/>
                      <a:pt x="530" y="92"/>
                    </a:cubicBezTo>
                    <a:cubicBezTo>
                      <a:pt x="522" y="91"/>
                      <a:pt x="517" y="92"/>
                      <a:pt x="492" y="92"/>
                    </a:cubicBezTo>
                    <a:cubicBezTo>
                      <a:pt x="468" y="92"/>
                      <a:pt x="441" y="83"/>
                      <a:pt x="435" y="65"/>
                    </a:cubicBezTo>
                    <a:cubicBezTo>
                      <a:pt x="427" y="67"/>
                      <a:pt x="400" y="68"/>
                      <a:pt x="400" y="78"/>
                    </a:cubicBezTo>
                    <a:cubicBezTo>
                      <a:pt x="400" y="81"/>
                      <a:pt x="403" y="82"/>
                      <a:pt x="406" y="82"/>
                    </a:cubicBezTo>
                    <a:cubicBezTo>
                      <a:pt x="413" y="82"/>
                      <a:pt x="425" y="79"/>
                      <a:pt x="430" y="75"/>
                    </a:cubicBezTo>
                    <a:cubicBezTo>
                      <a:pt x="432" y="90"/>
                      <a:pt x="409" y="78"/>
                      <a:pt x="409" y="93"/>
                    </a:cubicBezTo>
                    <a:cubicBezTo>
                      <a:pt x="409" y="96"/>
                      <a:pt x="414" y="106"/>
                      <a:pt x="412" y="106"/>
                    </a:cubicBezTo>
                    <a:cubicBezTo>
                      <a:pt x="403" y="106"/>
                      <a:pt x="401" y="95"/>
                      <a:pt x="394" y="92"/>
                    </a:cubicBezTo>
                    <a:cubicBezTo>
                      <a:pt x="387" y="89"/>
                      <a:pt x="387" y="89"/>
                      <a:pt x="387" y="89"/>
                    </a:cubicBezTo>
                    <a:cubicBezTo>
                      <a:pt x="377" y="89"/>
                      <a:pt x="370" y="89"/>
                      <a:pt x="359" y="89"/>
                    </a:cubicBezTo>
                    <a:cubicBezTo>
                      <a:pt x="350" y="89"/>
                      <a:pt x="344" y="92"/>
                      <a:pt x="335" y="93"/>
                    </a:cubicBezTo>
                    <a:cubicBezTo>
                      <a:pt x="317" y="93"/>
                      <a:pt x="317" y="87"/>
                      <a:pt x="317" y="86"/>
                    </a:cubicBezTo>
                    <a:cubicBezTo>
                      <a:pt x="317" y="82"/>
                      <a:pt x="331" y="83"/>
                      <a:pt x="333" y="81"/>
                    </a:cubicBezTo>
                    <a:cubicBezTo>
                      <a:pt x="321" y="64"/>
                      <a:pt x="323" y="66"/>
                      <a:pt x="298" y="68"/>
                    </a:cubicBezTo>
                    <a:cubicBezTo>
                      <a:pt x="271" y="70"/>
                      <a:pt x="258" y="48"/>
                      <a:pt x="231" y="48"/>
                    </a:cubicBezTo>
                    <a:cubicBezTo>
                      <a:pt x="223" y="48"/>
                      <a:pt x="219" y="54"/>
                      <a:pt x="212" y="54"/>
                    </a:cubicBezTo>
                    <a:cubicBezTo>
                      <a:pt x="207" y="54"/>
                      <a:pt x="202" y="46"/>
                      <a:pt x="202" y="42"/>
                    </a:cubicBezTo>
                    <a:cubicBezTo>
                      <a:pt x="193" y="44"/>
                      <a:pt x="193" y="54"/>
                      <a:pt x="184" y="54"/>
                    </a:cubicBezTo>
                    <a:cubicBezTo>
                      <a:pt x="176" y="54"/>
                      <a:pt x="164" y="34"/>
                      <a:pt x="161" y="34"/>
                    </a:cubicBezTo>
                    <a:cubicBezTo>
                      <a:pt x="153" y="34"/>
                      <a:pt x="156" y="47"/>
                      <a:pt x="146" y="47"/>
                    </a:cubicBezTo>
                    <a:cubicBezTo>
                      <a:pt x="143" y="47"/>
                      <a:pt x="140" y="44"/>
                      <a:pt x="138" y="40"/>
                    </a:cubicBezTo>
                    <a:cubicBezTo>
                      <a:pt x="125" y="44"/>
                      <a:pt x="120" y="44"/>
                      <a:pt x="108" y="49"/>
                    </a:cubicBezTo>
                    <a:cubicBezTo>
                      <a:pt x="103" y="50"/>
                      <a:pt x="91" y="59"/>
                      <a:pt x="87" y="55"/>
                    </a:cubicBezTo>
                    <a:cubicBezTo>
                      <a:pt x="76" y="44"/>
                      <a:pt x="78" y="58"/>
                      <a:pt x="74" y="58"/>
                    </a:cubicBezTo>
                    <a:cubicBezTo>
                      <a:pt x="45" y="59"/>
                      <a:pt x="65" y="70"/>
                      <a:pt x="61" y="70"/>
                    </a:cubicBezTo>
                    <a:cubicBezTo>
                      <a:pt x="50" y="70"/>
                      <a:pt x="30" y="67"/>
                      <a:pt x="12" y="56"/>
                    </a:cubicBezTo>
                    <a:cubicBezTo>
                      <a:pt x="11" y="56"/>
                      <a:pt x="6" y="52"/>
                      <a:pt x="6" y="51"/>
                    </a:cubicBezTo>
                    <a:cubicBezTo>
                      <a:pt x="3" y="52"/>
                      <a:pt x="5" y="52"/>
                      <a:pt x="0" y="51"/>
                    </a:cubicBezTo>
                    <a:cubicBezTo>
                      <a:pt x="0" y="242"/>
                      <a:pt x="0" y="242"/>
                      <a:pt x="0" y="242"/>
                    </a:cubicBezTo>
                    <a:cubicBezTo>
                      <a:pt x="6" y="247"/>
                      <a:pt x="19" y="240"/>
                      <a:pt x="25" y="248"/>
                    </a:cubicBezTo>
                    <a:cubicBezTo>
                      <a:pt x="29" y="254"/>
                      <a:pt x="38" y="266"/>
                      <a:pt x="47" y="266"/>
                    </a:cubicBezTo>
                    <a:cubicBezTo>
                      <a:pt x="53" y="266"/>
                      <a:pt x="53" y="257"/>
                      <a:pt x="59" y="255"/>
                    </a:cubicBezTo>
                    <a:cubicBezTo>
                      <a:pt x="62" y="254"/>
                      <a:pt x="64" y="255"/>
                      <a:pt x="67" y="253"/>
                    </a:cubicBezTo>
                    <a:cubicBezTo>
                      <a:pt x="81" y="266"/>
                      <a:pt x="87" y="271"/>
                      <a:pt x="99" y="288"/>
                    </a:cubicBezTo>
                    <a:cubicBezTo>
                      <a:pt x="100" y="290"/>
                      <a:pt x="103" y="291"/>
                      <a:pt x="105" y="295"/>
                    </a:cubicBezTo>
                    <a:cubicBezTo>
                      <a:pt x="106" y="300"/>
                      <a:pt x="108" y="306"/>
                      <a:pt x="113" y="311"/>
                    </a:cubicBezTo>
                    <a:cubicBezTo>
                      <a:pt x="116" y="314"/>
                      <a:pt x="121" y="313"/>
                      <a:pt x="124" y="316"/>
                    </a:cubicBezTo>
                    <a:cubicBezTo>
                      <a:pt x="128" y="320"/>
                      <a:pt x="135" y="322"/>
                      <a:pt x="135" y="332"/>
                    </a:cubicBezTo>
                    <a:cubicBezTo>
                      <a:pt x="135" y="336"/>
                      <a:pt x="129" y="337"/>
                      <a:pt x="129" y="340"/>
                    </a:cubicBezTo>
                    <a:cubicBezTo>
                      <a:pt x="129" y="343"/>
                      <a:pt x="132" y="344"/>
                      <a:pt x="132" y="347"/>
                    </a:cubicBezTo>
                    <a:cubicBezTo>
                      <a:pt x="132" y="352"/>
                      <a:pt x="130" y="364"/>
                      <a:pt x="136" y="366"/>
                    </a:cubicBezTo>
                    <a:cubicBezTo>
                      <a:pt x="140" y="367"/>
                      <a:pt x="143" y="367"/>
                      <a:pt x="146" y="370"/>
                    </a:cubicBezTo>
                    <a:cubicBezTo>
                      <a:pt x="150" y="373"/>
                      <a:pt x="145" y="379"/>
                      <a:pt x="150" y="383"/>
                    </a:cubicBezTo>
                    <a:cubicBezTo>
                      <a:pt x="150" y="383"/>
                      <a:pt x="162" y="390"/>
                      <a:pt x="162" y="391"/>
                    </a:cubicBezTo>
                    <a:cubicBezTo>
                      <a:pt x="165" y="401"/>
                      <a:pt x="166" y="413"/>
                      <a:pt x="181" y="413"/>
                    </a:cubicBezTo>
                    <a:cubicBezTo>
                      <a:pt x="183" y="422"/>
                      <a:pt x="199" y="416"/>
                      <a:pt x="202" y="428"/>
                    </a:cubicBezTo>
                    <a:cubicBezTo>
                      <a:pt x="204" y="432"/>
                      <a:pt x="215" y="433"/>
                      <a:pt x="219" y="437"/>
                    </a:cubicBezTo>
                    <a:cubicBezTo>
                      <a:pt x="220" y="438"/>
                      <a:pt x="222" y="439"/>
                      <a:pt x="224" y="440"/>
                    </a:cubicBezTo>
                    <a:cubicBezTo>
                      <a:pt x="224" y="440"/>
                      <a:pt x="224" y="440"/>
                      <a:pt x="224" y="440"/>
                    </a:cubicBezTo>
                    <a:cubicBezTo>
                      <a:pt x="577" y="440"/>
                      <a:pt x="577" y="440"/>
                      <a:pt x="577" y="440"/>
                    </a:cubicBezTo>
                    <a:cubicBezTo>
                      <a:pt x="577" y="435"/>
                      <a:pt x="577" y="435"/>
                      <a:pt x="577" y="435"/>
                    </a:cubicBezTo>
                    <a:cubicBezTo>
                      <a:pt x="583" y="439"/>
                      <a:pt x="582" y="443"/>
                      <a:pt x="588" y="446"/>
                    </a:cubicBezTo>
                    <a:cubicBezTo>
                      <a:pt x="610" y="446"/>
                      <a:pt x="610" y="446"/>
                      <a:pt x="610" y="446"/>
                    </a:cubicBezTo>
                    <a:cubicBezTo>
                      <a:pt x="619" y="455"/>
                      <a:pt x="630" y="455"/>
                      <a:pt x="647" y="455"/>
                    </a:cubicBezTo>
                    <a:cubicBezTo>
                      <a:pt x="652" y="453"/>
                      <a:pt x="653" y="455"/>
                      <a:pt x="658" y="452"/>
                    </a:cubicBezTo>
                    <a:cubicBezTo>
                      <a:pt x="662" y="450"/>
                      <a:pt x="661" y="443"/>
                      <a:pt x="665" y="443"/>
                    </a:cubicBezTo>
                    <a:cubicBezTo>
                      <a:pt x="670" y="443"/>
                      <a:pt x="674" y="451"/>
                      <a:pt x="676" y="453"/>
                    </a:cubicBezTo>
                    <a:cubicBezTo>
                      <a:pt x="677" y="451"/>
                      <a:pt x="676" y="448"/>
                      <a:pt x="676" y="447"/>
                    </a:cubicBezTo>
                    <a:cubicBezTo>
                      <a:pt x="677" y="447"/>
                      <a:pt x="678" y="447"/>
                      <a:pt x="680" y="447"/>
                    </a:cubicBezTo>
                    <a:cubicBezTo>
                      <a:pt x="682" y="447"/>
                      <a:pt x="701" y="462"/>
                      <a:pt x="702" y="463"/>
                    </a:cubicBezTo>
                    <a:cubicBezTo>
                      <a:pt x="704" y="469"/>
                      <a:pt x="702" y="473"/>
                      <a:pt x="705" y="477"/>
                    </a:cubicBezTo>
                    <a:cubicBezTo>
                      <a:pt x="715" y="487"/>
                      <a:pt x="729" y="485"/>
                      <a:pt x="740" y="492"/>
                    </a:cubicBezTo>
                    <a:cubicBezTo>
                      <a:pt x="752" y="492"/>
                      <a:pt x="752" y="492"/>
                      <a:pt x="752" y="492"/>
                    </a:cubicBezTo>
                    <a:cubicBezTo>
                      <a:pt x="757" y="495"/>
                      <a:pt x="763" y="500"/>
                      <a:pt x="763" y="506"/>
                    </a:cubicBezTo>
                    <a:cubicBezTo>
                      <a:pt x="763" y="509"/>
                      <a:pt x="762" y="512"/>
                      <a:pt x="759" y="512"/>
                    </a:cubicBezTo>
                    <a:cubicBezTo>
                      <a:pt x="754" y="512"/>
                      <a:pt x="748" y="506"/>
                      <a:pt x="747" y="504"/>
                    </a:cubicBezTo>
                    <a:cubicBezTo>
                      <a:pt x="745" y="511"/>
                      <a:pt x="741" y="532"/>
                      <a:pt x="735" y="532"/>
                    </a:cubicBezTo>
                    <a:cubicBezTo>
                      <a:pt x="730" y="538"/>
                      <a:pt x="725" y="541"/>
                      <a:pt x="725" y="547"/>
                    </a:cubicBezTo>
                    <a:cubicBezTo>
                      <a:pt x="726" y="549"/>
                      <a:pt x="729" y="553"/>
                      <a:pt x="732" y="553"/>
                    </a:cubicBezTo>
                    <a:cubicBezTo>
                      <a:pt x="736" y="553"/>
                      <a:pt x="736" y="550"/>
                      <a:pt x="738" y="548"/>
                    </a:cubicBezTo>
                    <a:cubicBezTo>
                      <a:pt x="742" y="544"/>
                      <a:pt x="748" y="545"/>
                      <a:pt x="755" y="545"/>
                    </a:cubicBezTo>
                    <a:cubicBezTo>
                      <a:pt x="760" y="545"/>
                      <a:pt x="763" y="548"/>
                      <a:pt x="765" y="546"/>
                    </a:cubicBezTo>
                    <a:cubicBezTo>
                      <a:pt x="768" y="545"/>
                      <a:pt x="770" y="544"/>
                      <a:pt x="772" y="543"/>
                    </a:cubicBezTo>
                    <a:cubicBezTo>
                      <a:pt x="772" y="540"/>
                      <a:pt x="771" y="538"/>
                      <a:pt x="770" y="536"/>
                    </a:cubicBezTo>
                    <a:cubicBezTo>
                      <a:pt x="769" y="534"/>
                      <a:pt x="767" y="533"/>
                      <a:pt x="767" y="531"/>
                    </a:cubicBezTo>
                    <a:cubicBezTo>
                      <a:pt x="767" y="529"/>
                      <a:pt x="771" y="528"/>
                      <a:pt x="773" y="528"/>
                    </a:cubicBezTo>
                    <a:cubicBezTo>
                      <a:pt x="782" y="525"/>
                      <a:pt x="803" y="519"/>
                      <a:pt x="814" y="519"/>
                    </a:cubicBezTo>
                    <a:cubicBezTo>
                      <a:pt x="815" y="519"/>
                      <a:pt x="831" y="503"/>
                      <a:pt x="834" y="501"/>
                    </a:cubicBezTo>
                    <a:cubicBezTo>
                      <a:pt x="836" y="499"/>
                      <a:pt x="847" y="500"/>
                      <a:pt x="857" y="500"/>
                    </a:cubicBezTo>
                    <a:cubicBezTo>
                      <a:pt x="861" y="500"/>
                      <a:pt x="864" y="500"/>
                      <a:pt x="868" y="500"/>
                    </a:cubicBezTo>
                    <a:cubicBezTo>
                      <a:pt x="872" y="500"/>
                      <a:pt x="876" y="498"/>
                      <a:pt x="879" y="498"/>
                    </a:cubicBezTo>
                    <a:cubicBezTo>
                      <a:pt x="884" y="497"/>
                      <a:pt x="882" y="496"/>
                      <a:pt x="884" y="494"/>
                    </a:cubicBezTo>
                    <a:cubicBezTo>
                      <a:pt x="892" y="486"/>
                      <a:pt x="892" y="471"/>
                      <a:pt x="903" y="463"/>
                    </a:cubicBezTo>
                    <a:cubicBezTo>
                      <a:pt x="908" y="470"/>
                      <a:pt x="916" y="460"/>
                      <a:pt x="920" y="467"/>
                    </a:cubicBezTo>
                    <a:cubicBezTo>
                      <a:pt x="926" y="478"/>
                      <a:pt x="922" y="494"/>
                      <a:pt x="928" y="505"/>
                    </a:cubicBezTo>
                    <a:lnTo>
                      <a:pt x="928" y="50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19" name="Freeform 51"/>
              <p:cNvSpPr>
                <a:spLocks/>
              </p:cNvSpPr>
              <p:nvPr/>
            </p:nvSpPr>
            <p:spPr bwMode="auto">
              <a:xfrm>
                <a:off x="893725" y="1761426"/>
                <a:ext cx="765961" cy="561294"/>
              </a:xfrm>
              <a:custGeom>
                <a:avLst/>
                <a:gdLst/>
                <a:ahLst/>
                <a:cxnLst>
                  <a:cxn ang="0">
                    <a:pos x="334" y="228"/>
                  </a:cxn>
                  <a:cxn ang="0">
                    <a:pos x="381" y="252"/>
                  </a:cxn>
                  <a:cxn ang="0">
                    <a:pos x="401" y="239"/>
                  </a:cxn>
                  <a:cxn ang="0">
                    <a:pos x="439" y="281"/>
                  </a:cxn>
                  <a:cxn ang="0">
                    <a:pos x="458" y="302"/>
                  </a:cxn>
                  <a:cxn ang="0">
                    <a:pos x="463" y="326"/>
                  </a:cxn>
                  <a:cxn ang="0">
                    <a:pos x="440" y="314"/>
                  </a:cxn>
                  <a:cxn ang="0">
                    <a:pos x="427" y="300"/>
                  </a:cxn>
                  <a:cxn ang="0">
                    <a:pos x="426" y="286"/>
                  </a:cxn>
                  <a:cxn ang="0">
                    <a:pos x="414" y="286"/>
                  </a:cxn>
                  <a:cxn ang="0">
                    <a:pos x="412" y="270"/>
                  </a:cxn>
                  <a:cxn ang="0">
                    <a:pos x="390" y="261"/>
                  </a:cxn>
                  <a:cxn ang="0">
                    <a:pos x="363" y="252"/>
                  </a:cxn>
                  <a:cxn ang="0">
                    <a:pos x="299" y="236"/>
                  </a:cxn>
                  <a:cxn ang="0">
                    <a:pos x="240" y="221"/>
                  </a:cxn>
                  <a:cxn ang="0">
                    <a:pos x="200" y="252"/>
                  </a:cxn>
                  <a:cxn ang="0">
                    <a:pos x="199" y="245"/>
                  </a:cxn>
                  <a:cxn ang="0">
                    <a:pos x="218" y="219"/>
                  </a:cxn>
                  <a:cxn ang="0">
                    <a:pos x="213" y="214"/>
                  </a:cxn>
                  <a:cxn ang="0">
                    <a:pos x="173" y="260"/>
                  </a:cxn>
                  <a:cxn ang="0">
                    <a:pos x="143" y="288"/>
                  </a:cxn>
                  <a:cxn ang="0">
                    <a:pos x="79" y="322"/>
                  </a:cxn>
                  <a:cxn ang="0">
                    <a:pos x="57" y="328"/>
                  </a:cxn>
                  <a:cxn ang="0">
                    <a:pos x="92" y="307"/>
                  </a:cxn>
                  <a:cxn ang="0">
                    <a:pos x="148" y="256"/>
                  </a:cxn>
                  <a:cxn ang="0">
                    <a:pos x="125" y="262"/>
                  </a:cxn>
                  <a:cxn ang="0">
                    <a:pos x="110" y="266"/>
                  </a:cxn>
                  <a:cxn ang="0">
                    <a:pos x="88" y="261"/>
                  </a:cxn>
                  <a:cxn ang="0">
                    <a:pos x="76" y="264"/>
                  </a:cxn>
                  <a:cxn ang="0">
                    <a:pos x="72" y="244"/>
                  </a:cxn>
                  <a:cxn ang="0">
                    <a:pos x="60" y="245"/>
                  </a:cxn>
                  <a:cxn ang="0">
                    <a:pos x="37" y="224"/>
                  </a:cxn>
                  <a:cxn ang="0">
                    <a:pos x="52" y="180"/>
                  </a:cxn>
                  <a:cxn ang="0">
                    <a:pos x="79" y="152"/>
                  </a:cxn>
                  <a:cxn ang="0">
                    <a:pos x="85" y="145"/>
                  </a:cxn>
                  <a:cxn ang="0">
                    <a:pos x="60" y="153"/>
                  </a:cxn>
                  <a:cxn ang="0">
                    <a:pos x="18" y="150"/>
                  </a:cxn>
                  <a:cxn ang="0">
                    <a:pos x="13" y="133"/>
                  </a:cxn>
                  <a:cxn ang="0">
                    <a:pos x="40" y="106"/>
                  </a:cxn>
                  <a:cxn ang="0">
                    <a:pos x="64" y="116"/>
                  </a:cxn>
                  <a:cxn ang="0">
                    <a:pos x="50" y="95"/>
                  </a:cxn>
                  <a:cxn ang="0">
                    <a:pos x="13" y="68"/>
                  </a:cxn>
                  <a:cxn ang="0">
                    <a:pos x="44" y="56"/>
                  </a:cxn>
                  <a:cxn ang="0">
                    <a:pos x="117" y="13"/>
                  </a:cxn>
                  <a:cxn ang="0">
                    <a:pos x="150" y="7"/>
                  </a:cxn>
                  <a:cxn ang="0">
                    <a:pos x="157" y="7"/>
                  </a:cxn>
                  <a:cxn ang="0">
                    <a:pos x="189" y="11"/>
                  </a:cxn>
                  <a:cxn ang="0">
                    <a:pos x="236" y="20"/>
                  </a:cxn>
                  <a:cxn ang="0">
                    <a:pos x="307" y="28"/>
                  </a:cxn>
                  <a:cxn ang="0">
                    <a:pos x="334" y="36"/>
                  </a:cxn>
                </a:cxnLst>
                <a:rect l="0" t="0" r="r" b="b"/>
                <a:pathLst>
                  <a:path w="469" h="343">
                    <a:moveTo>
                      <a:pt x="334" y="37"/>
                    </a:moveTo>
                    <a:cubicBezTo>
                      <a:pt x="334" y="228"/>
                      <a:pt x="334" y="228"/>
                      <a:pt x="334" y="228"/>
                    </a:cubicBezTo>
                    <a:cubicBezTo>
                      <a:pt x="340" y="233"/>
                      <a:pt x="353" y="226"/>
                      <a:pt x="359" y="234"/>
                    </a:cubicBezTo>
                    <a:cubicBezTo>
                      <a:pt x="363" y="240"/>
                      <a:pt x="372" y="252"/>
                      <a:pt x="381" y="252"/>
                    </a:cubicBezTo>
                    <a:cubicBezTo>
                      <a:pt x="387" y="252"/>
                      <a:pt x="387" y="243"/>
                      <a:pt x="393" y="241"/>
                    </a:cubicBezTo>
                    <a:cubicBezTo>
                      <a:pt x="396" y="240"/>
                      <a:pt x="398" y="241"/>
                      <a:pt x="401" y="239"/>
                    </a:cubicBezTo>
                    <a:cubicBezTo>
                      <a:pt x="415" y="252"/>
                      <a:pt x="421" y="257"/>
                      <a:pt x="433" y="274"/>
                    </a:cubicBezTo>
                    <a:cubicBezTo>
                      <a:pt x="434" y="276"/>
                      <a:pt x="437" y="277"/>
                      <a:pt x="439" y="281"/>
                    </a:cubicBezTo>
                    <a:cubicBezTo>
                      <a:pt x="440" y="286"/>
                      <a:pt x="442" y="292"/>
                      <a:pt x="447" y="297"/>
                    </a:cubicBezTo>
                    <a:cubicBezTo>
                      <a:pt x="450" y="300"/>
                      <a:pt x="455" y="299"/>
                      <a:pt x="458" y="302"/>
                    </a:cubicBezTo>
                    <a:cubicBezTo>
                      <a:pt x="462" y="306"/>
                      <a:pt x="469" y="308"/>
                      <a:pt x="469" y="318"/>
                    </a:cubicBezTo>
                    <a:cubicBezTo>
                      <a:pt x="469" y="322"/>
                      <a:pt x="463" y="323"/>
                      <a:pt x="463" y="326"/>
                    </a:cubicBezTo>
                    <a:cubicBezTo>
                      <a:pt x="461" y="326"/>
                      <a:pt x="461" y="327"/>
                      <a:pt x="459" y="327"/>
                    </a:cubicBezTo>
                    <a:cubicBezTo>
                      <a:pt x="451" y="327"/>
                      <a:pt x="440" y="318"/>
                      <a:pt x="440" y="314"/>
                    </a:cubicBezTo>
                    <a:cubicBezTo>
                      <a:pt x="440" y="310"/>
                      <a:pt x="440" y="311"/>
                      <a:pt x="440" y="307"/>
                    </a:cubicBezTo>
                    <a:cubicBezTo>
                      <a:pt x="440" y="300"/>
                      <a:pt x="435" y="300"/>
                      <a:pt x="427" y="300"/>
                    </a:cubicBezTo>
                    <a:cubicBezTo>
                      <a:pt x="421" y="300"/>
                      <a:pt x="419" y="296"/>
                      <a:pt x="419" y="294"/>
                    </a:cubicBezTo>
                    <a:cubicBezTo>
                      <a:pt x="419" y="290"/>
                      <a:pt x="426" y="290"/>
                      <a:pt x="426" y="286"/>
                    </a:cubicBezTo>
                    <a:cubicBezTo>
                      <a:pt x="426" y="283"/>
                      <a:pt x="426" y="281"/>
                      <a:pt x="426" y="281"/>
                    </a:cubicBezTo>
                    <a:cubicBezTo>
                      <a:pt x="417" y="281"/>
                      <a:pt x="420" y="286"/>
                      <a:pt x="414" y="286"/>
                    </a:cubicBezTo>
                    <a:cubicBezTo>
                      <a:pt x="412" y="286"/>
                      <a:pt x="407" y="282"/>
                      <a:pt x="407" y="280"/>
                    </a:cubicBezTo>
                    <a:cubicBezTo>
                      <a:pt x="407" y="274"/>
                      <a:pt x="410" y="273"/>
                      <a:pt x="412" y="270"/>
                    </a:cubicBezTo>
                    <a:cubicBezTo>
                      <a:pt x="409" y="268"/>
                      <a:pt x="405" y="264"/>
                      <a:pt x="404" y="267"/>
                    </a:cubicBezTo>
                    <a:cubicBezTo>
                      <a:pt x="397" y="267"/>
                      <a:pt x="394" y="264"/>
                      <a:pt x="390" y="261"/>
                    </a:cubicBezTo>
                    <a:cubicBezTo>
                      <a:pt x="389" y="264"/>
                      <a:pt x="387" y="269"/>
                      <a:pt x="384" y="269"/>
                    </a:cubicBezTo>
                    <a:cubicBezTo>
                      <a:pt x="375" y="269"/>
                      <a:pt x="368" y="256"/>
                      <a:pt x="363" y="252"/>
                    </a:cubicBezTo>
                    <a:cubicBezTo>
                      <a:pt x="352" y="243"/>
                      <a:pt x="337" y="244"/>
                      <a:pt x="323" y="236"/>
                    </a:cubicBezTo>
                    <a:cubicBezTo>
                      <a:pt x="299" y="236"/>
                      <a:pt x="299" y="236"/>
                      <a:pt x="299" y="236"/>
                    </a:cubicBezTo>
                    <a:cubicBezTo>
                      <a:pt x="285" y="232"/>
                      <a:pt x="265" y="230"/>
                      <a:pt x="258" y="214"/>
                    </a:cubicBezTo>
                    <a:cubicBezTo>
                      <a:pt x="252" y="217"/>
                      <a:pt x="244" y="219"/>
                      <a:pt x="240" y="221"/>
                    </a:cubicBezTo>
                    <a:cubicBezTo>
                      <a:pt x="241" y="224"/>
                      <a:pt x="242" y="225"/>
                      <a:pt x="244" y="227"/>
                    </a:cubicBezTo>
                    <a:cubicBezTo>
                      <a:pt x="238" y="236"/>
                      <a:pt x="210" y="252"/>
                      <a:pt x="200" y="252"/>
                    </a:cubicBezTo>
                    <a:cubicBezTo>
                      <a:pt x="198" y="252"/>
                      <a:pt x="195" y="251"/>
                      <a:pt x="195" y="249"/>
                    </a:cubicBezTo>
                    <a:cubicBezTo>
                      <a:pt x="195" y="246"/>
                      <a:pt x="198" y="246"/>
                      <a:pt x="199" y="245"/>
                    </a:cubicBezTo>
                    <a:cubicBezTo>
                      <a:pt x="197" y="242"/>
                      <a:pt x="199" y="242"/>
                      <a:pt x="199" y="240"/>
                    </a:cubicBezTo>
                    <a:cubicBezTo>
                      <a:pt x="199" y="230"/>
                      <a:pt x="205" y="223"/>
                      <a:pt x="218" y="219"/>
                    </a:cubicBezTo>
                    <a:cubicBezTo>
                      <a:pt x="218" y="217"/>
                      <a:pt x="218" y="216"/>
                      <a:pt x="218" y="214"/>
                    </a:cubicBezTo>
                    <a:cubicBezTo>
                      <a:pt x="214" y="214"/>
                      <a:pt x="215" y="214"/>
                      <a:pt x="213" y="214"/>
                    </a:cubicBezTo>
                    <a:cubicBezTo>
                      <a:pt x="203" y="214"/>
                      <a:pt x="173" y="239"/>
                      <a:pt x="173" y="253"/>
                    </a:cubicBezTo>
                    <a:cubicBezTo>
                      <a:pt x="173" y="255"/>
                      <a:pt x="173" y="258"/>
                      <a:pt x="173" y="260"/>
                    </a:cubicBezTo>
                    <a:cubicBezTo>
                      <a:pt x="173" y="270"/>
                      <a:pt x="164" y="273"/>
                      <a:pt x="154" y="277"/>
                    </a:cubicBezTo>
                    <a:cubicBezTo>
                      <a:pt x="148" y="280"/>
                      <a:pt x="146" y="284"/>
                      <a:pt x="143" y="288"/>
                    </a:cubicBezTo>
                    <a:cubicBezTo>
                      <a:pt x="136" y="297"/>
                      <a:pt x="121" y="301"/>
                      <a:pt x="114" y="308"/>
                    </a:cubicBezTo>
                    <a:cubicBezTo>
                      <a:pt x="107" y="315"/>
                      <a:pt x="91" y="320"/>
                      <a:pt x="79" y="322"/>
                    </a:cubicBezTo>
                    <a:cubicBezTo>
                      <a:pt x="63" y="324"/>
                      <a:pt x="54" y="343"/>
                      <a:pt x="35" y="337"/>
                    </a:cubicBezTo>
                    <a:cubicBezTo>
                      <a:pt x="41" y="329"/>
                      <a:pt x="49" y="333"/>
                      <a:pt x="57" y="328"/>
                    </a:cubicBezTo>
                    <a:cubicBezTo>
                      <a:pt x="62" y="325"/>
                      <a:pt x="66" y="316"/>
                      <a:pt x="71" y="314"/>
                    </a:cubicBezTo>
                    <a:cubicBezTo>
                      <a:pt x="78" y="309"/>
                      <a:pt x="87" y="314"/>
                      <a:pt x="92" y="307"/>
                    </a:cubicBezTo>
                    <a:cubicBezTo>
                      <a:pt x="99" y="297"/>
                      <a:pt x="117" y="290"/>
                      <a:pt x="127" y="283"/>
                    </a:cubicBezTo>
                    <a:cubicBezTo>
                      <a:pt x="137" y="276"/>
                      <a:pt x="137" y="263"/>
                      <a:pt x="148" y="256"/>
                    </a:cubicBezTo>
                    <a:cubicBezTo>
                      <a:pt x="141" y="256"/>
                      <a:pt x="141" y="256"/>
                      <a:pt x="141" y="256"/>
                    </a:cubicBezTo>
                    <a:cubicBezTo>
                      <a:pt x="135" y="259"/>
                      <a:pt x="132" y="262"/>
                      <a:pt x="125" y="262"/>
                    </a:cubicBezTo>
                    <a:cubicBezTo>
                      <a:pt x="120" y="262"/>
                      <a:pt x="117" y="260"/>
                      <a:pt x="113" y="258"/>
                    </a:cubicBezTo>
                    <a:cubicBezTo>
                      <a:pt x="112" y="262"/>
                      <a:pt x="110" y="263"/>
                      <a:pt x="110" y="266"/>
                    </a:cubicBezTo>
                    <a:cubicBezTo>
                      <a:pt x="99" y="262"/>
                      <a:pt x="96" y="260"/>
                      <a:pt x="89" y="254"/>
                    </a:cubicBezTo>
                    <a:cubicBezTo>
                      <a:pt x="88" y="257"/>
                      <a:pt x="88" y="259"/>
                      <a:pt x="88" y="261"/>
                    </a:cubicBezTo>
                    <a:cubicBezTo>
                      <a:pt x="84" y="261"/>
                      <a:pt x="85" y="261"/>
                      <a:pt x="83" y="261"/>
                    </a:cubicBezTo>
                    <a:cubicBezTo>
                      <a:pt x="80" y="261"/>
                      <a:pt x="78" y="264"/>
                      <a:pt x="76" y="264"/>
                    </a:cubicBezTo>
                    <a:cubicBezTo>
                      <a:pt x="74" y="264"/>
                      <a:pt x="72" y="257"/>
                      <a:pt x="72" y="253"/>
                    </a:cubicBezTo>
                    <a:cubicBezTo>
                      <a:pt x="72" y="248"/>
                      <a:pt x="72" y="248"/>
                      <a:pt x="72" y="244"/>
                    </a:cubicBezTo>
                    <a:cubicBezTo>
                      <a:pt x="72" y="243"/>
                      <a:pt x="72" y="238"/>
                      <a:pt x="68" y="238"/>
                    </a:cubicBezTo>
                    <a:cubicBezTo>
                      <a:pt x="65" y="238"/>
                      <a:pt x="61" y="245"/>
                      <a:pt x="60" y="245"/>
                    </a:cubicBezTo>
                    <a:cubicBezTo>
                      <a:pt x="54" y="245"/>
                      <a:pt x="33" y="229"/>
                      <a:pt x="30" y="225"/>
                    </a:cubicBezTo>
                    <a:cubicBezTo>
                      <a:pt x="32" y="225"/>
                      <a:pt x="35" y="224"/>
                      <a:pt x="37" y="224"/>
                    </a:cubicBezTo>
                    <a:cubicBezTo>
                      <a:pt x="33" y="214"/>
                      <a:pt x="19" y="212"/>
                      <a:pt x="19" y="205"/>
                    </a:cubicBezTo>
                    <a:cubicBezTo>
                      <a:pt x="19" y="191"/>
                      <a:pt x="43" y="180"/>
                      <a:pt x="52" y="180"/>
                    </a:cubicBezTo>
                    <a:cubicBezTo>
                      <a:pt x="56" y="180"/>
                      <a:pt x="86" y="169"/>
                      <a:pt x="86" y="163"/>
                    </a:cubicBezTo>
                    <a:cubicBezTo>
                      <a:pt x="86" y="160"/>
                      <a:pt x="79" y="153"/>
                      <a:pt x="79" y="152"/>
                    </a:cubicBezTo>
                    <a:cubicBezTo>
                      <a:pt x="83" y="150"/>
                      <a:pt x="82" y="150"/>
                      <a:pt x="85" y="152"/>
                    </a:cubicBezTo>
                    <a:cubicBezTo>
                      <a:pt x="85" y="145"/>
                      <a:pt x="85" y="145"/>
                      <a:pt x="85" y="145"/>
                    </a:cubicBezTo>
                    <a:cubicBezTo>
                      <a:pt x="81" y="145"/>
                      <a:pt x="81" y="145"/>
                      <a:pt x="79" y="145"/>
                    </a:cubicBezTo>
                    <a:cubicBezTo>
                      <a:pt x="72" y="145"/>
                      <a:pt x="69" y="153"/>
                      <a:pt x="60" y="153"/>
                    </a:cubicBezTo>
                    <a:cubicBezTo>
                      <a:pt x="51" y="153"/>
                      <a:pt x="48" y="148"/>
                      <a:pt x="41" y="150"/>
                    </a:cubicBezTo>
                    <a:cubicBezTo>
                      <a:pt x="32" y="150"/>
                      <a:pt x="21" y="150"/>
                      <a:pt x="18" y="150"/>
                    </a:cubicBezTo>
                    <a:cubicBezTo>
                      <a:pt x="17" y="143"/>
                      <a:pt x="12" y="141"/>
                      <a:pt x="12" y="137"/>
                    </a:cubicBezTo>
                    <a:cubicBezTo>
                      <a:pt x="12" y="136"/>
                      <a:pt x="13" y="134"/>
                      <a:pt x="13" y="133"/>
                    </a:cubicBezTo>
                    <a:cubicBezTo>
                      <a:pt x="6" y="133"/>
                      <a:pt x="2" y="130"/>
                      <a:pt x="0" y="126"/>
                    </a:cubicBezTo>
                    <a:cubicBezTo>
                      <a:pt x="11" y="119"/>
                      <a:pt x="29" y="113"/>
                      <a:pt x="40" y="106"/>
                    </a:cubicBezTo>
                    <a:cubicBezTo>
                      <a:pt x="48" y="106"/>
                      <a:pt x="48" y="106"/>
                      <a:pt x="48" y="106"/>
                    </a:cubicBezTo>
                    <a:cubicBezTo>
                      <a:pt x="48" y="120"/>
                      <a:pt x="55" y="116"/>
                      <a:pt x="64" y="116"/>
                    </a:cubicBezTo>
                    <a:cubicBezTo>
                      <a:pt x="70" y="116"/>
                      <a:pt x="71" y="118"/>
                      <a:pt x="76" y="116"/>
                    </a:cubicBezTo>
                    <a:cubicBezTo>
                      <a:pt x="72" y="102"/>
                      <a:pt x="63" y="101"/>
                      <a:pt x="50" y="95"/>
                    </a:cubicBezTo>
                    <a:cubicBezTo>
                      <a:pt x="46" y="94"/>
                      <a:pt x="41" y="80"/>
                      <a:pt x="37" y="78"/>
                    </a:cubicBezTo>
                    <a:cubicBezTo>
                      <a:pt x="31" y="75"/>
                      <a:pt x="13" y="71"/>
                      <a:pt x="13" y="68"/>
                    </a:cubicBezTo>
                    <a:cubicBezTo>
                      <a:pt x="13" y="68"/>
                      <a:pt x="20" y="57"/>
                      <a:pt x="20" y="56"/>
                    </a:cubicBezTo>
                    <a:cubicBezTo>
                      <a:pt x="44" y="56"/>
                      <a:pt x="44" y="56"/>
                      <a:pt x="44" y="56"/>
                    </a:cubicBezTo>
                    <a:cubicBezTo>
                      <a:pt x="57" y="38"/>
                      <a:pt x="77" y="21"/>
                      <a:pt x="101" y="14"/>
                    </a:cubicBezTo>
                    <a:cubicBezTo>
                      <a:pt x="107" y="12"/>
                      <a:pt x="111" y="15"/>
                      <a:pt x="117" y="13"/>
                    </a:cubicBezTo>
                    <a:cubicBezTo>
                      <a:pt x="124" y="10"/>
                      <a:pt x="128" y="0"/>
                      <a:pt x="136" y="0"/>
                    </a:cubicBezTo>
                    <a:cubicBezTo>
                      <a:pt x="142" y="0"/>
                      <a:pt x="144" y="5"/>
                      <a:pt x="150" y="7"/>
                    </a:cubicBezTo>
                    <a:cubicBezTo>
                      <a:pt x="147" y="10"/>
                      <a:pt x="147" y="11"/>
                      <a:pt x="146" y="13"/>
                    </a:cubicBezTo>
                    <a:cubicBezTo>
                      <a:pt x="150" y="14"/>
                      <a:pt x="154" y="11"/>
                      <a:pt x="157" y="7"/>
                    </a:cubicBezTo>
                    <a:cubicBezTo>
                      <a:pt x="162" y="9"/>
                      <a:pt x="163" y="10"/>
                      <a:pt x="167" y="11"/>
                    </a:cubicBezTo>
                    <a:cubicBezTo>
                      <a:pt x="189" y="11"/>
                      <a:pt x="189" y="11"/>
                      <a:pt x="189" y="11"/>
                    </a:cubicBezTo>
                    <a:cubicBezTo>
                      <a:pt x="194" y="15"/>
                      <a:pt x="196" y="17"/>
                      <a:pt x="202" y="20"/>
                    </a:cubicBezTo>
                    <a:cubicBezTo>
                      <a:pt x="236" y="20"/>
                      <a:pt x="236" y="20"/>
                      <a:pt x="236" y="20"/>
                    </a:cubicBezTo>
                    <a:cubicBezTo>
                      <a:pt x="245" y="29"/>
                      <a:pt x="272" y="31"/>
                      <a:pt x="286" y="31"/>
                    </a:cubicBezTo>
                    <a:cubicBezTo>
                      <a:pt x="294" y="31"/>
                      <a:pt x="299" y="28"/>
                      <a:pt x="307" y="28"/>
                    </a:cubicBezTo>
                    <a:cubicBezTo>
                      <a:pt x="319" y="28"/>
                      <a:pt x="323" y="34"/>
                      <a:pt x="334" y="37"/>
                    </a:cubicBezTo>
                    <a:cubicBezTo>
                      <a:pt x="334" y="36"/>
                      <a:pt x="334" y="36"/>
                      <a:pt x="334" y="36"/>
                    </a:cubicBezTo>
                    <a:lnTo>
                      <a:pt x="334" y="3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20" name="Freeform 52"/>
              <p:cNvSpPr>
                <a:spLocks/>
              </p:cNvSpPr>
              <p:nvPr/>
            </p:nvSpPr>
            <p:spPr bwMode="auto">
              <a:xfrm>
                <a:off x="1585622" y="2256457"/>
                <a:ext cx="35082" cy="46775"/>
              </a:xfrm>
              <a:custGeom>
                <a:avLst/>
                <a:gdLst/>
                <a:ahLst/>
                <a:cxnLst>
                  <a:cxn ang="0">
                    <a:pos x="9" y="11"/>
                  </a:cxn>
                  <a:cxn ang="0">
                    <a:pos x="0" y="11"/>
                  </a:cxn>
                  <a:cxn ang="0">
                    <a:pos x="11" y="2"/>
                  </a:cxn>
                  <a:cxn ang="0">
                    <a:pos x="22" y="25"/>
                  </a:cxn>
                  <a:cxn ang="0">
                    <a:pos x="18" y="29"/>
                  </a:cxn>
                  <a:cxn ang="0">
                    <a:pos x="9" y="20"/>
                  </a:cxn>
                  <a:cxn ang="0">
                    <a:pos x="9" y="11"/>
                  </a:cxn>
                </a:cxnLst>
                <a:rect l="0" t="0" r="r" b="b"/>
                <a:pathLst>
                  <a:path w="22" h="29">
                    <a:moveTo>
                      <a:pt x="9" y="11"/>
                    </a:moveTo>
                    <a:cubicBezTo>
                      <a:pt x="2" y="9"/>
                      <a:pt x="5" y="7"/>
                      <a:pt x="0" y="11"/>
                    </a:cubicBezTo>
                    <a:cubicBezTo>
                      <a:pt x="0" y="0"/>
                      <a:pt x="2" y="0"/>
                      <a:pt x="11" y="2"/>
                    </a:cubicBezTo>
                    <a:cubicBezTo>
                      <a:pt x="10" y="14"/>
                      <a:pt x="22" y="15"/>
                      <a:pt x="22" y="25"/>
                    </a:cubicBezTo>
                    <a:cubicBezTo>
                      <a:pt x="22" y="28"/>
                      <a:pt x="20" y="29"/>
                      <a:pt x="18" y="29"/>
                    </a:cubicBezTo>
                    <a:cubicBezTo>
                      <a:pt x="14" y="29"/>
                      <a:pt x="9" y="20"/>
                      <a:pt x="9" y="20"/>
                    </a:cubicBezTo>
                    <a:cubicBezTo>
                      <a:pt x="9" y="16"/>
                      <a:pt x="8" y="13"/>
                      <a:pt x="9" y="1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21" name="Freeform 53"/>
              <p:cNvSpPr>
                <a:spLocks/>
              </p:cNvSpPr>
              <p:nvPr/>
            </p:nvSpPr>
            <p:spPr bwMode="auto">
              <a:xfrm>
                <a:off x="1531050" y="2201887"/>
                <a:ext cx="37032" cy="56520"/>
              </a:xfrm>
              <a:custGeom>
                <a:avLst/>
                <a:gdLst/>
                <a:ahLst/>
                <a:cxnLst>
                  <a:cxn ang="0">
                    <a:pos x="15" y="18"/>
                  </a:cxn>
                  <a:cxn ang="0">
                    <a:pos x="19" y="18"/>
                  </a:cxn>
                  <a:cxn ang="0">
                    <a:pos x="19" y="35"/>
                  </a:cxn>
                  <a:cxn ang="0">
                    <a:pos x="11" y="17"/>
                  </a:cxn>
                  <a:cxn ang="0">
                    <a:pos x="0" y="4"/>
                  </a:cxn>
                  <a:cxn ang="0">
                    <a:pos x="5" y="0"/>
                  </a:cxn>
                  <a:cxn ang="0">
                    <a:pos x="15" y="0"/>
                  </a:cxn>
                  <a:cxn ang="0">
                    <a:pos x="15" y="18"/>
                  </a:cxn>
                </a:cxnLst>
                <a:rect l="0" t="0" r="r" b="b"/>
                <a:pathLst>
                  <a:path w="23" h="35">
                    <a:moveTo>
                      <a:pt x="15" y="18"/>
                    </a:moveTo>
                    <a:cubicBezTo>
                      <a:pt x="15" y="19"/>
                      <a:pt x="19" y="19"/>
                      <a:pt x="19" y="18"/>
                    </a:cubicBezTo>
                    <a:cubicBezTo>
                      <a:pt x="19" y="24"/>
                      <a:pt x="23" y="30"/>
                      <a:pt x="19" y="35"/>
                    </a:cubicBezTo>
                    <a:cubicBezTo>
                      <a:pt x="13" y="30"/>
                      <a:pt x="11" y="24"/>
                      <a:pt x="11" y="17"/>
                    </a:cubicBezTo>
                    <a:cubicBezTo>
                      <a:pt x="5" y="16"/>
                      <a:pt x="0" y="11"/>
                      <a:pt x="0" y="4"/>
                    </a:cubicBezTo>
                    <a:cubicBezTo>
                      <a:pt x="0" y="1"/>
                      <a:pt x="3" y="0"/>
                      <a:pt x="5" y="0"/>
                    </a:cubicBezTo>
                    <a:cubicBezTo>
                      <a:pt x="13" y="0"/>
                      <a:pt x="9" y="3"/>
                      <a:pt x="15" y="0"/>
                    </a:cubicBezTo>
                    <a:cubicBezTo>
                      <a:pt x="15" y="11"/>
                      <a:pt x="13" y="11"/>
                      <a:pt x="15" y="1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22" name="Freeform 54"/>
              <p:cNvSpPr>
                <a:spLocks/>
              </p:cNvSpPr>
              <p:nvPr/>
            </p:nvSpPr>
            <p:spPr bwMode="auto">
              <a:xfrm>
                <a:off x="1879923" y="1660082"/>
                <a:ext cx="378107" cy="198792"/>
              </a:xfrm>
              <a:custGeom>
                <a:avLst/>
                <a:gdLst/>
                <a:ahLst/>
                <a:cxnLst>
                  <a:cxn ang="0">
                    <a:pos x="214" y="96"/>
                  </a:cxn>
                  <a:cxn ang="0">
                    <a:pos x="209" y="100"/>
                  </a:cxn>
                  <a:cxn ang="0">
                    <a:pos x="215" y="103"/>
                  </a:cxn>
                  <a:cxn ang="0">
                    <a:pos x="220" y="110"/>
                  </a:cxn>
                  <a:cxn ang="0">
                    <a:pos x="195" y="118"/>
                  </a:cxn>
                  <a:cxn ang="0">
                    <a:pos x="158" y="104"/>
                  </a:cxn>
                  <a:cxn ang="0">
                    <a:pos x="147" y="112"/>
                  </a:cxn>
                  <a:cxn ang="0">
                    <a:pos x="115" y="121"/>
                  </a:cxn>
                  <a:cxn ang="0">
                    <a:pos x="75" y="121"/>
                  </a:cxn>
                  <a:cxn ang="0">
                    <a:pos x="68" y="110"/>
                  </a:cxn>
                  <a:cxn ang="0">
                    <a:pos x="43" y="108"/>
                  </a:cxn>
                  <a:cxn ang="0">
                    <a:pos x="23" y="92"/>
                  </a:cxn>
                  <a:cxn ang="0">
                    <a:pos x="65" y="82"/>
                  </a:cxn>
                  <a:cxn ang="0">
                    <a:pos x="80" y="81"/>
                  </a:cxn>
                  <a:cxn ang="0">
                    <a:pos x="69" y="77"/>
                  </a:cxn>
                  <a:cxn ang="0">
                    <a:pos x="45" y="77"/>
                  </a:cxn>
                  <a:cxn ang="0">
                    <a:pos x="12" y="69"/>
                  </a:cxn>
                  <a:cxn ang="0">
                    <a:pos x="29" y="60"/>
                  </a:cxn>
                  <a:cxn ang="0">
                    <a:pos x="14" y="59"/>
                  </a:cxn>
                  <a:cxn ang="0">
                    <a:pos x="0" y="51"/>
                  </a:cxn>
                  <a:cxn ang="0">
                    <a:pos x="56" y="13"/>
                  </a:cxn>
                  <a:cxn ang="0">
                    <a:pos x="64" y="29"/>
                  </a:cxn>
                  <a:cxn ang="0">
                    <a:pos x="78" y="21"/>
                  </a:cxn>
                  <a:cxn ang="0">
                    <a:pos x="98" y="34"/>
                  </a:cxn>
                  <a:cxn ang="0">
                    <a:pos x="111" y="31"/>
                  </a:cxn>
                  <a:cxn ang="0">
                    <a:pos x="109" y="23"/>
                  </a:cxn>
                  <a:cxn ang="0">
                    <a:pos x="118" y="23"/>
                  </a:cxn>
                  <a:cxn ang="0">
                    <a:pos x="133" y="35"/>
                  </a:cxn>
                  <a:cxn ang="0">
                    <a:pos x="140" y="51"/>
                  </a:cxn>
                  <a:cxn ang="0">
                    <a:pos x="146" y="48"/>
                  </a:cxn>
                  <a:cxn ang="0">
                    <a:pos x="136" y="17"/>
                  </a:cxn>
                  <a:cxn ang="0">
                    <a:pos x="144" y="12"/>
                  </a:cxn>
                  <a:cxn ang="0">
                    <a:pos x="156" y="12"/>
                  </a:cxn>
                  <a:cxn ang="0">
                    <a:pos x="156" y="7"/>
                  </a:cxn>
                  <a:cxn ang="0">
                    <a:pos x="169" y="0"/>
                  </a:cxn>
                  <a:cxn ang="0">
                    <a:pos x="184" y="10"/>
                  </a:cxn>
                  <a:cxn ang="0">
                    <a:pos x="175" y="24"/>
                  </a:cxn>
                  <a:cxn ang="0">
                    <a:pos x="187" y="62"/>
                  </a:cxn>
                  <a:cxn ang="0">
                    <a:pos x="232" y="92"/>
                  </a:cxn>
                  <a:cxn ang="0">
                    <a:pos x="214" y="96"/>
                  </a:cxn>
                </a:cxnLst>
                <a:rect l="0" t="0" r="r" b="b"/>
                <a:pathLst>
                  <a:path w="232" h="121">
                    <a:moveTo>
                      <a:pt x="214" y="96"/>
                    </a:moveTo>
                    <a:cubicBezTo>
                      <a:pt x="211" y="96"/>
                      <a:pt x="209" y="97"/>
                      <a:pt x="209" y="100"/>
                    </a:cubicBezTo>
                    <a:cubicBezTo>
                      <a:pt x="209" y="103"/>
                      <a:pt x="214" y="103"/>
                      <a:pt x="215" y="103"/>
                    </a:cubicBezTo>
                    <a:cubicBezTo>
                      <a:pt x="216" y="107"/>
                      <a:pt x="218" y="108"/>
                      <a:pt x="220" y="110"/>
                    </a:cubicBezTo>
                    <a:cubicBezTo>
                      <a:pt x="216" y="118"/>
                      <a:pt x="206" y="118"/>
                      <a:pt x="195" y="118"/>
                    </a:cubicBezTo>
                    <a:cubicBezTo>
                      <a:pt x="177" y="118"/>
                      <a:pt x="171" y="104"/>
                      <a:pt x="158" y="104"/>
                    </a:cubicBezTo>
                    <a:cubicBezTo>
                      <a:pt x="150" y="104"/>
                      <a:pt x="154" y="109"/>
                      <a:pt x="147" y="112"/>
                    </a:cubicBezTo>
                    <a:cubicBezTo>
                      <a:pt x="135" y="118"/>
                      <a:pt x="124" y="115"/>
                      <a:pt x="115" y="121"/>
                    </a:cubicBezTo>
                    <a:cubicBezTo>
                      <a:pt x="95" y="121"/>
                      <a:pt x="87" y="121"/>
                      <a:pt x="75" y="121"/>
                    </a:cubicBezTo>
                    <a:cubicBezTo>
                      <a:pt x="68" y="121"/>
                      <a:pt x="73" y="114"/>
                      <a:pt x="68" y="110"/>
                    </a:cubicBezTo>
                    <a:cubicBezTo>
                      <a:pt x="63" y="107"/>
                      <a:pt x="49" y="108"/>
                      <a:pt x="43" y="108"/>
                    </a:cubicBezTo>
                    <a:cubicBezTo>
                      <a:pt x="34" y="108"/>
                      <a:pt x="26" y="98"/>
                      <a:pt x="23" y="92"/>
                    </a:cubicBezTo>
                    <a:cubicBezTo>
                      <a:pt x="33" y="85"/>
                      <a:pt x="47" y="82"/>
                      <a:pt x="65" y="82"/>
                    </a:cubicBezTo>
                    <a:cubicBezTo>
                      <a:pt x="72" y="82"/>
                      <a:pt x="75" y="82"/>
                      <a:pt x="80" y="81"/>
                    </a:cubicBezTo>
                    <a:cubicBezTo>
                      <a:pt x="77" y="80"/>
                      <a:pt x="73" y="77"/>
                      <a:pt x="69" y="77"/>
                    </a:cubicBezTo>
                    <a:cubicBezTo>
                      <a:pt x="60" y="77"/>
                      <a:pt x="50" y="77"/>
                      <a:pt x="45" y="77"/>
                    </a:cubicBezTo>
                    <a:cubicBezTo>
                      <a:pt x="36" y="77"/>
                      <a:pt x="12" y="81"/>
                      <a:pt x="12" y="69"/>
                    </a:cubicBezTo>
                    <a:cubicBezTo>
                      <a:pt x="12" y="59"/>
                      <a:pt x="24" y="63"/>
                      <a:pt x="29" y="60"/>
                    </a:cubicBezTo>
                    <a:cubicBezTo>
                      <a:pt x="22" y="58"/>
                      <a:pt x="19" y="59"/>
                      <a:pt x="14" y="59"/>
                    </a:cubicBezTo>
                    <a:cubicBezTo>
                      <a:pt x="9" y="59"/>
                      <a:pt x="0" y="53"/>
                      <a:pt x="0" y="51"/>
                    </a:cubicBezTo>
                    <a:cubicBezTo>
                      <a:pt x="0" y="29"/>
                      <a:pt x="41" y="13"/>
                      <a:pt x="56" y="13"/>
                    </a:cubicBezTo>
                    <a:cubicBezTo>
                      <a:pt x="63" y="13"/>
                      <a:pt x="62" y="26"/>
                      <a:pt x="64" y="29"/>
                    </a:cubicBezTo>
                    <a:cubicBezTo>
                      <a:pt x="68" y="26"/>
                      <a:pt x="71" y="21"/>
                      <a:pt x="78" y="21"/>
                    </a:cubicBezTo>
                    <a:cubicBezTo>
                      <a:pt x="90" y="21"/>
                      <a:pt x="94" y="26"/>
                      <a:pt x="98" y="34"/>
                    </a:cubicBezTo>
                    <a:cubicBezTo>
                      <a:pt x="102" y="33"/>
                      <a:pt x="106" y="32"/>
                      <a:pt x="111" y="31"/>
                    </a:cubicBezTo>
                    <a:cubicBezTo>
                      <a:pt x="110" y="27"/>
                      <a:pt x="109" y="25"/>
                      <a:pt x="109" y="23"/>
                    </a:cubicBezTo>
                    <a:cubicBezTo>
                      <a:pt x="118" y="23"/>
                      <a:pt x="118" y="23"/>
                      <a:pt x="118" y="23"/>
                    </a:cubicBezTo>
                    <a:cubicBezTo>
                      <a:pt x="124" y="25"/>
                      <a:pt x="131" y="30"/>
                      <a:pt x="133" y="35"/>
                    </a:cubicBezTo>
                    <a:cubicBezTo>
                      <a:pt x="135" y="40"/>
                      <a:pt x="132" y="51"/>
                      <a:pt x="140" y="51"/>
                    </a:cubicBezTo>
                    <a:cubicBezTo>
                      <a:pt x="144" y="51"/>
                      <a:pt x="144" y="50"/>
                      <a:pt x="146" y="48"/>
                    </a:cubicBezTo>
                    <a:cubicBezTo>
                      <a:pt x="142" y="42"/>
                      <a:pt x="136" y="21"/>
                      <a:pt x="136" y="17"/>
                    </a:cubicBezTo>
                    <a:cubicBezTo>
                      <a:pt x="136" y="14"/>
                      <a:pt x="140" y="12"/>
                      <a:pt x="144" y="12"/>
                    </a:cubicBezTo>
                    <a:cubicBezTo>
                      <a:pt x="152" y="12"/>
                      <a:pt x="149" y="15"/>
                      <a:pt x="156" y="12"/>
                    </a:cubicBezTo>
                    <a:cubicBezTo>
                      <a:pt x="156" y="10"/>
                      <a:pt x="156" y="9"/>
                      <a:pt x="156" y="7"/>
                    </a:cubicBezTo>
                    <a:cubicBezTo>
                      <a:pt x="156" y="3"/>
                      <a:pt x="162" y="0"/>
                      <a:pt x="169" y="0"/>
                    </a:cubicBezTo>
                    <a:cubicBezTo>
                      <a:pt x="177" y="0"/>
                      <a:pt x="184" y="3"/>
                      <a:pt x="184" y="10"/>
                    </a:cubicBezTo>
                    <a:cubicBezTo>
                      <a:pt x="184" y="16"/>
                      <a:pt x="175" y="20"/>
                      <a:pt x="175" y="24"/>
                    </a:cubicBezTo>
                    <a:cubicBezTo>
                      <a:pt x="175" y="40"/>
                      <a:pt x="187" y="50"/>
                      <a:pt x="187" y="62"/>
                    </a:cubicBezTo>
                    <a:cubicBezTo>
                      <a:pt x="187" y="76"/>
                      <a:pt x="224" y="85"/>
                      <a:pt x="232" y="92"/>
                    </a:cubicBezTo>
                    <a:cubicBezTo>
                      <a:pt x="224" y="97"/>
                      <a:pt x="222" y="96"/>
                      <a:pt x="214" y="9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23" name="Freeform 55"/>
              <p:cNvSpPr>
                <a:spLocks/>
              </p:cNvSpPr>
              <p:nvPr/>
            </p:nvSpPr>
            <p:spPr bwMode="auto">
              <a:xfrm>
                <a:off x="1739594" y="1628899"/>
                <a:ext cx="212442" cy="140324"/>
              </a:xfrm>
              <a:custGeom>
                <a:avLst/>
                <a:gdLst/>
                <a:ahLst/>
                <a:cxnLst>
                  <a:cxn ang="0">
                    <a:pos x="28" y="82"/>
                  </a:cxn>
                  <a:cxn ang="0">
                    <a:pos x="22" y="73"/>
                  </a:cxn>
                  <a:cxn ang="0">
                    <a:pos x="0" y="64"/>
                  </a:cxn>
                  <a:cxn ang="0">
                    <a:pos x="22" y="21"/>
                  </a:cxn>
                  <a:cxn ang="0">
                    <a:pos x="16" y="5"/>
                  </a:cxn>
                  <a:cxn ang="0">
                    <a:pos x="42" y="5"/>
                  </a:cxn>
                  <a:cxn ang="0">
                    <a:pos x="60" y="2"/>
                  </a:cxn>
                  <a:cxn ang="0">
                    <a:pos x="84" y="11"/>
                  </a:cxn>
                  <a:cxn ang="0">
                    <a:pos x="99" y="10"/>
                  </a:cxn>
                  <a:cxn ang="0">
                    <a:pos x="130" y="29"/>
                  </a:cxn>
                  <a:cxn ang="0">
                    <a:pos x="102" y="38"/>
                  </a:cxn>
                  <a:cxn ang="0">
                    <a:pos x="69" y="71"/>
                  </a:cxn>
                  <a:cxn ang="0">
                    <a:pos x="35" y="86"/>
                  </a:cxn>
                  <a:cxn ang="0">
                    <a:pos x="28" y="82"/>
                  </a:cxn>
                </a:cxnLst>
                <a:rect l="0" t="0" r="r" b="b"/>
                <a:pathLst>
                  <a:path w="130" h="86">
                    <a:moveTo>
                      <a:pt x="28" y="82"/>
                    </a:moveTo>
                    <a:cubicBezTo>
                      <a:pt x="26" y="82"/>
                      <a:pt x="23" y="75"/>
                      <a:pt x="22" y="73"/>
                    </a:cubicBezTo>
                    <a:cubicBezTo>
                      <a:pt x="18" y="68"/>
                      <a:pt x="0" y="69"/>
                      <a:pt x="0" y="64"/>
                    </a:cubicBezTo>
                    <a:cubicBezTo>
                      <a:pt x="0" y="49"/>
                      <a:pt x="22" y="37"/>
                      <a:pt x="22" y="21"/>
                    </a:cubicBezTo>
                    <a:cubicBezTo>
                      <a:pt x="22" y="17"/>
                      <a:pt x="16" y="10"/>
                      <a:pt x="16" y="5"/>
                    </a:cubicBezTo>
                    <a:cubicBezTo>
                      <a:pt x="27" y="1"/>
                      <a:pt x="32" y="5"/>
                      <a:pt x="42" y="5"/>
                    </a:cubicBezTo>
                    <a:cubicBezTo>
                      <a:pt x="48" y="5"/>
                      <a:pt x="52" y="0"/>
                      <a:pt x="60" y="2"/>
                    </a:cubicBezTo>
                    <a:cubicBezTo>
                      <a:pt x="70" y="5"/>
                      <a:pt x="74" y="10"/>
                      <a:pt x="84" y="11"/>
                    </a:cubicBezTo>
                    <a:cubicBezTo>
                      <a:pt x="88" y="15"/>
                      <a:pt x="93" y="10"/>
                      <a:pt x="99" y="10"/>
                    </a:cubicBezTo>
                    <a:cubicBezTo>
                      <a:pt x="108" y="10"/>
                      <a:pt x="130" y="19"/>
                      <a:pt x="130" y="29"/>
                    </a:cubicBezTo>
                    <a:cubicBezTo>
                      <a:pt x="130" y="34"/>
                      <a:pt x="106" y="37"/>
                      <a:pt x="102" y="38"/>
                    </a:cubicBezTo>
                    <a:cubicBezTo>
                      <a:pt x="88" y="43"/>
                      <a:pt x="69" y="61"/>
                      <a:pt x="69" y="71"/>
                    </a:cubicBezTo>
                    <a:cubicBezTo>
                      <a:pt x="69" y="75"/>
                      <a:pt x="38" y="86"/>
                      <a:pt x="35" y="86"/>
                    </a:cubicBezTo>
                    <a:cubicBezTo>
                      <a:pt x="32" y="86"/>
                      <a:pt x="30" y="82"/>
                      <a:pt x="28" y="8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24" name="Freeform 56"/>
              <p:cNvSpPr>
                <a:spLocks/>
              </p:cNvSpPr>
              <p:nvPr/>
            </p:nvSpPr>
            <p:spPr bwMode="auto">
              <a:xfrm>
                <a:off x="1909157" y="1529502"/>
                <a:ext cx="251423" cy="107192"/>
              </a:xfrm>
              <a:custGeom>
                <a:avLst/>
                <a:gdLst/>
                <a:ahLst/>
                <a:cxnLst>
                  <a:cxn ang="0">
                    <a:pos x="53" y="65"/>
                  </a:cxn>
                  <a:cxn ang="0">
                    <a:pos x="41" y="59"/>
                  </a:cxn>
                  <a:cxn ang="0">
                    <a:pos x="53" y="53"/>
                  </a:cxn>
                  <a:cxn ang="0">
                    <a:pos x="46" y="43"/>
                  </a:cxn>
                  <a:cxn ang="0">
                    <a:pos x="41" y="49"/>
                  </a:cxn>
                  <a:cxn ang="0">
                    <a:pos x="22" y="52"/>
                  </a:cxn>
                  <a:cxn ang="0">
                    <a:pos x="7" y="49"/>
                  </a:cxn>
                  <a:cxn ang="0">
                    <a:pos x="0" y="42"/>
                  </a:cxn>
                  <a:cxn ang="0">
                    <a:pos x="0" y="36"/>
                  </a:cxn>
                  <a:cxn ang="0">
                    <a:pos x="11" y="31"/>
                  </a:cxn>
                  <a:cxn ang="0">
                    <a:pos x="31" y="36"/>
                  </a:cxn>
                  <a:cxn ang="0">
                    <a:pos x="11" y="30"/>
                  </a:cxn>
                  <a:cxn ang="0">
                    <a:pos x="11" y="23"/>
                  </a:cxn>
                  <a:cxn ang="0">
                    <a:pos x="19" y="23"/>
                  </a:cxn>
                  <a:cxn ang="0">
                    <a:pos x="38" y="26"/>
                  </a:cxn>
                  <a:cxn ang="0">
                    <a:pos x="16" y="22"/>
                  </a:cxn>
                  <a:cxn ang="0">
                    <a:pos x="25" y="17"/>
                  </a:cxn>
                  <a:cxn ang="0">
                    <a:pos x="36" y="18"/>
                  </a:cxn>
                  <a:cxn ang="0">
                    <a:pos x="23" y="12"/>
                  </a:cxn>
                  <a:cxn ang="0">
                    <a:pos x="38" y="12"/>
                  </a:cxn>
                  <a:cxn ang="0">
                    <a:pos x="45" y="19"/>
                  </a:cxn>
                  <a:cxn ang="0">
                    <a:pos x="55" y="19"/>
                  </a:cxn>
                  <a:cxn ang="0">
                    <a:pos x="97" y="36"/>
                  </a:cxn>
                  <a:cxn ang="0">
                    <a:pos x="107" y="30"/>
                  </a:cxn>
                  <a:cxn ang="0">
                    <a:pos x="98" y="29"/>
                  </a:cxn>
                  <a:cxn ang="0">
                    <a:pos x="102" y="27"/>
                  </a:cxn>
                  <a:cxn ang="0">
                    <a:pos x="102" y="21"/>
                  </a:cxn>
                  <a:cxn ang="0">
                    <a:pos x="91" y="15"/>
                  </a:cxn>
                  <a:cxn ang="0">
                    <a:pos x="107" y="0"/>
                  </a:cxn>
                  <a:cxn ang="0">
                    <a:pos x="116" y="4"/>
                  </a:cxn>
                  <a:cxn ang="0">
                    <a:pos x="116" y="9"/>
                  </a:cxn>
                  <a:cxn ang="0">
                    <a:pos x="132" y="26"/>
                  </a:cxn>
                  <a:cxn ang="0">
                    <a:pos x="144" y="20"/>
                  </a:cxn>
                  <a:cxn ang="0">
                    <a:pos x="154" y="31"/>
                  </a:cxn>
                  <a:cxn ang="0">
                    <a:pos x="140" y="52"/>
                  </a:cxn>
                  <a:cxn ang="0">
                    <a:pos x="111" y="51"/>
                  </a:cxn>
                  <a:cxn ang="0">
                    <a:pos x="82" y="59"/>
                  </a:cxn>
                  <a:cxn ang="0">
                    <a:pos x="53" y="65"/>
                  </a:cxn>
                </a:cxnLst>
                <a:rect l="0" t="0" r="r" b="b"/>
                <a:pathLst>
                  <a:path w="154" h="65">
                    <a:moveTo>
                      <a:pt x="53" y="65"/>
                    </a:moveTo>
                    <a:cubicBezTo>
                      <a:pt x="48" y="65"/>
                      <a:pt x="41" y="61"/>
                      <a:pt x="41" y="59"/>
                    </a:cubicBezTo>
                    <a:cubicBezTo>
                      <a:pt x="41" y="52"/>
                      <a:pt x="47" y="53"/>
                      <a:pt x="53" y="53"/>
                    </a:cubicBezTo>
                    <a:cubicBezTo>
                      <a:pt x="50" y="50"/>
                      <a:pt x="46" y="48"/>
                      <a:pt x="46" y="43"/>
                    </a:cubicBezTo>
                    <a:cubicBezTo>
                      <a:pt x="43" y="44"/>
                      <a:pt x="41" y="46"/>
                      <a:pt x="41" y="49"/>
                    </a:cubicBezTo>
                    <a:cubicBezTo>
                      <a:pt x="33" y="50"/>
                      <a:pt x="27" y="52"/>
                      <a:pt x="22" y="52"/>
                    </a:cubicBezTo>
                    <a:cubicBezTo>
                      <a:pt x="16" y="52"/>
                      <a:pt x="10" y="49"/>
                      <a:pt x="7" y="49"/>
                    </a:cubicBezTo>
                    <a:cubicBezTo>
                      <a:pt x="3" y="49"/>
                      <a:pt x="0" y="46"/>
                      <a:pt x="0" y="42"/>
                    </a:cubicBezTo>
                    <a:cubicBezTo>
                      <a:pt x="0" y="38"/>
                      <a:pt x="2" y="39"/>
                      <a:pt x="0" y="36"/>
                    </a:cubicBezTo>
                    <a:cubicBezTo>
                      <a:pt x="5" y="35"/>
                      <a:pt x="7" y="31"/>
                      <a:pt x="11" y="31"/>
                    </a:cubicBezTo>
                    <a:cubicBezTo>
                      <a:pt x="20" y="31"/>
                      <a:pt x="24" y="35"/>
                      <a:pt x="31" y="36"/>
                    </a:cubicBezTo>
                    <a:cubicBezTo>
                      <a:pt x="24" y="35"/>
                      <a:pt x="17" y="32"/>
                      <a:pt x="11" y="30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5" y="23"/>
                      <a:pt x="19" y="23"/>
                      <a:pt x="19" y="23"/>
                    </a:cubicBezTo>
                    <a:cubicBezTo>
                      <a:pt x="20" y="23"/>
                      <a:pt x="34" y="26"/>
                      <a:pt x="38" y="26"/>
                    </a:cubicBezTo>
                    <a:cubicBezTo>
                      <a:pt x="30" y="25"/>
                      <a:pt x="23" y="26"/>
                      <a:pt x="16" y="22"/>
                    </a:cubicBezTo>
                    <a:cubicBezTo>
                      <a:pt x="18" y="19"/>
                      <a:pt x="22" y="17"/>
                      <a:pt x="25" y="17"/>
                    </a:cubicBezTo>
                    <a:cubicBezTo>
                      <a:pt x="31" y="17"/>
                      <a:pt x="32" y="19"/>
                      <a:pt x="36" y="18"/>
                    </a:cubicBezTo>
                    <a:cubicBezTo>
                      <a:pt x="31" y="19"/>
                      <a:pt x="23" y="18"/>
                      <a:pt x="23" y="12"/>
                    </a:cubicBezTo>
                    <a:cubicBezTo>
                      <a:pt x="31" y="11"/>
                      <a:pt x="34" y="12"/>
                      <a:pt x="38" y="12"/>
                    </a:cubicBezTo>
                    <a:cubicBezTo>
                      <a:pt x="39" y="12"/>
                      <a:pt x="45" y="14"/>
                      <a:pt x="45" y="19"/>
                    </a:cubicBezTo>
                    <a:cubicBezTo>
                      <a:pt x="50" y="19"/>
                      <a:pt x="54" y="19"/>
                      <a:pt x="55" y="19"/>
                    </a:cubicBezTo>
                    <a:cubicBezTo>
                      <a:pt x="68" y="19"/>
                      <a:pt x="78" y="36"/>
                      <a:pt x="97" y="36"/>
                    </a:cubicBezTo>
                    <a:cubicBezTo>
                      <a:pt x="103" y="36"/>
                      <a:pt x="105" y="34"/>
                      <a:pt x="107" y="30"/>
                    </a:cubicBezTo>
                    <a:cubicBezTo>
                      <a:pt x="102" y="30"/>
                      <a:pt x="100" y="30"/>
                      <a:pt x="98" y="29"/>
                    </a:cubicBezTo>
                    <a:cubicBezTo>
                      <a:pt x="98" y="28"/>
                      <a:pt x="101" y="27"/>
                      <a:pt x="102" y="27"/>
                    </a:cubicBezTo>
                    <a:cubicBezTo>
                      <a:pt x="102" y="21"/>
                      <a:pt x="102" y="21"/>
                      <a:pt x="102" y="21"/>
                    </a:cubicBezTo>
                    <a:cubicBezTo>
                      <a:pt x="99" y="21"/>
                      <a:pt x="91" y="19"/>
                      <a:pt x="91" y="15"/>
                    </a:cubicBezTo>
                    <a:cubicBezTo>
                      <a:pt x="91" y="7"/>
                      <a:pt x="103" y="4"/>
                      <a:pt x="107" y="0"/>
                    </a:cubicBezTo>
                    <a:cubicBezTo>
                      <a:pt x="110" y="2"/>
                      <a:pt x="113" y="4"/>
                      <a:pt x="116" y="4"/>
                    </a:cubicBezTo>
                    <a:cubicBezTo>
                      <a:pt x="115" y="7"/>
                      <a:pt x="116" y="8"/>
                      <a:pt x="116" y="9"/>
                    </a:cubicBezTo>
                    <a:cubicBezTo>
                      <a:pt x="116" y="16"/>
                      <a:pt x="124" y="26"/>
                      <a:pt x="132" y="26"/>
                    </a:cubicBezTo>
                    <a:cubicBezTo>
                      <a:pt x="136" y="26"/>
                      <a:pt x="139" y="20"/>
                      <a:pt x="144" y="20"/>
                    </a:cubicBezTo>
                    <a:cubicBezTo>
                      <a:pt x="150" y="20"/>
                      <a:pt x="154" y="26"/>
                      <a:pt x="154" y="31"/>
                    </a:cubicBezTo>
                    <a:cubicBezTo>
                      <a:pt x="154" y="37"/>
                      <a:pt x="144" y="51"/>
                      <a:pt x="140" y="52"/>
                    </a:cubicBezTo>
                    <a:cubicBezTo>
                      <a:pt x="137" y="53"/>
                      <a:pt x="111" y="50"/>
                      <a:pt x="111" y="51"/>
                    </a:cubicBezTo>
                    <a:cubicBezTo>
                      <a:pt x="111" y="52"/>
                      <a:pt x="83" y="58"/>
                      <a:pt x="82" y="59"/>
                    </a:cubicBezTo>
                    <a:cubicBezTo>
                      <a:pt x="73" y="62"/>
                      <a:pt x="64" y="65"/>
                      <a:pt x="53" y="6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25" name="Freeform 57"/>
              <p:cNvSpPr>
                <a:spLocks/>
              </p:cNvSpPr>
              <p:nvPr/>
            </p:nvSpPr>
            <p:spPr bwMode="auto">
              <a:xfrm>
                <a:off x="1872127" y="1568481"/>
                <a:ext cx="35082" cy="25337"/>
              </a:xfrm>
              <a:custGeom>
                <a:avLst/>
                <a:gdLst/>
                <a:ahLst/>
                <a:cxnLst>
                  <a:cxn ang="0">
                    <a:pos x="8" y="16"/>
                  </a:cxn>
                  <a:cxn ang="0">
                    <a:pos x="0" y="11"/>
                  </a:cxn>
                  <a:cxn ang="0">
                    <a:pos x="21" y="0"/>
                  </a:cxn>
                  <a:cxn ang="0">
                    <a:pos x="8" y="16"/>
                  </a:cxn>
                </a:cxnLst>
                <a:rect l="0" t="0" r="r" b="b"/>
                <a:pathLst>
                  <a:path w="21" h="16">
                    <a:moveTo>
                      <a:pt x="8" y="16"/>
                    </a:moveTo>
                    <a:cubicBezTo>
                      <a:pt x="4" y="16"/>
                      <a:pt x="0" y="14"/>
                      <a:pt x="0" y="11"/>
                    </a:cubicBezTo>
                    <a:cubicBezTo>
                      <a:pt x="0" y="3"/>
                      <a:pt x="16" y="0"/>
                      <a:pt x="21" y="0"/>
                    </a:cubicBezTo>
                    <a:cubicBezTo>
                      <a:pt x="20" y="7"/>
                      <a:pt x="13" y="16"/>
                      <a:pt x="8" y="1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26" name="Freeform 58"/>
              <p:cNvSpPr>
                <a:spLocks/>
              </p:cNvSpPr>
              <p:nvPr/>
            </p:nvSpPr>
            <p:spPr bwMode="auto">
              <a:xfrm>
                <a:off x="1963729" y="1531452"/>
                <a:ext cx="27286" cy="9745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6"/>
                  </a:cxn>
                  <a:cxn ang="0">
                    <a:pos x="6" y="6"/>
                  </a:cxn>
                </a:cxnLst>
                <a:rect l="0" t="0" r="r" b="b"/>
                <a:pathLst>
                  <a:path w="16" h="6">
                    <a:moveTo>
                      <a:pt x="6" y="6"/>
                    </a:moveTo>
                    <a:cubicBezTo>
                      <a:pt x="4" y="6"/>
                      <a:pt x="0" y="4"/>
                      <a:pt x="0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4" y="6"/>
                      <a:pt x="6" y="6"/>
                      <a:pt x="6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27" name="Freeform 59"/>
              <p:cNvSpPr>
                <a:spLocks/>
              </p:cNvSpPr>
              <p:nvPr/>
            </p:nvSpPr>
            <p:spPr bwMode="auto">
              <a:xfrm>
                <a:off x="1800013" y="1498319"/>
                <a:ext cx="144227" cy="79907"/>
              </a:xfrm>
              <a:custGeom>
                <a:avLst/>
                <a:gdLst/>
                <a:ahLst/>
                <a:cxnLst>
                  <a:cxn ang="0">
                    <a:pos x="88" y="8"/>
                  </a:cxn>
                  <a:cxn ang="0">
                    <a:pos x="82" y="15"/>
                  </a:cxn>
                  <a:cxn ang="0">
                    <a:pos x="86" y="24"/>
                  </a:cxn>
                  <a:cxn ang="0">
                    <a:pos x="67" y="38"/>
                  </a:cxn>
                  <a:cxn ang="0">
                    <a:pos x="56" y="26"/>
                  </a:cxn>
                  <a:cxn ang="0">
                    <a:pos x="41" y="39"/>
                  </a:cxn>
                  <a:cxn ang="0">
                    <a:pos x="32" y="49"/>
                  </a:cxn>
                  <a:cxn ang="0">
                    <a:pos x="24" y="42"/>
                  </a:cxn>
                  <a:cxn ang="0">
                    <a:pos x="12" y="42"/>
                  </a:cxn>
                  <a:cxn ang="0">
                    <a:pos x="4" y="46"/>
                  </a:cxn>
                  <a:cxn ang="0">
                    <a:pos x="0" y="39"/>
                  </a:cxn>
                  <a:cxn ang="0">
                    <a:pos x="10" y="31"/>
                  </a:cxn>
                  <a:cxn ang="0">
                    <a:pos x="31" y="23"/>
                  </a:cxn>
                  <a:cxn ang="0">
                    <a:pos x="54" y="6"/>
                  </a:cxn>
                  <a:cxn ang="0">
                    <a:pos x="62" y="7"/>
                  </a:cxn>
                  <a:cxn ang="0">
                    <a:pos x="88" y="8"/>
                  </a:cxn>
                </a:cxnLst>
                <a:rect l="0" t="0" r="r" b="b"/>
                <a:pathLst>
                  <a:path w="88" h="49">
                    <a:moveTo>
                      <a:pt x="88" y="8"/>
                    </a:moveTo>
                    <a:cubicBezTo>
                      <a:pt x="88" y="11"/>
                      <a:pt x="86" y="14"/>
                      <a:pt x="82" y="15"/>
                    </a:cubicBezTo>
                    <a:cubicBezTo>
                      <a:pt x="83" y="19"/>
                      <a:pt x="86" y="20"/>
                      <a:pt x="86" y="24"/>
                    </a:cubicBezTo>
                    <a:cubicBezTo>
                      <a:pt x="67" y="38"/>
                      <a:pt x="67" y="38"/>
                      <a:pt x="67" y="38"/>
                    </a:cubicBezTo>
                    <a:cubicBezTo>
                      <a:pt x="60" y="38"/>
                      <a:pt x="60" y="28"/>
                      <a:pt x="56" y="26"/>
                    </a:cubicBezTo>
                    <a:cubicBezTo>
                      <a:pt x="55" y="33"/>
                      <a:pt x="48" y="40"/>
                      <a:pt x="41" y="39"/>
                    </a:cubicBezTo>
                    <a:cubicBezTo>
                      <a:pt x="40" y="44"/>
                      <a:pt x="37" y="49"/>
                      <a:pt x="32" y="49"/>
                    </a:cubicBezTo>
                    <a:cubicBezTo>
                      <a:pt x="28" y="49"/>
                      <a:pt x="25" y="44"/>
                      <a:pt x="24" y="42"/>
                    </a:cubicBezTo>
                    <a:cubicBezTo>
                      <a:pt x="19" y="45"/>
                      <a:pt x="16" y="42"/>
                      <a:pt x="12" y="42"/>
                    </a:cubicBezTo>
                    <a:cubicBezTo>
                      <a:pt x="9" y="42"/>
                      <a:pt x="8" y="45"/>
                      <a:pt x="4" y="46"/>
                    </a:cubicBezTo>
                    <a:cubicBezTo>
                      <a:pt x="4" y="43"/>
                      <a:pt x="0" y="41"/>
                      <a:pt x="0" y="39"/>
                    </a:cubicBezTo>
                    <a:cubicBezTo>
                      <a:pt x="0" y="38"/>
                      <a:pt x="8" y="32"/>
                      <a:pt x="10" y="31"/>
                    </a:cubicBezTo>
                    <a:cubicBezTo>
                      <a:pt x="17" y="28"/>
                      <a:pt x="23" y="27"/>
                      <a:pt x="31" y="23"/>
                    </a:cubicBezTo>
                    <a:cubicBezTo>
                      <a:pt x="39" y="18"/>
                      <a:pt x="41" y="6"/>
                      <a:pt x="54" y="6"/>
                    </a:cubicBezTo>
                    <a:cubicBezTo>
                      <a:pt x="57" y="6"/>
                      <a:pt x="58" y="7"/>
                      <a:pt x="62" y="7"/>
                    </a:cubicBezTo>
                    <a:cubicBezTo>
                      <a:pt x="62" y="7"/>
                      <a:pt x="88" y="0"/>
                      <a:pt x="88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28" name="Freeform 60"/>
              <p:cNvSpPr>
                <a:spLocks/>
              </p:cNvSpPr>
              <p:nvPr/>
            </p:nvSpPr>
            <p:spPr bwMode="auto">
              <a:xfrm>
                <a:off x="1992965" y="1447647"/>
                <a:ext cx="81858" cy="25337"/>
              </a:xfrm>
              <a:custGeom>
                <a:avLst/>
                <a:gdLst/>
                <a:ahLst/>
                <a:cxnLst>
                  <a:cxn ang="0">
                    <a:pos x="20" y="15"/>
                  </a:cxn>
                  <a:cxn ang="0">
                    <a:pos x="9" y="12"/>
                  </a:cxn>
                  <a:cxn ang="0">
                    <a:pos x="0" y="15"/>
                  </a:cxn>
                  <a:cxn ang="0">
                    <a:pos x="32" y="0"/>
                  </a:cxn>
                  <a:cxn ang="0">
                    <a:pos x="50" y="11"/>
                  </a:cxn>
                  <a:cxn ang="0">
                    <a:pos x="39" y="15"/>
                  </a:cxn>
                  <a:cxn ang="0">
                    <a:pos x="20" y="15"/>
                  </a:cxn>
                </a:cxnLst>
                <a:rect l="0" t="0" r="r" b="b"/>
                <a:pathLst>
                  <a:path w="50" h="15">
                    <a:moveTo>
                      <a:pt x="20" y="15"/>
                    </a:moveTo>
                    <a:cubicBezTo>
                      <a:pt x="14" y="15"/>
                      <a:pt x="13" y="12"/>
                      <a:pt x="9" y="12"/>
                    </a:cubicBezTo>
                    <a:cubicBezTo>
                      <a:pt x="5" y="12"/>
                      <a:pt x="3" y="15"/>
                      <a:pt x="0" y="15"/>
                    </a:cubicBezTo>
                    <a:cubicBezTo>
                      <a:pt x="0" y="9"/>
                      <a:pt x="26" y="0"/>
                      <a:pt x="32" y="0"/>
                    </a:cubicBezTo>
                    <a:cubicBezTo>
                      <a:pt x="41" y="0"/>
                      <a:pt x="49" y="5"/>
                      <a:pt x="50" y="11"/>
                    </a:cubicBezTo>
                    <a:cubicBezTo>
                      <a:pt x="47" y="12"/>
                      <a:pt x="44" y="15"/>
                      <a:pt x="39" y="15"/>
                    </a:cubicBezTo>
                    <a:cubicBezTo>
                      <a:pt x="27" y="15"/>
                      <a:pt x="29" y="15"/>
                      <a:pt x="20" y="1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29" name="Freeform 61"/>
              <p:cNvSpPr>
                <a:spLocks/>
              </p:cNvSpPr>
              <p:nvPr/>
            </p:nvSpPr>
            <p:spPr bwMode="auto">
              <a:xfrm>
                <a:off x="1994914" y="1476881"/>
                <a:ext cx="72114" cy="37030"/>
              </a:xfrm>
              <a:custGeom>
                <a:avLst/>
                <a:gdLst/>
                <a:ahLst/>
                <a:cxnLst>
                  <a:cxn ang="0">
                    <a:pos x="38" y="10"/>
                  </a:cxn>
                  <a:cxn ang="0">
                    <a:pos x="14" y="23"/>
                  </a:cxn>
                  <a:cxn ang="0">
                    <a:pos x="0" y="11"/>
                  </a:cxn>
                  <a:cxn ang="0">
                    <a:pos x="36" y="0"/>
                  </a:cxn>
                  <a:cxn ang="0">
                    <a:pos x="44" y="5"/>
                  </a:cxn>
                  <a:cxn ang="0">
                    <a:pos x="25" y="10"/>
                  </a:cxn>
                  <a:cxn ang="0">
                    <a:pos x="38" y="10"/>
                  </a:cxn>
                </a:cxnLst>
                <a:rect l="0" t="0" r="r" b="b"/>
                <a:pathLst>
                  <a:path w="44" h="23">
                    <a:moveTo>
                      <a:pt x="38" y="10"/>
                    </a:moveTo>
                    <a:cubicBezTo>
                      <a:pt x="38" y="19"/>
                      <a:pt x="24" y="23"/>
                      <a:pt x="14" y="23"/>
                    </a:cubicBezTo>
                    <a:cubicBezTo>
                      <a:pt x="8" y="23"/>
                      <a:pt x="0" y="15"/>
                      <a:pt x="0" y="11"/>
                    </a:cubicBezTo>
                    <a:cubicBezTo>
                      <a:pt x="0" y="1"/>
                      <a:pt x="27" y="0"/>
                      <a:pt x="36" y="0"/>
                    </a:cubicBezTo>
                    <a:cubicBezTo>
                      <a:pt x="41" y="0"/>
                      <a:pt x="43" y="3"/>
                      <a:pt x="44" y="5"/>
                    </a:cubicBezTo>
                    <a:cubicBezTo>
                      <a:pt x="39" y="9"/>
                      <a:pt x="32" y="10"/>
                      <a:pt x="25" y="10"/>
                    </a:cubicBezTo>
                    <a:lnTo>
                      <a:pt x="38" y="1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30" name="Freeform 62"/>
              <p:cNvSpPr>
                <a:spLocks/>
              </p:cNvSpPr>
              <p:nvPr/>
            </p:nvSpPr>
            <p:spPr bwMode="auto">
              <a:xfrm>
                <a:off x="1959831" y="1471034"/>
                <a:ext cx="25338" cy="27285"/>
              </a:xfrm>
              <a:custGeom>
                <a:avLst/>
                <a:gdLst/>
                <a:ahLst/>
                <a:cxnLst>
                  <a:cxn ang="0">
                    <a:pos x="15" y="12"/>
                  </a:cxn>
                  <a:cxn ang="0">
                    <a:pos x="9" y="17"/>
                  </a:cxn>
                  <a:cxn ang="0">
                    <a:pos x="0" y="11"/>
                  </a:cxn>
                  <a:cxn ang="0">
                    <a:pos x="15" y="12"/>
                  </a:cxn>
                </a:cxnLst>
                <a:rect l="0" t="0" r="r" b="b"/>
                <a:pathLst>
                  <a:path w="15" h="17">
                    <a:moveTo>
                      <a:pt x="15" y="12"/>
                    </a:moveTo>
                    <a:cubicBezTo>
                      <a:pt x="13" y="15"/>
                      <a:pt x="12" y="17"/>
                      <a:pt x="9" y="17"/>
                    </a:cubicBezTo>
                    <a:cubicBezTo>
                      <a:pt x="5" y="17"/>
                      <a:pt x="0" y="13"/>
                      <a:pt x="0" y="11"/>
                    </a:cubicBezTo>
                    <a:cubicBezTo>
                      <a:pt x="0" y="0"/>
                      <a:pt x="12" y="11"/>
                      <a:pt x="15" y="1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31" name="Freeform 63"/>
              <p:cNvSpPr>
                <a:spLocks/>
              </p:cNvSpPr>
              <p:nvPr/>
            </p:nvSpPr>
            <p:spPr bwMode="auto">
              <a:xfrm>
                <a:off x="2226846" y="1660082"/>
                <a:ext cx="122788" cy="99397"/>
              </a:xfrm>
              <a:custGeom>
                <a:avLst/>
                <a:gdLst/>
                <a:ahLst/>
                <a:cxnLst>
                  <a:cxn ang="0">
                    <a:pos x="66" y="23"/>
                  </a:cxn>
                  <a:cxn ang="0">
                    <a:pos x="65" y="30"/>
                  </a:cxn>
                  <a:cxn ang="0">
                    <a:pos x="75" y="32"/>
                  </a:cxn>
                  <a:cxn ang="0">
                    <a:pos x="57" y="55"/>
                  </a:cxn>
                  <a:cxn ang="0">
                    <a:pos x="49" y="61"/>
                  </a:cxn>
                  <a:cxn ang="0">
                    <a:pos x="39" y="54"/>
                  </a:cxn>
                  <a:cxn ang="0">
                    <a:pos x="0" y="30"/>
                  </a:cxn>
                  <a:cxn ang="0">
                    <a:pos x="0" y="23"/>
                  </a:cxn>
                  <a:cxn ang="0">
                    <a:pos x="20" y="28"/>
                  </a:cxn>
                  <a:cxn ang="0">
                    <a:pos x="27" y="28"/>
                  </a:cxn>
                  <a:cxn ang="0">
                    <a:pos x="27" y="16"/>
                  </a:cxn>
                  <a:cxn ang="0">
                    <a:pos x="12" y="11"/>
                  </a:cxn>
                  <a:cxn ang="0">
                    <a:pos x="16" y="7"/>
                  </a:cxn>
                  <a:cxn ang="0">
                    <a:pos x="42" y="2"/>
                  </a:cxn>
                  <a:cxn ang="0">
                    <a:pos x="60" y="2"/>
                  </a:cxn>
                  <a:cxn ang="0">
                    <a:pos x="64" y="6"/>
                  </a:cxn>
                  <a:cxn ang="0">
                    <a:pos x="50" y="22"/>
                  </a:cxn>
                  <a:cxn ang="0">
                    <a:pos x="66" y="23"/>
                  </a:cxn>
                </a:cxnLst>
                <a:rect l="0" t="0" r="r" b="b"/>
                <a:pathLst>
                  <a:path w="75" h="61">
                    <a:moveTo>
                      <a:pt x="66" y="23"/>
                    </a:moveTo>
                    <a:cubicBezTo>
                      <a:pt x="66" y="29"/>
                      <a:pt x="65" y="25"/>
                      <a:pt x="65" y="30"/>
                    </a:cubicBezTo>
                    <a:cubicBezTo>
                      <a:pt x="67" y="30"/>
                      <a:pt x="72" y="31"/>
                      <a:pt x="75" y="32"/>
                    </a:cubicBezTo>
                    <a:cubicBezTo>
                      <a:pt x="73" y="56"/>
                      <a:pt x="72" y="49"/>
                      <a:pt x="57" y="55"/>
                    </a:cubicBezTo>
                    <a:cubicBezTo>
                      <a:pt x="53" y="56"/>
                      <a:pt x="53" y="61"/>
                      <a:pt x="49" y="61"/>
                    </a:cubicBezTo>
                    <a:cubicBezTo>
                      <a:pt x="42" y="61"/>
                      <a:pt x="42" y="56"/>
                      <a:pt x="39" y="54"/>
                    </a:cubicBezTo>
                    <a:cubicBezTo>
                      <a:pt x="27" y="41"/>
                      <a:pt x="13" y="43"/>
                      <a:pt x="0" y="3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6" y="23"/>
                      <a:pt x="12" y="28"/>
                      <a:pt x="20" y="28"/>
                    </a:cubicBezTo>
                    <a:cubicBezTo>
                      <a:pt x="24" y="28"/>
                      <a:pt x="23" y="28"/>
                      <a:pt x="27" y="28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21" y="15"/>
                      <a:pt x="12" y="16"/>
                      <a:pt x="12" y="11"/>
                    </a:cubicBezTo>
                    <a:cubicBezTo>
                      <a:pt x="12" y="9"/>
                      <a:pt x="15" y="8"/>
                      <a:pt x="16" y="7"/>
                    </a:cubicBezTo>
                    <a:cubicBezTo>
                      <a:pt x="23" y="0"/>
                      <a:pt x="32" y="2"/>
                      <a:pt x="42" y="2"/>
                    </a:cubicBezTo>
                    <a:cubicBezTo>
                      <a:pt x="50" y="2"/>
                      <a:pt x="60" y="2"/>
                      <a:pt x="60" y="2"/>
                    </a:cubicBezTo>
                    <a:cubicBezTo>
                      <a:pt x="61" y="2"/>
                      <a:pt x="64" y="4"/>
                      <a:pt x="64" y="6"/>
                    </a:cubicBezTo>
                    <a:cubicBezTo>
                      <a:pt x="64" y="15"/>
                      <a:pt x="53" y="18"/>
                      <a:pt x="50" y="22"/>
                    </a:cubicBezTo>
                    <a:cubicBezTo>
                      <a:pt x="53" y="22"/>
                      <a:pt x="66" y="18"/>
                      <a:pt x="66" y="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32" name="Freeform 64"/>
              <p:cNvSpPr>
                <a:spLocks/>
              </p:cNvSpPr>
              <p:nvPr/>
            </p:nvSpPr>
            <p:spPr bwMode="auto">
              <a:xfrm>
                <a:off x="2183968" y="1539247"/>
                <a:ext cx="136431" cy="74060"/>
              </a:xfrm>
              <a:custGeom>
                <a:avLst/>
                <a:gdLst/>
                <a:ahLst/>
                <a:cxnLst>
                  <a:cxn ang="0">
                    <a:pos x="4" y="11"/>
                  </a:cxn>
                  <a:cxn ang="0">
                    <a:pos x="0" y="2"/>
                  </a:cxn>
                  <a:cxn ang="0">
                    <a:pos x="5" y="2"/>
                  </a:cxn>
                  <a:cxn ang="0">
                    <a:pos x="38" y="20"/>
                  </a:cxn>
                  <a:cxn ang="0">
                    <a:pos x="29" y="13"/>
                  </a:cxn>
                  <a:cxn ang="0">
                    <a:pos x="29" y="8"/>
                  </a:cxn>
                  <a:cxn ang="0">
                    <a:pos x="54" y="17"/>
                  </a:cxn>
                  <a:cxn ang="0">
                    <a:pos x="54" y="8"/>
                  </a:cxn>
                  <a:cxn ang="0">
                    <a:pos x="38" y="1"/>
                  </a:cxn>
                  <a:cxn ang="0">
                    <a:pos x="46" y="1"/>
                  </a:cxn>
                  <a:cxn ang="0">
                    <a:pos x="66" y="5"/>
                  </a:cxn>
                  <a:cxn ang="0">
                    <a:pos x="75" y="2"/>
                  </a:cxn>
                  <a:cxn ang="0">
                    <a:pos x="84" y="13"/>
                  </a:cxn>
                  <a:cxn ang="0">
                    <a:pos x="80" y="41"/>
                  </a:cxn>
                  <a:cxn ang="0">
                    <a:pos x="62" y="43"/>
                  </a:cxn>
                  <a:cxn ang="0">
                    <a:pos x="48" y="41"/>
                  </a:cxn>
                  <a:cxn ang="0">
                    <a:pos x="51" y="36"/>
                  </a:cxn>
                  <a:cxn ang="0">
                    <a:pos x="51" y="32"/>
                  </a:cxn>
                  <a:cxn ang="0">
                    <a:pos x="62" y="25"/>
                  </a:cxn>
                  <a:cxn ang="0">
                    <a:pos x="57" y="24"/>
                  </a:cxn>
                  <a:cxn ang="0">
                    <a:pos x="25" y="28"/>
                  </a:cxn>
                  <a:cxn ang="0">
                    <a:pos x="20" y="23"/>
                  </a:cxn>
                  <a:cxn ang="0">
                    <a:pos x="13" y="23"/>
                  </a:cxn>
                  <a:cxn ang="0">
                    <a:pos x="12" y="19"/>
                  </a:cxn>
                  <a:cxn ang="0">
                    <a:pos x="1" y="14"/>
                  </a:cxn>
                  <a:cxn ang="0">
                    <a:pos x="1" y="6"/>
                  </a:cxn>
                  <a:cxn ang="0">
                    <a:pos x="4" y="11"/>
                  </a:cxn>
                </a:cxnLst>
                <a:rect l="0" t="0" r="r" b="b"/>
                <a:pathLst>
                  <a:path w="84" h="45">
                    <a:moveTo>
                      <a:pt x="4" y="11"/>
                    </a:moveTo>
                    <a:cubicBezTo>
                      <a:pt x="2" y="9"/>
                      <a:pt x="0" y="6"/>
                      <a:pt x="0" y="2"/>
                    </a:cubicBezTo>
                    <a:cubicBezTo>
                      <a:pt x="1" y="2"/>
                      <a:pt x="3" y="2"/>
                      <a:pt x="5" y="2"/>
                    </a:cubicBezTo>
                    <a:cubicBezTo>
                      <a:pt x="18" y="2"/>
                      <a:pt x="24" y="24"/>
                      <a:pt x="38" y="20"/>
                    </a:cubicBezTo>
                    <a:cubicBezTo>
                      <a:pt x="35" y="18"/>
                      <a:pt x="31" y="15"/>
                      <a:pt x="29" y="13"/>
                    </a:cubicBezTo>
                    <a:cubicBezTo>
                      <a:pt x="29" y="8"/>
                      <a:pt x="29" y="8"/>
                      <a:pt x="29" y="8"/>
                    </a:cubicBezTo>
                    <a:cubicBezTo>
                      <a:pt x="39" y="8"/>
                      <a:pt x="43" y="17"/>
                      <a:pt x="54" y="17"/>
                    </a:cubicBezTo>
                    <a:cubicBezTo>
                      <a:pt x="54" y="8"/>
                      <a:pt x="54" y="8"/>
                      <a:pt x="54" y="8"/>
                    </a:cubicBezTo>
                    <a:cubicBezTo>
                      <a:pt x="46" y="8"/>
                      <a:pt x="40" y="8"/>
                      <a:pt x="38" y="1"/>
                    </a:cubicBezTo>
                    <a:cubicBezTo>
                      <a:pt x="41" y="0"/>
                      <a:pt x="43" y="1"/>
                      <a:pt x="46" y="1"/>
                    </a:cubicBezTo>
                    <a:cubicBezTo>
                      <a:pt x="53" y="1"/>
                      <a:pt x="58" y="5"/>
                      <a:pt x="66" y="5"/>
                    </a:cubicBezTo>
                    <a:cubicBezTo>
                      <a:pt x="69" y="5"/>
                      <a:pt x="71" y="2"/>
                      <a:pt x="75" y="2"/>
                    </a:cubicBezTo>
                    <a:cubicBezTo>
                      <a:pt x="83" y="2"/>
                      <a:pt x="84" y="6"/>
                      <a:pt x="84" y="13"/>
                    </a:cubicBezTo>
                    <a:cubicBezTo>
                      <a:pt x="84" y="23"/>
                      <a:pt x="78" y="28"/>
                      <a:pt x="80" y="41"/>
                    </a:cubicBezTo>
                    <a:cubicBezTo>
                      <a:pt x="73" y="43"/>
                      <a:pt x="64" y="43"/>
                      <a:pt x="62" y="43"/>
                    </a:cubicBezTo>
                    <a:cubicBezTo>
                      <a:pt x="60" y="43"/>
                      <a:pt x="48" y="45"/>
                      <a:pt x="48" y="41"/>
                    </a:cubicBezTo>
                    <a:cubicBezTo>
                      <a:pt x="48" y="39"/>
                      <a:pt x="50" y="37"/>
                      <a:pt x="51" y="36"/>
                    </a:cubicBezTo>
                    <a:cubicBezTo>
                      <a:pt x="51" y="35"/>
                      <a:pt x="51" y="33"/>
                      <a:pt x="51" y="32"/>
                    </a:cubicBezTo>
                    <a:cubicBezTo>
                      <a:pt x="51" y="28"/>
                      <a:pt x="60" y="28"/>
                      <a:pt x="62" y="25"/>
                    </a:cubicBezTo>
                    <a:cubicBezTo>
                      <a:pt x="61" y="24"/>
                      <a:pt x="59" y="24"/>
                      <a:pt x="57" y="24"/>
                    </a:cubicBezTo>
                    <a:cubicBezTo>
                      <a:pt x="49" y="24"/>
                      <a:pt x="34" y="28"/>
                      <a:pt x="25" y="28"/>
                    </a:cubicBezTo>
                    <a:cubicBezTo>
                      <a:pt x="22" y="28"/>
                      <a:pt x="20" y="26"/>
                      <a:pt x="20" y="23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7" y="20"/>
                      <a:pt x="4" y="17"/>
                      <a:pt x="1" y="14"/>
                    </a:cubicBezTo>
                    <a:cubicBezTo>
                      <a:pt x="1" y="6"/>
                      <a:pt x="1" y="6"/>
                      <a:pt x="1" y="6"/>
                    </a:cubicBezTo>
                    <a:lnTo>
                      <a:pt x="4" y="1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33" name="Freeform 65"/>
              <p:cNvSpPr>
                <a:spLocks/>
              </p:cNvSpPr>
              <p:nvPr/>
            </p:nvSpPr>
            <p:spPr bwMode="auto">
              <a:xfrm>
                <a:off x="2287265" y="1815997"/>
                <a:ext cx="79910" cy="46775"/>
              </a:xfrm>
              <a:custGeom>
                <a:avLst/>
                <a:gdLst/>
                <a:ahLst/>
                <a:cxnLst>
                  <a:cxn ang="0">
                    <a:pos x="38" y="29"/>
                  </a:cxn>
                  <a:cxn ang="0">
                    <a:pos x="0" y="16"/>
                  </a:cxn>
                  <a:cxn ang="0">
                    <a:pos x="9" y="14"/>
                  </a:cxn>
                  <a:cxn ang="0">
                    <a:pos x="22" y="0"/>
                  </a:cxn>
                  <a:cxn ang="0">
                    <a:pos x="49" y="22"/>
                  </a:cxn>
                  <a:cxn ang="0">
                    <a:pos x="38" y="29"/>
                  </a:cxn>
                </a:cxnLst>
                <a:rect l="0" t="0" r="r" b="b"/>
                <a:pathLst>
                  <a:path w="49" h="29">
                    <a:moveTo>
                      <a:pt x="38" y="29"/>
                    </a:moveTo>
                    <a:cubicBezTo>
                      <a:pt x="32" y="29"/>
                      <a:pt x="0" y="17"/>
                      <a:pt x="0" y="16"/>
                    </a:cubicBezTo>
                    <a:cubicBezTo>
                      <a:pt x="0" y="12"/>
                      <a:pt x="8" y="14"/>
                      <a:pt x="9" y="14"/>
                    </a:cubicBezTo>
                    <a:cubicBezTo>
                      <a:pt x="15" y="12"/>
                      <a:pt x="13" y="0"/>
                      <a:pt x="22" y="0"/>
                    </a:cubicBezTo>
                    <a:cubicBezTo>
                      <a:pt x="28" y="0"/>
                      <a:pt x="46" y="16"/>
                      <a:pt x="49" y="22"/>
                    </a:cubicBezTo>
                    <a:cubicBezTo>
                      <a:pt x="45" y="25"/>
                      <a:pt x="43" y="29"/>
                      <a:pt x="38" y="2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34" name="Freeform 66"/>
              <p:cNvSpPr>
                <a:spLocks/>
              </p:cNvSpPr>
              <p:nvPr/>
            </p:nvSpPr>
            <p:spPr bwMode="auto">
              <a:xfrm>
                <a:off x="2365225" y="1646438"/>
                <a:ext cx="105246" cy="85753"/>
              </a:xfrm>
              <a:custGeom>
                <a:avLst/>
                <a:gdLst/>
                <a:ahLst/>
                <a:cxnLst>
                  <a:cxn ang="0">
                    <a:pos x="65" y="11"/>
                  </a:cxn>
                  <a:cxn ang="0">
                    <a:pos x="57" y="18"/>
                  </a:cxn>
                  <a:cxn ang="0">
                    <a:pos x="32" y="35"/>
                  </a:cxn>
                  <a:cxn ang="0">
                    <a:pos x="20" y="38"/>
                  </a:cxn>
                  <a:cxn ang="0">
                    <a:pos x="25" y="38"/>
                  </a:cxn>
                  <a:cxn ang="0">
                    <a:pos x="15" y="53"/>
                  </a:cxn>
                  <a:cxn ang="0">
                    <a:pos x="6" y="53"/>
                  </a:cxn>
                  <a:cxn ang="0">
                    <a:pos x="7" y="40"/>
                  </a:cxn>
                  <a:cxn ang="0">
                    <a:pos x="0" y="19"/>
                  </a:cxn>
                  <a:cxn ang="0">
                    <a:pos x="0" y="11"/>
                  </a:cxn>
                  <a:cxn ang="0">
                    <a:pos x="10" y="11"/>
                  </a:cxn>
                  <a:cxn ang="0">
                    <a:pos x="10" y="7"/>
                  </a:cxn>
                  <a:cxn ang="0">
                    <a:pos x="22" y="0"/>
                  </a:cxn>
                  <a:cxn ang="0">
                    <a:pos x="65" y="5"/>
                  </a:cxn>
                  <a:cxn ang="0">
                    <a:pos x="65" y="11"/>
                  </a:cxn>
                </a:cxnLst>
                <a:rect l="0" t="0" r="r" b="b"/>
                <a:pathLst>
                  <a:path w="65" h="53">
                    <a:moveTo>
                      <a:pt x="65" y="11"/>
                    </a:moveTo>
                    <a:cubicBezTo>
                      <a:pt x="65" y="12"/>
                      <a:pt x="57" y="18"/>
                      <a:pt x="57" y="18"/>
                    </a:cubicBezTo>
                    <a:cubicBezTo>
                      <a:pt x="51" y="26"/>
                      <a:pt x="45" y="35"/>
                      <a:pt x="32" y="35"/>
                    </a:cubicBezTo>
                    <a:cubicBezTo>
                      <a:pt x="22" y="35"/>
                      <a:pt x="22" y="30"/>
                      <a:pt x="20" y="38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24" y="46"/>
                      <a:pt x="21" y="48"/>
                      <a:pt x="15" y="53"/>
                    </a:cubicBezTo>
                    <a:cubicBezTo>
                      <a:pt x="6" y="53"/>
                      <a:pt x="6" y="53"/>
                      <a:pt x="6" y="53"/>
                    </a:cubicBezTo>
                    <a:cubicBezTo>
                      <a:pt x="6" y="47"/>
                      <a:pt x="6" y="42"/>
                      <a:pt x="7" y="40"/>
                    </a:cubicBezTo>
                    <a:cubicBezTo>
                      <a:pt x="0" y="33"/>
                      <a:pt x="3" y="27"/>
                      <a:pt x="0" y="19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3" y="11"/>
                      <a:pt x="8" y="11"/>
                      <a:pt x="10" y="11"/>
                    </a:cubicBezTo>
                    <a:cubicBezTo>
                      <a:pt x="9" y="11"/>
                      <a:pt x="10" y="8"/>
                      <a:pt x="10" y="7"/>
                    </a:cubicBezTo>
                    <a:cubicBezTo>
                      <a:pt x="10" y="6"/>
                      <a:pt x="13" y="0"/>
                      <a:pt x="22" y="0"/>
                    </a:cubicBezTo>
                    <a:cubicBezTo>
                      <a:pt x="37" y="0"/>
                      <a:pt x="49" y="5"/>
                      <a:pt x="65" y="5"/>
                    </a:cubicBezTo>
                    <a:cubicBezTo>
                      <a:pt x="65" y="8"/>
                      <a:pt x="65" y="9"/>
                      <a:pt x="65" y="1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35" name="Freeform 67"/>
              <p:cNvSpPr>
                <a:spLocks/>
              </p:cNvSpPr>
              <p:nvPr/>
            </p:nvSpPr>
            <p:spPr bwMode="auto">
              <a:xfrm>
                <a:off x="2148886" y="1492473"/>
                <a:ext cx="35082" cy="29235"/>
              </a:xfrm>
              <a:custGeom>
                <a:avLst/>
                <a:gdLst/>
                <a:ahLst/>
                <a:cxnLst>
                  <a:cxn ang="0">
                    <a:pos x="21" y="12"/>
                  </a:cxn>
                  <a:cxn ang="0">
                    <a:pos x="15" y="18"/>
                  </a:cxn>
                  <a:cxn ang="0">
                    <a:pos x="0" y="0"/>
                  </a:cxn>
                  <a:cxn ang="0">
                    <a:pos x="21" y="12"/>
                  </a:cxn>
                </a:cxnLst>
                <a:rect l="0" t="0" r="r" b="b"/>
                <a:pathLst>
                  <a:path w="21" h="18">
                    <a:moveTo>
                      <a:pt x="21" y="12"/>
                    </a:moveTo>
                    <a:cubicBezTo>
                      <a:pt x="21" y="16"/>
                      <a:pt x="18" y="18"/>
                      <a:pt x="15" y="18"/>
                    </a:cubicBezTo>
                    <a:cubicBezTo>
                      <a:pt x="10" y="18"/>
                      <a:pt x="0" y="6"/>
                      <a:pt x="0" y="0"/>
                    </a:cubicBezTo>
                    <a:cubicBezTo>
                      <a:pt x="11" y="0"/>
                      <a:pt x="12" y="9"/>
                      <a:pt x="21" y="1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36" name="Freeform 68"/>
              <p:cNvSpPr>
                <a:spLocks/>
              </p:cNvSpPr>
              <p:nvPr/>
            </p:nvSpPr>
            <p:spPr bwMode="auto">
              <a:xfrm>
                <a:off x="2170324" y="1589920"/>
                <a:ext cx="23388" cy="19489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5" y="6"/>
                  </a:cxn>
                  <a:cxn ang="0">
                    <a:pos x="9" y="12"/>
                  </a:cxn>
                  <a:cxn ang="0">
                    <a:pos x="0" y="12"/>
                  </a:cxn>
                  <a:cxn ang="0">
                    <a:pos x="12" y="0"/>
                  </a:cxn>
                </a:cxnLst>
                <a:rect l="0" t="0" r="r" b="b"/>
                <a:pathLst>
                  <a:path w="15" h="12">
                    <a:moveTo>
                      <a:pt x="12" y="0"/>
                    </a:moveTo>
                    <a:cubicBezTo>
                      <a:pt x="13" y="2"/>
                      <a:pt x="15" y="3"/>
                      <a:pt x="15" y="6"/>
                    </a:cubicBezTo>
                    <a:cubicBezTo>
                      <a:pt x="15" y="12"/>
                      <a:pt x="11" y="12"/>
                      <a:pt x="9" y="12"/>
                    </a:cubicBezTo>
                    <a:cubicBezTo>
                      <a:pt x="4" y="12"/>
                      <a:pt x="3" y="11"/>
                      <a:pt x="0" y="12"/>
                    </a:cubicBezTo>
                    <a:cubicBezTo>
                      <a:pt x="2" y="4"/>
                      <a:pt x="6" y="2"/>
                      <a:pt x="12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37" name="Freeform 69"/>
              <p:cNvSpPr>
                <a:spLocks/>
              </p:cNvSpPr>
              <p:nvPr/>
            </p:nvSpPr>
            <p:spPr bwMode="auto">
              <a:xfrm>
                <a:off x="2156682" y="1420361"/>
                <a:ext cx="134482" cy="70162"/>
              </a:xfrm>
              <a:custGeom>
                <a:avLst/>
                <a:gdLst/>
                <a:ahLst/>
                <a:cxnLst>
                  <a:cxn ang="0">
                    <a:pos x="54" y="32"/>
                  </a:cxn>
                  <a:cxn ang="0">
                    <a:pos x="33" y="30"/>
                  </a:cxn>
                  <a:cxn ang="0">
                    <a:pos x="19" y="29"/>
                  </a:cxn>
                  <a:cxn ang="0">
                    <a:pos x="7" y="25"/>
                  </a:cxn>
                  <a:cxn ang="0">
                    <a:pos x="20" y="20"/>
                  </a:cxn>
                  <a:cxn ang="0">
                    <a:pos x="20" y="15"/>
                  </a:cxn>
                  <a:cxn ang="0">
                    <a:pos x="5" y="15"/>
                  </a:cxn>
                  <a:cxn ang="0">
                    <a:pos x="8" y="10"/>
                  </a:cxn>
                  <a:cxn ang="0">
                    <a:pos x="0" y="3"/>
                  </a:cxn>
                  <a:cxn ang="0">
                    <a:pos x="14" y="0"/>
                  </a:cxn>
                  <a:cxn ang="0">
                    <a:pos x="31" y="8"/>
                  </a:cxn>
                  <a:cxn ang="0">
                    <a:pos x="40" y="4"/>
                  </a:cxn>
                  <a:cxn ang="0">
                    <a:pos x="53" y="15"/>
                  </a:cxn>
                  <a:cxn ang="0">
                    <a:pos x="60" y="11"/>
                  </a:cxn>
                  <a:cxn ang="0">
                    <a:pos x="73" y="21"/>
                  </a:cxn>
                  <a:cxn ang="0">
                    <a:pos x="70" y="26"/>
                  </a:cxn>
                  <a:cxn ang="0">
                    <a:pos x="82" y="37"/>
                  </a:cxn>
                  <a:cxn ang="0">
                    <a:pos x="74" y="43"/>
                  </a:cxn>
                  <a:cxn ang="0">
                    <a:pos x="54" y="32"/>
                  </a:cxn>
                </a:cxnLst>
                <a:rect l="0" t="0" r="r" b="b"/>
                <a:pathLst>
                  <a:path w="82" h="43">
                    <a:moveTo>
                      <a:pt x="54" y="32"/>
                    </a:moveTo>
                    <a:cubicBezTo>
                      <a:pt x="46" y="32"/>
                      <a:pt x="41" y="29"/>
                      <a:pt x="33" y="30"/>
                    </a:cubicBezTo>
                    <a:cubicBezTo>
                      <a:pt x="31" y="26"/>
                      <a:pt x="25" y="29"/>
                      <a:pt x="19" y="29"/>
                    </a:cubicBezTo>
                    <a:cubicBezTo>
                      <a:pt x="13" y="29"/>
                      <a:pt x="11" y="29"/>
                      <a:pt x="7" y="25"/>
                    </a:cubicBezTo>
                    <a:cubicBezTo>
                      <a:pt x="11" y="21"/>
                      <a:pt x="15" y="22"/>
                      <a:pt x="20" y="20"/>
                    </a:cubicBezTo>
                    <a:cubicBezTo>
                      <a:pt x="19" y="18"/>
                      <a:pt x="19" y="16"/>
                      <a:pt x="20" y="15"/>
                    </a:cubicBezTo>
                    <a:cubicBezTo>
                      <a:pt x="10" y="15"/>
                      <a:pt x="8" y="17"/>
                      <a:pt x="5" y="15"/>
                    </a:cubicBezTo>
                    <a:cubicBezTo>
                      <a:pt x="6" y="14"/>
                      <a:pt x="7" y="12"/>
                      <a:pt x="8" y="10"/>
                    </a:cubicBezTo>
                    <a:cubicBezTo>
                      <a:pt x="2" y="10"/>
                      <a:pt x="0" y="9"/>
                      <a:pt x="0" y="3"/>
                    </a:cubicBezTo>
                    <a:cubicBezTo>
                      <a:pt x="6" y="3"/>
                      <a:pt x="9" y="0"/>
                      <a:pt x="14" y="0"/>
                    </a:cubicBezTo>
                    <a:cubicBezTo>
                      <a:pt x="24" y="0"/>
                      <a:pt x="26" y="8"/>
                      <a:pt x="31" y="8"/>
                    </a:cubicBezTo>
                    <a:cubicBezTo>
                      <a:pt x="35" y="8"/>
                      <a:pt x="36" y="4"/>
                      <a:pt x="40" y="4"/>
                    </a:cubicBezTo>
                    <a:cubicBezTo>
                      <a:pt x="49" y="4"/>
                      <a:pt x="48" y="15"/>
                      <a:pt x="53" y="15"/>
                    </a:cubicBezTo>
                    <a:cubicBezTo>
                      <a:pt x="56" y="15"/>
                      <a:pt x="57" y="11"/>
                      <a:pt x="60" y="11"/>
                    </a:cubicBezTo>
                    <a:cubicBezTo>
                      <a:pt x="66" y="11"/>
                      <a:pt x="71" y="19"/>
                      <a:pt x="73" y="21"/>
                    </a:cubicBezTo>
                    <a:cubicBezTo>
                      <a:pt x="72" y="22"/>
                      <a:pt x="70" y="24"/>
                      <a:pt x="70" y="26"/>
                    </a:cubicBezTo>
                    <a:cubicBezTo>
                      <a:pt x="73" y="29"/>
                      <a:pt x="82" y="33"/>
                      <a:pt x="82" y="37"/>
                    </a:cubicBezTo>
                    <a:cubicBezTo>
                      <a:pt x="82" y="42"/>
                      <a:pt x="77" y="43"/>
                      <a:pt x="74" y="43"/>
                    </a:cubicBezTo>
                    <a:cubicBezTo>
                      <a:pt x="63" y="43"/>
                      <a:pt x="64" y="32"/>
                      <a:pt x="54" y="3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38" name="Freeform 70"/>
              <p:cNvSpPr>
                <a:spLocks/>
              </p:cNvSpPr>
              <p:nvPr/>
            </p:nvSpPr>
            <p:spPr bwMode="auto">
              <a:xfrm>
                <a:off x="2209304" y="1480779"/>
                <a:ext cx="37032" cy="11694"/>
              </a:xfrm>
              <a:custGeom>
                <a:avLst/>
                <a:gdLst/>
                <a:ahLst/>
                <a:cxnLst>
                  <a:cxn ang="0">
                    <a:pos x="8" y="7"/>
                  </a:cxn>
                  <a:cxn ang="0">
                    <a:pos x="12" y="0"/>
                  </a:cxn>
                  <a:cxn ang="0">
                    <a:pos x="23" y="4"/>
                  </a:cxn>
                  <a:cxn ang="0">
                    <a:pos x="8" y="7"/>
                  </a:cxn>
                </a:cxnLst>
                <a:rect l="0" t="0" r="r" b="b"/>
                <a:pathLst>
                  <a:path w="23" h="7">
                    <a:moveTo>
                      <a:pt x="8" y="7"/>
                    </a:moveTo>
                    <a:cubicBezTo>
                      <a:pt x="0" y="7"/>
                      <a:pt x="11" y="0"/>
                      <a:pt x="12" y="0"/>
                    </a:cubicBezTo>
                    <a:cubicBezTo>
                      <a:pt x="17" y="0"/>
                      <a:pt x="19" y="3"/>
                      <a:pt x="23" y="4"/>
                    </a:cubicBezTo>
                    <a:cubicBezTo>
                      <a:pt x="20" y="7"/>
                      <a:pt x="15" y="7"/>
                      <a:pt x="8" y="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39" name="Freeform 71"/>
              <p:cNvSpPr>
                <a:spLocks/>
              </p:cNvSpPr>
              <p:nvPr/>
            </p:nvSpPr>
            <p:spPr bwMode="auto">
              <a:xfrm>
                <a:off x="2341837" y="1523656"/>
                <a:ext cx="352771" cy="111090"/>
              </a:xfrm>
              <a:custGeom>
                <a:avLst/>
                <a:gdLst/>
                <a:ahLst/>
                <a:cxnLst>
                  <a:cxn ang="0">
                    <a:pos x="215" y="45"/>
                  </a:cxn>
                  <a:cxn ang="0">
                    <a:pos x="210" y="51"/>
                  </a:cxn>
                  <a:cxn ang="0">
                    <a:pos x="216" y="52"/>
                  </a:cxn>
                  <a:cxn ang="0">
                    <a:pos x="179" y="67"/>
                  </a:cxn>
                  <a:cxn ang="0">
                    <a:pos x="170" y="60"/>
                  </a:cxn>
                  <a:cxn ang="0">
                    <a:pos x="159" y="66"/>
                  </a:cxn>
                  <a:cxn ang="0">
                    <a:pos x="124" y="66"/>
                  </a:cxn>
                  <a:cxn ang="0">
                    <a:pos x="102" y="60"/>
                  </a:cxn>
                  <a:cxn ang="0">
                    <a:pos x="97" y="60"/>
                  </a:cxn>
                  <a:cxn ang="0">
                    <a:pos x="84" y="67"/>
                  </a:cxn>
                  <a:cxn ang="0">
                    <a:pos x="53" y="47"/>
                  </a:cxn>
                  <a:cxn ang="0">
                    <a:pos x="58" y="40"/>
                  </a:cxn>
                  <a:cxn ang="0">
                    <a:pos x="40" y="18"/>
                  </a:cxn>
                  <a:cxn ang="0">
                    <a:pos x="32" y="22"/>
                  </a:cxn>
                  <a:cxn ang="0">
                    <a:pos x="0" y="7"/>
                  </a:cxn>
                  <a:cxn ang="0">
                    <a:pos x="13" y="0"/>
                  </a:cxn>
                  <a:cxn ang="0">
                    <a:pos x="51" y="15"/>
                  </a:cxn>
                  <a:cxn ang="0">
                    <a:pos x="60" y="12"/>
                  </a:cxn>
                  <a:cxn ang="0">
                    <a:pos x="68" y="12"/>
                  </a:cxn>
                  <a:cxn ang="0">
                    <a:pos x="89" y="25"/>
                  </a:cxn>
                  <a:cxn ang="0">
                    <a:pos x="71" y="25"/>
                  </a:cxn>
                  <a:cxn ang="0">
                    <a:pos x="91" y="35"/>
                  </a:cxn>
                  <a:cxn ang="0">
                    <a:pos x="88" y="38"/>
                  </a:cxn>
                  <a:cxn ang="0">
                    <a:pos x="95" y="40"/>
                  </a:cxn>
                  <a:cxn ang="0">
                    <a:pos x="125" y="45"/>
                  </a:cxn>
                  <a:cxn ang="0">
                    <a:pos x="181" y="34"/>
                  </a:cxn>
                  <a:cxn ang="0">
                    <a:pos x="216" y="46"/>
                  </a:cxn>
                  <a:cxn ang="0">
                    <a:pos x="211" y="47"/>
                  </a:cxn>
                  <a:cxn ang="0">
                    <a:pos x="215" y="45"/>
                  </a:cxn>
                </a:cxnLst>
                <a:rect l="0" t="0" r="r" b="b"/>
                <a:pathLst>
                  <a:path w="216" h="68">
                    <a:moveTo>
                      <a:pt x="215" y="45"/>
                    </a:moveTo>
                    <a:cubicBezTo>
                      <a:pt x="213" y="46"/>
                      <a:pt x="211" y="48"/>
                      <a:pt x="210" y="51"/>
                    </a:cubicBezTo>
                    <a:cubicBezTo>
                      <a:pt x="213" y="52"/>
                      <a:pt x="216" y="52"/>
                      <a:pt x="216" y="52"/>
                    </a:cubicBezTo>
                    <a:cubicBezTo>
                      <a:pt x="215" y="67"/>
                      <a:pt x="195" y="67"/>
                      <a:pt x="179" y="67"/>
                    </a:cubicBezTo>
                    <a:cubicBezTo>
                      <a:pt x="174" y="67"/>
                      <a:pt x="171" y="64"/>
                      <a:pt x="170" y="60"/>
                    </a:cubicBezTo>
                    <a:cubicBezTo>
                      <a:pt x="164" y="61"/>
                      <a:pt x="163" y="64"/>
                      <a:pt x="159" y="66"/>
                    </a:cubicBezTo>
                    <a:cubicBezTo>
                      <a:pt x="124" y="66"/>
                      <a:pt x="124" y="66"/>
                      <a:pt x="124" y="66"/>
                    </a:cubicBezTo>
                    <a:cubicBezTo>
                      <a:pt x="115" y="68"/>
                      <a:pt x="101" y="67"/>
                      <a:pt x="102" y="60"/>
                    </a:cubicBezTo>
                    <a:cubicBezTo>
                      <a:pt x="97" y="60"/>
                      <a:pt x="97" y="60"/>
                      <a:pt x="97" y="60"/>
                    </a:cubicBezTo>
                    <a:cubicBezTo>
                      <a:pt x="95" y="62"/>
                      <a:pt x="88" y="67"/>
                      <a:pt x="84" y="67"/>
                    </a:cubicBezTo>
                    <a:cubicBezTo>
                      <a:pt x="75" y="67"/>
                      <a:pt x="53" y="56"/>
                      <a:pt x="53" y="47"/>
                    </a:cubicBezTo>
                    <a:cubicBezTo>
                      <a:pt x="53" y="44"/>
                      <a:pt x="56" y="41"/>
                      <a:pt x="58" y="40"/>
                    </a:cubicBezTo>
                    <a:cubicBezTo>
                      <a:pt x="50" y="32"/>
                      <a:pt x="48" y="25"/>
                      <a:pt x="40" y="18"/>
                    </a:cubicBezTo>
                    <a:cubicBezTo>
                      <a:pt x="38" y="20"/>
                      <a:pt x="35" y="22"/>
                      <a:pt x="32" y="22"/>
                    </a:cubicBezTo>
                    <a:cubicBezTo>
                      <a:pt x="27" y="22"/>
                      <a:pt x="0" y="11"/>
                      <a:pt x="0" y="7"/>
                    </a:cubicBezTo>
                    <a:cubicBezTo>
                      <a:pt x="0" y="0"/>
                      <a:pt x="8" y="0"/>
                      <a:pt x="13" y="0"/>
                    </a:cubicBezTo>
                    <a:cubicBezTo>
                      <a:pt x="33" y="0"/>
                      <a:pt x="36" y="15"/>
                      <a:pt x="51" y="15"/>
                    </a:cubicBezTo>
                    <a:cubicBezTo>
                      <a:pt x="56" y="15"/>
                      <a:pt x="58" y="15"/>
                      <a:pt x="60" y="12"/>
                    </a:cubicBezTo>
                    <a:cubicBezTo>
                      <a:pt x="63" y="12"/>
                      <a:pt x="68" y="12"/>
                      <a:pt x="68" y="12"/>
                    </a:cubicBezTo>
                    <a:cubicBezTo>
                      <a:pt x="65" y="22"/>
                      <a:pt x="85" y="19"/>
                      <a:pt x="89" y="25"/>
                    </a:cubicBezTo>
                    <a:cubicBezTo>
                      <a:pt x="71" y="25"/>
                      <a:pt x="71" y="25"/>
                      <a:pt x="71" y="25"/>
                    </a:cubicBezTo>
                    <a:cubicBezTo>
                      <a:pt x="74" y="37"/>
                      <a:pt x="85" y="30"/>
                      <a:pt x="91" y="35"/>
                    </a:cubicBezTo>
                    <a:cubicBezTo>
                      <a:pt x="90" y="36"/>
                      <a:pt x="88" y="36"/>
                      <a:pt x="88" y="38"/>
                    </a:cubicBezTo>
                    <a:cubicBezTo>
                      <a:pt x="88" y="44"/>
                      <a:pt x="93" y="41"/>
                      <a:pt x="95" y="40"/>
                    </a:cubicBezTo>
                    <a:cubicBezTo>
                      <a:pt x="106" y="42"/>
                      <a:pt x="114" y="45"/>
                      <a:pt x="125" y="45"/>
                    </a:cubicBezTo>
                    <a:cubicBezTo>
                      <a:pt x="150" y="45"/>
                      <a:pt x="158" y="34"/>
                      <a:pt x="181" y="34"/>
                    </a:cubicBezTo>
                    <a:cubicBezTo>
                      <a:pt x="198" y="34"/>
                      <a:pt x="210" y="35"/>
                      <a:pt x="216" y="46"/>
                    </a:cubicBezTo>
                    <a:cubicBezTo>
                      <a:pt x="215" y="47"/>
                      <a:pt x="213" y="47"/>
                      <a:pt x="211" y="47"/>
                    </a:cubicBezTo>
                    <a:lnTo>
                      <a:pt x="215" y="4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40" name="Freeform 72"/>
              <p:cNvSpPr>
                <a:spLocks/>
              </p:cNvSpPr>
              <p:nvPr/>
            </p:nvSpPr>
            <p:spPr bwMode="auto">
              <a:xfrm>
                <a:off x="2345735" y="1582124"/>
                <a:ext cx="60420" cy="46775"/>
              </a:xfrm>
              <a:custGeom>
                <a:avLst/>
                <a:gdLst/>
                <a:ahLst/>
                <a:cxnLst>
                  <a:cxn ang="0">
                    <a:pos x="6" y="10"/>
                  </a:cxn>
                  <a:cxn ang="0">
                    <a:pos x="19" y="0"/>
                  </a:cxn>
                  <a:cxn ang="0">
                    <a:pos x="37" y="15"/>
                  </a:cxn>
                  <a:cxn ang="0">
                    <a:pos x="29" y="29"/>
                  </a:cxn>
                  <a:cxn ang="0">
                    <a:pos x="0" y="17"/>
                  </a:cxn>
                  <a:cxn ang="0">
                    <a:pos x="6" y="10"/>
                  </a:cxn>
                </a:cxnLst>
                <a:rect l="0" t="0" r="r" b="b"/>
                <a:pathLst>
                  <a:path w="37" h="29">
                    <a:moveTo>
                      <a:pt x="6" y="10"/>
                    </a:moveTo>
                    <a:cubicBezTo>
                      <a:pt x="10" y="10"/>
                      <a:pt x="9" y="0"/>
                      <a:pt x="19" y="0"/>
                    </a:cubicBezTo>
                    <a:cubicBezTo>
                      <a:pt x="27" y="0"/>
                      <a:pt x="37" y="9"/>
                      <a:pt x="37" y="15"/>
                    </a:cubicBezTo>
                    <a:cubicBezTo>
                      <a:pt x="37" y="22"/>
                      <a:pt x="35" y="29"/>
                      <a:pt x="29" y="29"/>
                    </a:cubicBezTo>
                    <a:cubicBezTo>
                      <a:pt x="25" y="29"/>
                      <a:pt x="0" y="17"/>
                      <a:pt x="0" y="17"/>
                    </a:cubicBezTo>
                    <a:cubicBezTo>
                      <a:pt x="0" y="13"/>
                      <a:pt x="5" y="10"/>
                      <a:pt x="6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41" name="Freeform 73"/>
              <p:cNvSpPr>
                <a:spLocks/>
              </p:cNvSpPr>
              <p:nvPr/>
            </p:nvSpPr>
            <p:spPr bwMode="auto">
              <a:xfrm>
                <a:off x="2353531" y="1492473"/>
                <a:ext cx="56522" cy="15592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35" y="0"/>
                  </a:cxn>
                  <a:cxn ang="0">
                    <a:pos x="35" y="6"/>
                  </a:cxn>
                  <a:cxn ang="0">
                    <a:pos x="28" y="10"/>
                  </a:cxn>
                  <a:cxn ang="0">
                    <a:pos x="0" y="5"/>
                  </a:cxn>
                  <a:cxn ang="0">
                    <a:pos x="29" y="0"/>
                  </a:cxn>
                </a:cxnLst>
                <a:rect l="0" t="0" r="r" b="b"/>
                <a:pathLst>
                  <a:path w="35" h="10">
                    <a:moveTo>
                      <a:pt x="29" y="0"/>
                    </a:moveTo>
                    <a:cubicBezTo>
                      <a:pt x="34" y="0"/>
                      <a:pt x="30" y="1"/>
                      <a:pt x="35" y="0"/>
                    </a:cubicBezTo>
                    <a:cubicBezTo>
                      <a:pt x="35" y="3"/>
                      <a:pt x="35" y="5"/>
                      <a:pt x="35" y="6"/>
                    </a:cubicBezTo>
                    <a:cubicBezTo>
                      <a:pt x="35" y="8"/>
                      <a:pt x="32" y="10"/>
                      <a:pt x="28" y="10"/>
                    </a:cubicBezTo>
                    <a:cubicBezTo>
                      <a:pt x="26" y="10"/>
                      <a:pt x="0" y="5"/>
                      <a:pt x="0" y="5"/>
                    </a:cubicBezTo>
                    <a:cubicBezTo>
                      <a:pt x="5" y="1"/>
                      <a:pt x="21" y="0"/>
                      <a:pt x="29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42" name="Freeform 74"/>
              <p:cNvSpPr>
                <a:spLocks/>
              </p:cNvSpPr>
              <p:nvPr/>
            </p:nvSpPr>
            <p:spPr bwMode="auto">
              <a:xfrm>
                <a:off x="2310653" y="1437903"/>
                <a:ext cx="66266" cy="54570"/>
              </a:xfrm>
              <a:custGeom>
                <a:avLst/>
                <a:gdLst/>
                <a:ahLst/>
                <a:cxnLst>
                  <a:cxn ang="0">
                    <a:pos x="10" y="28"/>
                  </a:cxn>
                  <a:cxn ang="0">
                    <a:pos x="14" y="23"/>
                  </a:cxn>
                  <a:cxn ang="0">
                    <a:pos x="0" y="7"/>
                  </a:cxn>
                  <a:cxn ang="0">
                    <a:pos x="10" y="0"/>
                  </a:cxn>
                  <a:cxn ang="0">
                    <a:pos x="25" y="7"/>
                  </a:cxn>
                  <a:cxn ang="0">
                    <a:pos x="41" y="17"/>
                  </a:cxn>
                  <a:cxn ang="0">
                    <a:pos x="41" y="28"/>
                  </a:cxn>
                  <a:cxn ang="0">
                    <a:pos x="10" y="28"/>
                  </a:cxn>
                </a:cxnLst>
                <a:rect l="0" t="0" r="r" b="b"/>
                <a:pathLst>
                  <a:path w="41" h="33">
                    <a:moveTo>
                      <a:pt x="10" y="28"/>
                    </a:moveTo>
                    <a:cubicBezTo>
                      <a:pt x="10" y="26"/>
                      <a:pt x="13" y="24"/>
                      <a:pt x="14" y="23"/>
                    </a:cubicBezTo>
                    <a:cubicBezTo>
                      <a:pt x="9" y="18"/>
                      <a:pt x="0" y="15"/>
                      <a:pt x="0" y="7"/>
                    </a:cubicBezTo>
                    <a:cubicBezTo>
                      <a:pt x="0" y="2"/>
                      <a:pt x="6" y="0"/>
                      <a:pt x="10" y="0"/>
                    </a:cubicBezTo>
                    <a:cubicBezTo>
                      <a:pt x="11" y="4"/>
                      <a:pt x="21" y="7"/>
                      <a:pt x="25" y="7"/>
                    </a:cubicBezTo>
                    <a:cubicBezTo>
                      <a:pt x="25" y="17"/>
                      <a:pt x="41" y="7"/>
                      <a:pt x="41" y="17"/>
                    </a:cubicBezTo>
                    <a:cubicBezTo>
                      <a:pt x="41" y="20"/>
                      <a:pt x="39" y="23"/>
                      <a:pt x="41" y="28"/>
                    </a:cubicBezTo>
                    <a:cubicBezTo>
                      <a:pt x="25" y="31"/>
                      <a:pt x="10" y="33"/>
                      <a:pt x="10" y="2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43" name="Freeform 75"/>
              <p:cNvSpPr>
                <a:spLocks/>
              </p:cNvSpPr>
              <p:nvPr/>
            </p:nvSpPr>
            <p:spPr bwMode="auto">
              <a:xfrm>
                <a:off x="2285316" y="1389178"/>
                <a:ext cx="25338" cy="15592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16" y="9"/>
                  </a:cxn>
                  <a:cxn ang="0">
                    <a:pos x="8" y="9"/>
                  </a:cxn>
                  <a:cxn ang="0">
                    <a:pos x="0" y="0"/>
                  </a:cxn>
                  <a:cxn ang="0">
                    <a:pos x="16" y="0"/>
                  </a:cxn>
                </a:cxnLst>
                <a:rect l="0" t="0" r="r" b="b"/>
                <a:pathLst>
                  <a:path w="16" h="9">
                    <a:moveTo>
                      <a:pt x="16" y="0"/>
                    </a:moveTo>
                    <a:cubicBezTo>
                      <a:pt x="16" y="9"/>
                      <a:pt x="16" y="9"/>
                      <a:pt x="16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6" y="7"/>
                      <a:pt x="0" y="6"/>
                      <a:pt x="0" y="0"/>
                    </a:cubicBezTo>
                    <a:cubicBezTo>
                      <a:pt x="6" y="0"/>
                      <a:pt x="13" y="0"/>
                      <a:pt x="16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44" name="Freeform 76"/>
              <p:cNvSpPr>
                <a:spLocks/>
              </p:cNvSpPr>
              <p:nvPr/>
            </p:nvSpPr>
            <p:spPr bwMode="auto">
              <a:xfrm>
                <a:off x="2355481" y="1324864"/>
                <a:ext cx="226085" cy="152017"/>
              </a:xfrm>
              <a:custGeom>
                <a:avLst/>
                <a:gdLst/>
                <a:ahLst/>
                <a:cxnLst>
                  <a:cxn ang="0">
                    <a:pos x="92" y="37"/>
                  </a:cxn>
                  <a:cxn ang="0">
                    <a:pos x="97" y="37"/>
                  </a:cxn>
                  <a:cxn ang="0">
                    <a:pos x="97" y="32"/>
                  </a:cxn>
                  <a:cxn ang="0">
                    <a:pos x="95" y="28"/>
                  </a:cxn>
                  <a:cxn ang="0">
                    <a:pos x="100" y="28"/>
                  </a:cxn>
                  <a:cxn ang="0">
                    <a:pos x="105" y="36"/>
                  </a:cxn>
                  <a:cxn ang="0">
                    <a:pos x="111" y="43"/>
                  </a:cxn>
                  <a:cxn ang="0">
                    <a:pos x="108" y="49"/>
                  </a:cxn>
                  <a:cxn ang="0">
                    <a:pos x="115" y="49"/>
                  </a:cxn>
                  <a:cxn ang="0">
                    <a:pos x="137" y="55"/>
                  </a:cxn>
                  <a:cxn ang="0">
                    <a:pos x="136" y="61"/>
                  </a:cxn>
                  <a:cxn ang="0">
                    <a:pos x="126" y="64"/>
                  </a:cxn>
                  <a:cxn ang="0">
                    <a:pos x="105" y="78"/>
                  </a:cxn>
                  <a:cxn ang="0">
                    <a:pos x="98" y="69"/>
                  </a:cxn>
                  <a:cxn ang="0">
                    <a:pos x="93" y="76"/>
                  </a:cxn>
                  <a:cxn ang="0">
                    <a:pos x="99" y="84"/>
                  </a:cxn>
                  <a:cxn ang="0">
                    <a:pos x="91" y="84"/>
                  </a:cxn>
                  <a:cxn ang="0">
                    <a:pos x="91" y="90"/>
                  </a:cxn>
                  <a:cxn ang="0">
                    <a:pos x="75" y="82"/>
                  </a:cxn>
                  <a:cxn ang="0">
                    <a:pos x="64" y="92"/>
                  </a:cxn>
                  <a:cxn ang="0">
                    <a:pos x="47" y="84"/>
                  </a:cxn>
                  <a:cxn ang="0">
                    <a:pos x="53" y="81"/>
                  </a:cxn>
                  <a:cxn ang="0">
                    <a:pos x="33" y="70"/>
                  </a:cxn>
                  <a:cxn ang="0">
                    <a:pos x="66" y="61"/>
                  </a:cxn>
                  <a:cxn ang="0">
                    <a:pos x="48" y="58"/>
                  </a:cxn>
                  <a:cxn ang="0">
                    <a:pos x="35" y="61"/>
                  </a:cxn>
                  <a:cxn ang="0">
                    <a:pos x="29" y="56"/>
                  </a:cxn>
                  <a:cxn ang="0">
                    <a:pos x="19" y="59"/>
                  </a:cxn>
                  <a:cxn ang="0">
                    <a:pos x="16" y="55"/>
                  </a:cxn>
                  <a:cxn ang="0">
                    <a:pos x="26" y="49"/>
                  </a:cxn>
                  <a:cxn ang="0">
                    <a:pos x="0" y="35"/>
                  </a:cxn>
                  <a:cxn ang="0">
                    <a:pos x="7" y="35"/>
                  </a:cxn>
                  <a:cxn ang="0">
                    <a:pos x="20" y="39"/>
                  </a:cxn>
                  <a:cxn ang="0">
                    <a:pos x="24" y="36"/>
                  </a:cxn>
                  <a:cxn ang="0">
                    <a:pos x="5" y="26"/>
                  </a:cxn>
                  <a:cxn ang="0">
                    <a:pos x="15" y="22"/>
                  </a:cxn>
                  <a:cxn ang="0">
                    <a:pos x="27" y="25"/>
                  </a:cxn>
                  <a:cxn ang="0">
                    <a:pos x="32" y="20"/>
                  </a:cxn>
                  <a:cxn ang="0">
                    <a:pos x="19" y="20"/>
                  </a:cxn>
                  <a:cxn ang="0">
                    <a:pos x="14" y="13"/>
                  </a:cxn>
                  <a:cxn ang="0">
                    <a:pos x="30" y="9"/>
                  </a:cxn>
                  <a:cxn ang="0">
                    <a:pos x="38" y="9"/>
                  </a:cxn>
                  <a:cxn ang="0">
                    <a:pos x="25" y="0"/>
                  </a:cxn>
                  <a:cxn ang="0">
                    <a:pos x="53" y="5"/>
                  </a:cxn>
                  <a:cxn ang="0">
                    <a:pos x="67" y="24"/>
                  </a:cxn>
                  <a:cxn ang="0">
                    <a:pos x="84" y="25"/>
                  </a:cxn>
                  <a:cxn ang="0">
                    <a:pos x="92" y="37"/>
                  </a:cxn>
                </a:cxnLst>
                <a:rect l="0" t="0" r="r" b="b"/>
                <a:pathLst>
                  <a:path w="138" h="92">
                    <a:moveTo>
                      <a:pt x="92" y="37"/>
                    </a:moveTo>
                    <a:cubicBezTo>
                      <a:pt x="97" y="37"/>
                      <a:pt x="97" y="37"/>
                      <a:pt x="97" y="37"/>
                    </a:cubicBezTo>
                    <a:cubicBezTo>
                      <a:pt x="97" y="32"/>
                      <a:pt x="97" y="32"/>
                      <a:pt x="97" y="32"/>
                    </a:cubicBezTo>
                    <a:cubicBezTo>
                      <a:pt x="95" y="28"/>
                      <a:pt x="95" y="28"/>
                      <a:pt x="95" y="28"/>
                    </a:cubicBezTo>
                    <a:cubicBezTo>
                      <a:pt x="97" y="28"/>
                      <a:pt x="98" y="28"/>
                      <a:pt x="100" y="28"/>
                    </a:cubicBezTo>
                    <a:cubicBezTo>
                      <a:pt x="106" y="28"/>
                      <a:pt x="105" y="31"/>
                      <a:pt x="105" y="36"/>
                    </a:cubicBezTo>
                    <a:cubicBezTo>
                      <a:pt x="105" y="39"/>
                      <a:pt x="111" y="39"/>
                      <a:pt x="111" y="43"/>
                    </a:cubicBezTo>
                    <a:cubicBezTo>
                      <a:pt x="111" y="46"/>
                      <a:pt x="108" y="46"/>
                      <a:pt x="108" y="49"/>
                    </a:cubicBezTo>
                    <a:cubicBezTo>
                      <a:pt x="108" y="53"/>
                      <a:pt x="114" y="49"/>
                      <a:pt x="115" y="49"/>
                    </a:cubicBezTo>
                    <a:cubicBezTo>
                      <a:pt x="120" y="49"/>
                      <a:pt x="131" y="54"/>
                      <a:pt x="137" y="55"/>
                    </a:cubicBezTo>
                    <a:cubicBezTo>
                      <a:pt x="137" y="58"/>
                      <a:pt x="138" y="60"/>
                      <a:pt x="136" y="61"/>
                    </a:cubicBezTo>
                    <a:cubicBezTo>
                      <a:pt x="135" y="64"/>
                      <a:pt x="130" y="63"/>
                      <a:pt x="126" y="64"/>
                    </a:cubicBezTo>
                    <a:cubicBezTo>
                      <a:pt x="117" y="65"/>
                      <a:pt x="111" y="78"/>
                      <a:pt x="105" y="78"/>
                    </a:cubicBezTo>
                    <a:cubicBezTo>
                      <a:pt x="100" y="78"/>
                      <a:pt x="100" y="74"/>
                      <a:pt x="98" y="69"/>
                    </a:cubicBezTo>
                    <a:cubicBezTo>
                      <a:pt x="96" y="71"/>
                      <a:pt x="95" y="73"/>
                      <a:pt x="93" y="76"/>
                    </a:cubicBezTo>
                    <a:cubicBezTo>
                      <a:pt x="96" y="80"/>
                      <a:pt x="97" y="81"/>
                      <a:pt x="99" y="84"/>
                    </a:cubicBezTo>
                    <a:cubicBezTo>
                      <a:pt x="91" y="84"/>
                      <a:pt x="91" y="84"/>
                      <a:pt x="91" y="84"/>
                    </a:cubicBezTo>
                    <a:cubicBezTo>
                      <a:pt x="91" y="90"/>
                      <a:pt x="91" y="90"/>
                      <a:pt x="91" y="90"/>
                    </a:cubicBezTo>
                    <a:cubicBezTo>
                      <a:pt x="87" y="91"/>
                      <a:pt x="79" y="85"/>
                      <a:pt x="75" y="82"/>
                    </a:cubicBezTo>
                    <a:cubicBezTo>
                      <a:pt x="75" y="90"/>
                      <a:pt x="71" y="92"/>
                      <a:pt x="64" y="92"/>
                    </a:cubicBezTo>
                    <a:cubicBezTo>
                      <a:pt x="57" y="92"/>
                      <a:pt x="48" y="91"/>
                      <a:pt x="47" y="84"/>
                    </a:cubicBezTo>
                    <a:cubicBezTo>
                      <a:pt x="50" y="84"/>
                      <a:pt x="51" y="83"/>
                      <a:pt x="53" y="81"/>
                    </a:cubicBezTo>
                    <a:cubicBezTo>
                      <a:pt x="45" y="81"/>
                      <a:pt x="33" y="77"/>
                      <a:pt x="33" y="70"/>
                    </a:cubicBezTo>
                    <a:cubicBezTo>
                      <a:pt x="33" y="62"/>
                      <a:pt x="60" y="63"/>
                      <a:pt x="66" y="61"/>
                    </a:cubicBezTo>
                    <a:cubicBezTo>
                      <a:pt x="60" y="60"/>
                      <a:pt x="55" y="58"/>
                      <a:pt x="48" y="58"/>
                    </a:cubicBezTo>
                    <a:cubicBezTo>
                      <a:pt x="41" y="58"/>
                      <a:pt x="40" y="61"/>
                      <a:pt x="35" y="61"/>
                    </a:cubicBezTo>
                    <a:cubicBezTo>
                      <a:pt x="30" y="61"/>
                      <a:pt x="30" y="58"/>
                      <a:pt x="29" y="56"/>
                    </a:cubicBezTo>
                    <a:cubicBezTo>
                      <a:pt x="24" y="58"/>
                      <a:pt x="23" y="59"/>
                      <a:pt x="19" y="59"/>
                    </a:cubicBezTo>
                    <a:cubicBezTo>
                      <a:pt x="16" y="59"/>
                      <a:pt x="16" y="58"/>
                      <a:pt x="16" y="55"/>
                    </a:cubicBezTo>
                    <a:cubicBezTo>
                      <a:pt x="20" y="53"/>
                      <a:pt x="23" y="53"/>
                      <a:pt x="26" y="49"/>
                    </a:cubicBezTo>
                    <a:cubicBezTo>
                      <a:pt x="11" y="49"/>
                      <a:pt x="2" y="48"/>
                      <a:pt x="0" y="35"/>
                    </a:cubicBezTo>
                    <a:cubicBezTo>
                      <a:pt x="7" y="35"/>
                      <a:pt x="7" y="35"/>
                      <a:pt x="7" y="35"/>
                    </a:cubicBezTo>
                    <a:cubicBezTo>
                      <a:pt x="9" y="37"/>
                      <a:pt x="16" y="39"/>
                      <a:pt x="20" y="39"/>
                    </a:cubicBezTo>
                    <a:cubicBezTo>
                      <a:pt x="22" y="39"/>
                      <a:pt x="24" y="36"/>
                      <a:pt x="24" y="36"/>
                    </a:cubicBezTo>
                    <a:cubicBezTo>
                      <a:pt x="19" y="34"/>
                      <a:pt x="5" y="31"/>
                      <a:pt x="5" y="26"/>
                    </a:cubicBezTo>
                    <a:cubicBezTo>
                      <a:pt x="5" y="21"/>
                      <a:pt x="11" y="22"/>
                      <a:pt x="15" y="22"/>
                    </a:cubicBezTo>
                    <a:cubicBezTo>
                      <a:pt x="21" y="22"/>
                      <a:pt x="23" y="25"/>
                      <a:pt x="27" y="25"/>
                    </a:cubicBezTo>
                    <a:cubicBezTo>
                      <a:pt x="30" y="25"/>
                      <a:pt x="30" y="22"/>
                      <a:pt x="32" y="20"/>
                    </a:cubicBezTo>
                    <a:cubicBezTo>
                      <a:pt x="27" y="18"/>
                      <a:pt x="22" y="20"/>
                      <a:pt x="19" y="20"/>
                    </a:cubicBezTo>
                    <a:cubicBezTo>
                      <a:pt x="18" y="20"/>
                      <a:pt x="14" y="14"/>
                      <a:pt x="14" y="13"/>
                    </a:cubicBezTo>
                    <a:cubicBezTo>
                      <a:pt x="19" y="10"/>
                      <a:pt x="23" y="8"/>
                      <a:pt x="30" y="9"/>
                    </a:cubicBezTo>
                    <a:cubicBezTo>
                      <a:pt x="38" y="9"/>
                      <a:pt x="38" y="9"/>
                      <a:pt x="38" y="9"/>
                    </a:cubicBezTo>
                    <a:cubicBezTo>
                      <a:pt x="33" y="7"/>
                      <a:pt x="25" y="6"/>
                      <a:pt x="25" y="0"/>
                    </a:cubicBezTo>
                    <a:cubicBezTo>
                      <a:pt x="36" y="1"/>
                      <a:pt x="45" y="2"/>
                      <a:pt x="53" y="5"/>
                    </a:cubicBezTo>
                    <a:cubicBezTo>
                      <a:pt x="61" y="9"/>
                      <a:pt x="60" y="21"/>
                      <a:pt x="67" y="24"/>
                    </a:cubicBezTo>
                    <a:cubicBezTo>
                      <a:pt x="73" y="27"/>
                      <a:pt x="78" y="22"/>
                      <a:pt x="84" y="25"/>
                    </a:cubicBezTo>
                    <a:cubicBezTo>
                      <a:pt x="91" y="28"/>
                      <a:pt x="88" y="33"/>
                      <a:pt x="92" y="3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45" name="Freeform 77"/>
              <p:cNvSpPr>
                <a:spLocks/>
              </p:cNvSpPr>
              <p:nvPr/>
            </p:nvSpPr>
            <p:spPr bwMode="auto">
              <a:xfrm>
                <a:off x="2538687" y="1954371"/>
                <a:ext cx="144227" cy="91601"/>
              </a:xfrm>
              <a:custGeom>
                <a:avLst/>
                <a:gdLst/>
                <a:ahLst/>
                <a:cxnLst>
                  <a:cxn ang="0">
                    <a:pos x="6" y="39"/>
                  </a:cxn>
                  <a:cxn ang="0">
                    <a:pos x="11" y="33"/>
                  </a:cxn>
                  <a:cxn ang="0">
                    <a:pos x="11" y="27"/>
                  </a:cxn>
                  <a:cxn ang="0">
                    <a:pos x="25" y="0"/>
                  </a:cxn>
                  <a:cxn ang="0">
                    <a:pos x="32" y="13"/>
                  </a:cxn>
                  <a:cxn ang="0">
                    <a:pos x="36" y="9"/>
                  </a:cxn>
                  <a:cxn ang="0">
                    <a:pos x="67" y="27"/>
                  </a:cxn>
                  <a:cxn ang="0">
                    <a:pos x="70" y="35"/>
                  </a:cxn>
                  <a:cxn ang="0">
                    <a:pos x="89" y="43"/>
                  </a:cxn>
                  <a:cxn ang="0">
                    <a:pos x="75" y="48"/>
                  </a:cxn>
                  <a:cxn ang="0">
                    <a:pos x="63" y="48"/>
                  </a:cxn>
                  <a:cxn ang="0">
                    <a:pos x="46" y="37"/>
                  </a:cxn>
                  <a:cxn ang="0">
                    <a:pos x="25" y="53"/>
                  </a:cxn>
                  <a:cxn ang="0">
                    <a:pos x="22" y="57"/>
                  </a:cxn>
                  <a:cxn ang="0">
                    <a:pos x="19" y="48"/>
                  </a:cxn>
                  <a:cxn ang="0">
                    <a:pos x="0" y="48"/>
                  </a:cxn>
                  <a:cxn ang="0">
                    <a:pos x="6" y="39"/>
                  </a:cxn>
                </a:cxnLst>
                <a:rect l="0" t="0" r="r" b="b"/>
                <a:pathLst>
                  <a:path w="89" h="57">
                    <a:moveTo>
                      <a:pt x="6" y="39"/>
                    </a:moveTo>
                    <a:cubicBezTo>
                      <a:pt x="9" y="37"/>
                      <a:pt x="11" y="36"/>
                      <a:pt x="11" y="33"/>
                    </a:cubicBezTo>
                    <a:cubicBezTo>
                      <a:pt x="11" y="29"/>
                      <a:pt x="11" y="31"/>
                      <a:pt x="11" y="27"/>
                    </a:cubicBezTo>
                    <a:cubicBezTo>
                      <a:pt x="11" y="19"/>
                      <a:pt x="13" y="2"/>
                      <a:pt x="25" y="0"/>
                    </a:cubicBezTo>
                    <a:cubicBezTo>
                      <a:pt x="28" y="7"/>
                      <a:pt x="30" y="8"/>
                      <a:pt x="32" y="13"/>
                    </a:cubicBezTo>
                    <a:cubicBezTo>
                      <a:pt x="33" y="11"/>
                      <a:pt x="35" y="10"/>
                      <a:pt x="36" y="9"/>
                    </a:cubicBezTo>
                    <a:cubicBezTo>
                      <a:pt x="45" y="21"/>
                      <a:pt x="59" y="16"/>
                      <a:pt x="67" y="27"/>
                    </a:cubicBezTo>
                    <a:cubicBezTo>
                      <a:pt x="69" y="30"/>
                      <a:pt x="68" y="33"/>
                      <a:pt x="70" y="35"/>
                    </a:cubicBezTo>
                    <a:cubicBezTo>
                      <a:pt x="77" y="40"/>
                      <a:pt x="85" y="38"/>
                      <a:pt x="89" y="43"/>
                    </a:cubicBezTo>
                    <a:cubicBezTo>
                      <a:pt x="84" y="46"/>
                      <a:pt x="80" y="48"/>
                      <a:pt x="75" y="48"/>
                    </a:cubicBezTo>
                    <a:cubicBezTo>
                      <a:pt x="69" y="48"/>
                      <a:pt x="67" y="48"/>
                      <a:pt x="63" y="48"/>
                    </a:cubicBezTo>
                    <a:cubicBezTo>
                      <a:pt x="63" y="48"/>
                      <a:pt x="49" y="38"/>
                      <a:pt x="46" y="37"/>
                    </a:cubicBezTo>
                    <a:cubicBezTo>
                      <a:pt x="46" y="47"/>
                      <a:pt x="31" y="56"/>
                      <a:pt x="25" y="53"/>
                    </a:cubicBezTo>
                    <a:cubicBezTo>
                      <a:pt x="24" y="55"/>
                      <a:pt x="24" y="57"/>
                      <a:pt x="22" y="57"/>
                    </a:cubicBezTo>
                    <a:cubicBezTo>
                      <a:pt x="16" y="57"/>
                      <a:pt x="18" y="52"/>
                      <a:pt x="19" y="48"/>
                    </a:cubicBezTo>
                    <a:cubicBezTo>
                      <a:pt x="12" y="46"/>
                      <a:pt x="3" y="48"/>
                      <a:pt x="0" y="48"/>
                    </a:cubicBezTo>
                    <a:cubicBezTo>
                      <a:pt x="0" y="40"/>
                      <a:pt x="5" y="41"/>
                      <a:pt x="6" y="3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46" name="Freeform 78"/>
              <p:cNvSpPr>
                <a:spLocks/>
              </p:cNvSpPr>
              <p:nvPr/>
            </p:nvSpPr>
            <p:spPr bwMode="auto">
              <a:xfrm>
                <a:off x="2745282" y="1862771"/>
                <a:ext cx="44828" cy="44826"/>
              </a:xfrm>
              <a:custGeom>
                <a:avLst/>
                <a:gdLst/>
                <a:ahLst/>
                <a:cxnLst>
                  <a:cxn ang="0">
                    <a:pos x="27" y="18"/>
                  </a:cxn>
                  <a:cxn ang="0">
                    <a:pos x="11" y="28"/>
                  </a:cxn>
                  <a:cxn ang="0">
                    <a:pos x="0" y="18"/>
                  </a:cxn>
                  <a:cxn ang="0">
                    <a:pos x="27" y="18"/>
                  </a:cxn>
                </a:cxnLst>
                <a:rect l="0" t="0" r="r" b="b"/>
                <a:pathLst>
                  <a:path w="27" h="28">
                    <a:moveTo>
                      <a:pt x="27" y="18"/>
                    </a:moveTo>
                    <a:cubicBezTo>
                      <a:pt x="27" y="24"/>
                      <a:pt x="16" y="28"/>
                      <a:pt x="11" y="28"/>
                    </a:cubicBezTo>
                    <a:cubicBezTo>
                      <a:pt x="4" y="28"/>
                      <a:pt x="0" y="23"/>
                      <a:pt x="0" y="18"/>
                    </a:cubicBezTo>
                    <a:cubicBezTo>
                      <a:pt x="0" y="0"/>
                      <a:pt x="27" y="3"/>
                      <a:pt x="27" y="1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47" name="Freeform 79"/>
              <p:cNvSpPr>
                <a:spLocks/>
              </p:cNvSpPr>
              <p:nvPr/>
            </p:nvSpPr>
            <p:spPr bwMode="auto">
              <a:xfrm>
                <a:off x="2610800" y="2049869"/>
                <a:ext cx="37032" cy="29235"/>
              </a:xfrm>
              <a:custGeom>
                <a:avLst/>
                <a:gdLst/>
                <a:ahLst/>
                <a:cxnLst>
                  <a:cxn ang="0">
                    <a:pos x="10" y="1"/>
                  </a:cxn>
                  <a:cxn ang="0">
                    <a:pos x="22" y="3"/>
                  </a:cxn>
                  <a:cxn ang="0">
                    <a:pos x="0" y="18"/>
                  </a:cxn>
                  <a:cxn ang="0">
                    <a:pos x="0" y="12"/>
                  </a:cxn>
                  <a:cxn ang="0">
                    <a:pos x="10" y="1"/>
                  </a:cxn>
                </a:cxnLst>
                <a:rect l="0" t="0" r="r" b="b"/>
                <a:pathLst>
                  <a:path w="22" h="18">
                    <a:moveTo>
                      <a:pt x="10" y="1"/>
                    </a:moveTo>
                    <a:cubicBezTo>
                      <a:pt x="19" y="0"/>
                      <a:pt x="17" y="0"/>
                      <a:pt x="22" y="3"/>
                    </a:cubicBezTo>
                    <a:cubicBezTo>
                      <a:pt x="18" y="8"/>
                      <a:pt x="7" y="17"/>
                      <a:pt x="0" y="18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4" y="7"/>
                      <a:pt x="9" y="4"/>
                      <a:pt x="10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48" name="Freeform 80"/>
              <p:cNvSpPr>
                <a:spLocks/>
              </p:cNvSpPr>
              <p:nvPr/>
            </p:nvSpPr>
            <p:spPr bwMode="auto">
              <a:xfrm>
                <a:off x="2669270" y="1662030"/>
                <a:ext cx="97450" cy="40928"/>
              </a:xfrm>
              <a:custGeom>
                <a:avLst/>
                <a:gdLst/>
                <a:ahLst/>
                <a:cxnLst>
                  <a:cxn ang="0">
                    <a:pos x="22" y="25"/>
                  </a:cxn>
                  <a:cxn ang="0">
                    <a:pos x="9" y="16"/>
                  </a:cxn>
                  <a:cxn ang="0">
                    <a:pos x="0" y="6"/>
                  </a:cxn>
                  <a:cxn ang="0">
                    <a:pos x="8" y="0"/>
                  </a:cxn>
                  <a:cxn ang="0">
                    <a:pos x="30" y="3"/>
                  </a:cxn>
                  <a:cxn ang="0">
                    <a:pos x="60" y="17"/>
                  </a:cxn>
                  <a:cxn ang="0">
                    <a:pos x="52" y="24"/>
                  </a:cxn>
                  <a:cxn ang="0">
                    <a:pos x="39" y="21"/>
                  </a:cxn>
                  <a:cxn ang="0">
                    <a:pos x="22" y="25"/>
                  </a:cxn>
                </a:cxnLst>
                <a:rect l="0" t="0" r="r" b="b"/>
                <a:pathLst>
                  <a:path w="60" h="25">
                    <a:moveTo>
                      <a:pt x="22" y="25"/>
                    </a:moveTo>
                    <a:cubicBezTo>
                      <a:pt x="14" y="25"/>
                      <a:pt x="6" y="23"/>
                      <a:pt x="9" y="16"/>
                    </a:cubicBezTo>
                    <a:cubicBezTo>
                      <a:pt x="5" y="13"/>
                      <a:pt x="0" y="11"/>
                      <a:pt x="0" y="6"/>
                    </a:cubicBezTo>
                    <a:cubicBezTo>
                      <a:pt x="0" y="2"/>
                      <a:pt x="4" y="0"/>
                      <a:pt x="8" y="0"/>
                    </a:cubicBezTo>
                    <a:cubicBezTo>
                      <a:pt x="18" y="0"/>
                      <a:pt x="21" y="3"/>
                      <a:pt x="30" y="3"/>
                    </a:cubicBezTo>
                    <a:cubicBezTo>
                      <a:pt x="42" y="3"/>
                      <a:pt x="52" y="13"/>
                      <a:pt x="60" y="17"/>
                    </a:cubicBezTo>
                    <a:cubicBezTo>
                      <a:pt x="59" y="21"/>
                      <a:pt x="56" y="24"/>
                      <a:pt x="52" y="24"/>
                    </a:cubicBezTo>
                    <a:cubicBezTo>
                      <a:pt x="46" y="24"/>
                      <a:pt x="44" y="21"/>
                      <a:pt x="39" y="21"/>
                    </a:cubicBezTo>
                    <a:cubicBezTo>
                      <a:pt x="34" y="21"/>
                      <a:pt x="30" y="25"/>
                      <a:pt x="22" y="2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49" name="Freeform 81"/>
              <p:cNvSpPr>
                <a:spLocks/>
              </p:cNvSpPr>
              <p:nvPr/>
            </p:nvSpPr>
            <p:spPr bwMode="auto">
              <a:xfrm>
                <a:off x="2679016" y="2067409"/>
                <a:ext cx="21440" cy="25337"/>
              </a:xfrm>
              <a:custGeom>
                <a:avLst/>
                <a:gdLst/>
                <a:ahLst/>
                <a:cxnLst>
                  <a:cxn ang="0">
                    <a:pos x="14" y="6"/>
                  </a:cxn>
                  <a:cxn ang="0">
                    <a:pos x="6" y="15"/>
                  </a:cxn>
                  <a:cxn ang="0">
                    <a:pos x="0" y="9"/>
                  </a:cxn>
                  <a:cxn ang="0">
                    <a:pos x="14" y="6"/>
                  </a:cxn>
                </a:cxnLst>
                <a:rect l="0" t="0" r="r" b="b"/>
                <a:pathLst>
                  <a:path w="14" h="15">
                    <a:moveTo>
                      <a:pt x="14" y="6"/>
                    </a:moveTo>
                    <a:cubicBezTo>
                      <a:pt x="12" y="9"/>
                      <a:pt x="11" y="15"/>
                      <a:pt x="6" y="15"/>
                    </a:cubicBezTo>
                    <a:cubicBezTo>
                      <a:pt x="5" y="15"/>
                      <a:pt x="0" y="9"/>
                      <a:pt x="0" y="9"/>
                    </a:cubicBezTo>
                    <a:cubicBezTo>
                      <a:pt x="0" y="1"/>
                      <a:pt x="10" y="0"/>
                      <a:pt x="14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50" name="Freeform 82"/>
              <p:cNvSpPr>
                <a:spLocks/>
              </p:cNvSpPr>
              <p:nvPr/>
            </p:nvSpPr>
            <p:spPr bwMode="auto">
              <a:xfrm>
                <a:off x="2797905" y="1874465"/>
                <a:ext cx="23388" cy="13643"/>
              </a:xfrm>
              <a:custGeom>
                <a:avLst/>
                <a:gdLst/>
                <a:ahLst/>
                <a:cxnLst>
                  <a:cxn ang="0">
                    <a:pos x="5" y="8"/>
                  </a:cxn>
                  <a:cxn ang="0">
                    <a:pos x="0" y="4"/>
                  </a:cxn>
                  <a:cxn ang="0">
                    <a:pos x="5" y="0"/>
                  </a:cxn>
                  <a:cxn ang="0">
                    <a:pos x="14" y="7"/>
                  </a:cxn>
                  <a:cxn ang="0">
                    <a:pos x="5" y="8"/>
                  </a:cxn>
                </a:cxnLst>
                <a:rect l="0" t="0" r="r" b="b"/>
                <a:pathLst>
                  <a:path w="14" h="8">
                    <a:moveTo>
                      <a:pt x="5" y="8"/>
                    </a:moveTo>
                    <a:cubicBezTo>
                      <a:pt x="2" y="8"/>
                      <a:pt x="0" y="7"/>
                      <a:pt x="0" y="4"/>
                    </a:cubicBezTo>
                    <a:cubicBezTo>
                      <a:pt x="0" y="3"/>
                      <a:pt x="4" y="0"/>
                      <a:pt x="5" y="0"/>
                    </a:cubicBezTo>
                    <a:cubicBezTo>
                      <a:pt x="9" y="0"/>
                      <a:pt x="13" y="5"/>
                      <a:pt x="14" y="7"/>
                    </a:cubicBezTo>
                    <a:cubicBezTo>
                      <a:pt x="8" y="8"/>
                      <a:pt x="10" y="8"/>
                      <a:pt x="5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51" name="Freeform 83"/>
              <p:cNvSpPr>
                <a:spLocks/>
              </p:cNvSpPr>
              <p:nvPr/>
            </p:nvSpPr>
            <p:spPr bwMode="auto">
              <a:xfrm>
                <a:off x="2694608" y="1833537"/>
                <a:ext cx="25338" cy="15592"/>
              </a:xfrm>
              <a:custGeom>
                <a:avLst/>
                <a:gdLst/>
                <a:ahLst/>
                <a:cxnLst>
                  <a:cxn ang="0">
                    <a:pos x="5" y="10"/>
                  </a:cxn>
                  <a:cxn ang="0">
                    <a:pos x="15" y="0"/>
                  </a:cxn>
                  <a:cxn ang="0">
                    <a:pos x="5" y="10"/>
                  </a:cxn>
                </a:cxnLst>
                <a:rect l="0" t="0" r="r" b="b"/>
                <a:pathLst>
                  <a:path w="15" h="10">
                    <a:moveTo>
                      <a:pt x="5" y="10"/>
                    </a:moveTo>
                    <a:cubicBezTo>
                      <a:pt x="0" y="10"/>
                      <a:pt x="10" y="0"/>
                      <a:pt x="15" y="0"/>
                    </a:cubicBezTo>
                    <a:cubicBezTo>
                      <a:pt x="14" y="6"/>
                      <a:pt x="10" y="10"/>
                      <a:pt x="5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52" name="Freeform 84"/>
              <p:cNvSpPr>
                <a:spLocks/>
              </p:cNvSpPr>
              <p:nvPr/>
            </p:nvSpPr>
            <p:spPr bwMode="auto">
              <a:xfrm>
                <a:off x="2478267" y="1660082"/>
                <a:ext cx="592498" cy="426818"/>
              </a:xfrm>
              <a:custGeom>
                <a:avLst/>
                <a:gdLst/>
                <a:ahLst/>
                <a:cxnLst>
                  <a:cxn ang="0">
                    <a:pos x="333" y="196"/>
                  </a:cxn>
                  <a:cxn ang="0">
                    <a:pos x="281" y="171"/>
                  </a:cxn>
                  <a:cxn ang="0">
                    <a:pos x="289" y="177"/>
                  </a:cxn>
                  <a:cxn ang="0">
                    <a:pos x="283" y="184"/>
                  </a:cxn>
                  <a:cxn ang="0">
                    <a:pos x="298" y="201"/>
                  </a:cxn>
                  <a:cxn ang="0">
                    <a:pos x="318" y="206"/>
                  </a:cxn>
                  <a:cxn ang="0">
                    <a:pos x="326" y="225"/>
                  </a:cxn>
                  <a:cxn ang="0">
                    <a:pos x="278" y="225"/>
                  </a:cxn>
                  <a:cxn ang="0">
                    <a:pos x="304" y="256"/>
                  </a:cxn>
                  <a:cxn ang="0">
                    <a:pos x="295" y="256"/>
                  </a:cxn>
                  <a:cxn ang="0">
                    <a:pos x="233" y="226"/>
                  </a:cxn>
                  <a:cxn ang="0">
                    <a:pos x="190" y="210"/>
                  </a:cxn>
                  <a:cxn ang="0">
                    <a:pos x="169" y="214"/>
                  </a:cxn>
                  <a:cxn ang="0">
                    <a:pos x="168" y="189"/>
                  </a:cxn>
                  <a:cxn ang="0">
                    <a:pos x="207" y="183"/>
                  </a:cxn>
                  <a:cxn ang="0">
                    <a:pos x="210" y="167"/>
                  </a:cxn>
                  <a:cxn ang="0">
                    <a:pos x="186" y="115"/>
                  </a:cxn>
                  <a:cxn ang="0">
                    <a:pos x="168" y="115"/>
                  </a:cxn>
                  <a:cxn ang="0">
                    <a:pos x="146" y="85"/>
                  </a:cxn>
                  <a:cxn ang="0">
                    <a:pos x="122" y="91"/>
                  </a:cxn>
                  <a:cxn ang="0">
                    <a:pos x="41" y="82"/>
                  </a:cxn>
                  <a:cxn ang="0">
                    <a:pos x="11" y="69"/>
                  </a:cxn>
                  <a:cxn ang="0">
                    <a:pos x="30" y="65"/>
                  </a:cxn>
                  <a:cxn ang="0">
                    <a:pos x="0" y="48"/>
                  </a:cxn>
                  <a:cxn ang="0">
                    <a:pos x="11" y="16"/>
                  </a:cxn>
                  <a:cxn ang="0">
                    <a:pos x="61" y="4"/>
                  </a:cxn>
                  <a:cxn ang="0">
                    <a:pos x="46" y="32"/>
                  </a:cxn>
                  <a:cxn ang="0">
                    <a:pos x="50" y="47"/>
                  </a:cxn>
                  <a:cxn ang="0">
                    <a:pos x="55" y="26"/>
                  </a:cxn>
                  <a:cxn ang="0">
                    <a:pos x="120" y="29"/>
                  </a:cxn>
                  <a:cxn ang="0">
                    <a:pos x="128" y="34"/>
                  </a:cxn>
                  <a:cxn ang="0">
                    <a:pos x="156" y="27"/>
                  </a:cxn>
                  <a:cxn ang="0">
                    <a:pos x="217" y="56"/>
                  </a:cxn>
                  <a:cxn ang="0">
                    <a:pos x="242" y="65"/>
                  </a:cxn>
                  <a:cxn ang="0">
                    <a:pos x="273" y="85"/>
                  </a:cxn>
                  <a:cxn ang="0">
                    <a:pos x="293" y="95"/>
                  </a:cxn>
                  <a:cxn ang="0">
                    <a:pos x="291" y="102"/>
                  </a:cxn>
                  <a:cxn ang="0">
                    <a:pos x="283" y="116"/>
                  </a:cxn>
                  <a:cxn ang="0">
                    <a:pos x="317" y="135"/>
                  </a:cxn>
                  <a:cxn ang="0">
                    <a:pos x="342" y="153"/>
                  </a:cxn>
                  <a:cxn ang="0">
                    <a:pos x="362" y="165"/>
                  </a:cxn>
                  <a:cxn ang="0">
                    <a:pos x="349" y="178"/>
                  </a:cxn>
                </a:cxnLst>
                <a:rect l="0" t="0" r="r" b="b"/>
                <a:pathLst>
                  <a:path w="362" h="261">
                    <a:moveTo>
                      <a:pt x="339" y="184"/>
                    </a:moveTo>
                    <a:cubicBezTo>
                      <a:pt x="339" y="189"/>
                      <a:pt x="338" y="196"/>
                      <a:pt x="333" y="196"/>
                    </a:cubicBezTo>
                    <a:cubicBezTo>
                      <a:pt x="311" y="196"/>
                      <a:pt x="311" y="166"/>
                      <a:pt x="289" y="166"/>
                    </a:cubicBezTo>
                    <a:cubicBezTo>
                      <a:pt x="287" y="166"/>
                      <a:pt x="281" y="171"/>
                      <a:pt x="281" y="171"/>
                    </a:cubicBezTo>
                    <a:cubicBezTo>
                      <a:pt x="284" y="173"/>
                      <a:pt x="285" y="173"/>
                      <a:pt x="289" y="172"/>
                    </a:cubicBezTo>
                    <a:cubicBezTo>
                      <a:pt x="289" y="177"/>
                      <a:pt x="289" y="177"/>
                      <a:pt x="289" y="177"/>
                    </a:cubicBezTo>
                    <a:cubicBezTo>
                      <a:pt x="287" y="178"/>
                      <a:pt x="284" y="178"/>
                      <a:pt x="283" y="177"/>
                    </a:cubicBezTo>
                    <a:cubicBezTo>
                      <a:pt x="283" y="184"/>
                      <a:pt x="283" y="184"/>
                      <a:pt x="283" y="184"/>
                    </a:cubicBezTo>
                    <a:cubicBezTo>
                      <a:pt x="288" y="184"/>
                      <a:pt x="288" y="184"/>
                      <a:pt x="288" y="184"/>
                    </a:cubicBezTo>
                    <a:cubicBezTo>
                      <a:pt x="289" y="189"/>
                      <a:pt x="295" y="199"/>
                      <a:pt x="298" y="201"/>
                    </a:cubicBezTo>
                    <a:cubicBezTo>
                      <a:pt x="307" y="204"/>
                      <a:pt x="310" y="198"/>
                      <a:pt x="311" y="206"/>
                    </a:cubicBezTo>
                    <a:cubicBezTo>
                      <a:pt x="315" y="206"/>
                      <a:pt x="315" y="206"/>
                      <a:pt x="318" y="206"/>
                    </a:cubicBezTo>
                    <a:cubicBezTo>
                      <a:pt x="318" y="213"/>
                      <a:pt x="318" y="213"/>
                      <a:pt x="318" y="215"/>
                    </a:cubicBezTo>
                    <a:cubicBezTo>
                      <a:pt x="318" y="218"/>
                      <a:pt x="326" y="220"/>
                      <a:pt x="326" y="225"/>
                    </a:cubicBezTo>
                    <a:cubicBezTo>
                      <a:pt x="326" y="229"/>
                      <a:pt x="321" y="238"/>
                      <a:pt x="319" y="242"/>
                    </a:cubicBezTo>
                    <a:cubicBezTo>
                      <a:pt x="311" y="242"/>
                      <a:pt x="283" y="231"/>
                      <a:pt x="278" y="225"/>
                    </a:cubicBezTo>
                    <a:cubicBezTo>
                      <a:pt x="272" y="225"/>
                      <a:pt x="272" y="225"/>
                      <a:pt x="272" y="225"/>
                    </a:cubicBezTo>
                    <a:cubicBezTo>
                      <a:pt x="279" y="234"/>
                      <a:pt x="304" y="243"/>
                      <a:pt x="304" y="256"/>
                    </a:cubicBezTo>
                    <a:cubicBezTo>
                      <a:pt x="304" y="259"/>
                      <a:pt x="301" y="261"/>
                      <a:pt x="299" y="261"/>
                    </a:cubicBezTo>
                    <a:cubicBezTo>
                      <a:pt x="297" y="261"/>
                      <a:pt x="296" y="256"/>
                      <a:pt x="295" y="256"/>
                    </a:cubicBezTo>
                    <a:cubicBezTo>
                      <a:pt x="282" y="249"/>
                      <a:pt x="274" y="252"/>
                      <a:pt x="263" y="245"/>
                    </a:cubicBezTo>
                    <a:cubicBezTo>
                      <a:pt x="252" y="239"/>
                      <a:pt x="226" y="240"/>
                      <a:pt x="233" y="226"/>
                    </a:cubicBezTo>
                    <a:cubicBezTo>
                      <a:pt x="219" y="219"/>
                      <a:pt x="212" y="211"/>
                      <a:pt x="199" y="204"/>
                    </a:cubicBezTo>
                    <a:cubicBezTo>
                      <a:pt x="197" y="207"/>
                      <a:pt x="194" y="210"/>
                      <a:pt x="190" y="210"/>
                    </a:cubicBezTo>
                    <a:cubicBezTo>
                      <a:pt x="186" y="210"/>
                      <a:pt x="187" y="207"/>
                      <a:pt x="183" y="207"/>
                    </a:cubicBezTo>
                    <a:cubicBezTo>
                      <a:pt x="177" y="207"/>
                      <a:pt x="175" y="214"/>
                      <a:pt x="169" y="214"/>
                    </a:cubicBezTo>
                    <a:cubicBezTo>
                      <a:pt x="165" y="214"/>
                      <a:pt x="150" y="208"/>
                      <a:pt x="150" y="201"/>
                    </a:cubicBezTo>
                    <a:cubicBezTo>
                      <a:pt x="150" y="197"/>
                      <a:pt x="162" y="189"/>
                      <a:pt x="168" y="189"/>
                    </a:cubicBezTo>
                    <a:cubicBezTo>
                      <a:pt x="176" y="189"/>
                      <a:pt x="183" y="189"/>
                      <a:pt x="187" y="189"/>
                    </a:cubicBezTo>
                    <a:cubicBezTo>
                      <a:pt x="191" y="189"/>
                      <a:pt x="202" y="187"/>
                      <a:pt x="207" y="183"/>
                    </a:cubicBezTo>
                    <a:cubicBezTo>
                      <a:pt x="205" y="182"/>
                      <a:pt x="199" y="178"/>
                      <a:pt x="199" y="174"/>
                    </a:cubicBezTo>
                    <a:cubicBezTo>
                      <a:pt x="199" y="167"/>
                      <a:pt x="207" y="171"/>
                      <a:pt x="210" y="167"/>
                    </a:cubicBezTo>
                    <a:cubicBezTo>
                      <a:pt x="214" y="163"/>
                      <a:pt x="223" y="154"/>
                      <a:pt x="223" y="148"/>
                    </a:cubicBezTo>
                    <a:cubicBezTo>
                      <a:pt x="223" y="136"/>
                      <a:pt x="195" y="115"/>
                      <a:pt x="186" y="115"/>
                    </a:cubicBezTo>
                    <a:cubicBezTo>
                      <a:pt x="180" y="115"/>
                      <a:pt x="177" y="120"/>
                      <a:pt x="172" y="120"/>
                    </a:cubicBezTo>
                    <a:cubicBezTo>
                      <a:pt x="170" y="120"/>
                      <a:pt x="168" y="115"/>
                      <a:pt x="168" y="115"/>
                    </a:cubicBezTo>
                    <a:cubicBezTo>
                      <a:pt x="168" y="110"/>
                      <a:pt x="176" y="109"/>
                      <a:pt x="179" y="109"/>
                    </a:cubicBezTo>
                    <a:cubicBezTo>
                      <a:pt x="175" y="105"/>
                      <a:pt x="151" y="85"/>
                      <a:pt x="146" y="85"/>
                    </a:cubicBezTo>
                    <a:cubicBezTo>
                      <a:pt x="140" y="85"/>
                      <a:pt x="133" y="101"/>
                      <a:pt x="125" y="101"/>
                    </a:cubicBezTo>
                    <a:cubicBezTo>
                      <a:pt x="120" y="101"/>
                      <a:pt x="121" y="94"/>
                      <a:pt x="122" y="91"/>
                    </a:cubicBezTo>
                    <a:cubicBezTo>
                      <a:pt x="108" y="90"/>
                      <a:pt x="75" y="91"/>
                      <a:pt x="55" y="91"/>
                    </a:cubicBezTo>
                    <a:cubicBezTo>
                      <a:pt x="51" y="91"/>
                      <a:pt x="44" y="86"/>
                      <a:pt x="41" y="82"/>
                    </a:cubicBezTo>
                    <a:cubicBezTo>
                      <a:pt x="20" y="82"/>
                      <a:pt x="20" y="82"/>
                      <a:pt x="20" y="82"/>
                    </a:cubicBezTo>
                    <a:cubicBezTo>
                      <a:pt x="18" y="76"/>
                      <a:pt x="11" y="75"/>
                      <a:pt x="11" y="69"/>
                    </a:cubicBezTo>
                    <a:cubicBezTo>
                      <a:pt x="16" y="67"/>
                      <a:pt x="23" y="70"/>
                      <a:pt x="30" y="70"/>
                    </a:cubicBezTo>
                    <a:cubicBezTo>
                      <a:pt x="30" y="65"/>
                      <a:pt x="30" y="65"/>
                      <a:pt x="30" y="65"/>
                    </a:cubicBezTo>
                    <a:cubicBezTo>
                      <a:pt x="26" y="62"/>
                      <a:pt x="6" y="60"/>
                      <a:pt x="6" y="60"/>
                    </a:cubicBezTo>
                    <a:cubicBezTo>
                      <a:pt x="6" y="60"/>
                      <a:pt x="0" y="52"/>
                      <a:pt x="0" y="48"/>
                    </a:cubicBezTo>
                    <a:cubicBezTo>
                      <a:pt x="0" y="36"/>
                      <a:pt x="2" y="33"/>
                      <a:pt x="8" y="29"/>
                    </a:cubicBezTo>
                    <a:cubicBezTo>
                      <a:pt x="12" y="26"/>
                      <a:pt x="10" y="18"/>
                      <a:pt x="11" y="16"/>
                    </a:cubicBezTo>
                    <a:cubicBezTo>
                      <a:pt x="20" y="7"/>
                      <a:pt x="32" y="0"/>
                      <a:pt x="47" y="0"/>
                    </a:cubicBezTo>
                    <a:cubicBezTo>
                      <a:pt x="47" y="0"/>
                      <a:pt x="61" y="4"/>
                      <a:pt x="61" y="4"/>
                    </a:cubicBezTo>
                    <a:cubicBezTo>
                      <a:pt x="57" y="14"/>
                      <a:pt x="42" y="14"/>
                      <a:pt x="42" y="27"/>
                    </a:cubicBezTo>
                    <a:cubicBezTo>
                      <a:pt x="42" y="30"/>
                      <a:pt x="44" y="32"/>
                      <a:pt x="46" y="32"/>
                    </a:cubicBezTo>
                    <a:cubicBezTo>
                      <a:pt x="45" y="35"/>
                      <a:pt x="46" y="40"/>
                      <a:pt x="46" y="40"/>
                    </a:cubicBezTo>
                    <a:cubicBezTo>
                      <a:pt x="46" y="43"/>
                      <a:pt x="45" y="47"/>
                      <a:pt x="50" y="47"/>
                    </a:cubicBezTo>
                    <a:cubicBezTo>
                      <a:pt x="53" y="47"/>
                      <a:pt x="59" y="42"/>
                      <a:pt x="59" y="38"/>
                    </a:cubicBezTo>
                    <a:cubicBezTo>
                      <a:pt x="59" y="34"/>
                      <a:pt x="55" y="31"/>
                      <a:pt x="55" y="26"/>
                    </a:cubicBezTo>
                    <a:cubicBezTo>
                      <a:pt x="55" y="10"/>
                      <a:pt x="84" y="4"/>
                      <a:pt x="102" y="4"/>
                    </a:cubicBezTo>
                    <a:cubicBezTo>
                      <a:pt x="113" y="4"/>
                      <a:pt x="120" y="20"/>
                      <a:pt x="120" y="29"/>
                    </a:cubicBezTo>
                    <a:cubicBezTo>
                      <a:pt x="120" y="31"/>
                      <a:pt x="117" y="38"/>
                      <a:pt x="120" y="38"/>
                    </a:cubicBezTo>
                    <a:cubicBezTo>
                      <a:pt x="122" y="38"/>
                      <a:pt x="124" y="34"/>
                      <a:pt x="128" y="34"/>
                    </a:cubicBezTo>
                    <a:cubicBezTo>
                      <a:pt x="133" y="34"/>
                      <a:pt x="135" y="38"/>
                      <a:pt x="138" y="38"/>
                    </a:cubicBezTo>
                    <a:cubicBezTo>
                      <a:pt x="146" y="38"/>
                      <a:pt x="148" y="27"/>
                      <a:pt x="156" y="27"/>
                    </a:cubicBezTo>
                    <a:cubicBezTo>
                      <a:pt x="165" y="27"/>
                      <a:pt x="183" y="30"/>
                      <a:pt x="189" y="34"/>
                    </a:cubicBezTo>
                    <a:cubicBezTo>
                      <a:pt x="199" y="41"/>
                      <a:pt x="202" y="56"/>
                      <a:pt x="217" y="56"/>
                    </a:cubicBezTo>
                    <a:cubicBezTo>
                      <a:pt x="223" y="56"/>
                      <a:pt x="224" y="56"/>
                      <a:pt x="228" y="56"/>
                    </a:cubicBezTo>
                    <a:cubicBezTo>
                      <a:pt x="232" y="56"/>
                      <a:pt x="243" y="57"/>
                      <a:pt x="242" y="65"/>
                    </a:cubicBezTo>
                    <a:cubicBezTo>
                      <a:pt x="254" y="69"/>
                      <a:pt x="261" y="76"/>
                      <a:pt x="273" y="77"/>
                    </a:cubicBezTo>
                    <a:cubicBezTo>
                      <a:pt x="273" y="85"/>
                      <a:pt x="273" y="85"/>
                      <a:pt x="273" y="85"/>
                    </a:cubicBezTo>
                    <a:cubicBezTo>
                      <a:pt x="276" y="85"/>
                      <a:pt x="281" y="85"/>
                      <a:pt x="281" y="85"/>
                    </a:cubicBezTo>
                    <a:cubicBezTo>
                      <a:pt x="287" y="85"/>
                      <a:pt x="290" y="89"/>
                      <a:pt x="293" y="95"/>
                    </a:cubicBezTo>
                    <a:cubicBezTo>
                      <a:pt x="287" y="96"/>
                      <a:pt x="281" y="96"/>
                      <a:pt x="277" y="101"/>
                    </a:cubicBezTo>
                    <a:cubicBezTo>
                      <a:pt x="285" y="102"/>
                      <a:pt x="287" y="102"/>
                      <a:pt x="291" y="102"/>
                    </a:cubicBezTo>
                    <a:cubicBezTo>
                      <a:pt x="293" y="102"/>
                      <a:pt x="296" y="103"/>
                      <a:pt x="297" y="106"/>
                    </a:cubicBezTo>
                    <a:cubicBezTo>
                      <a:pt x="290" y="110"/>
                      <a:pt x="287" y="110"/>
                      <a:pt x="283" y="116"/>
                    </a:cubicBezTo>
                    <a:cubicBezTo>
                      <a:pt x="287" y="118"/>
                      <a:pt x="289" y="120"/>
                      <a:pt x="295" y="120"/>
                    </a:cubicBezTo>
                    <a:cubicBezTo>
                      <a:pt x="296" y="130"/>
                      <a:pt x="308" y="134"/>
                      <a:pt x="317" y="135"/>
                    </a:cubicBezTo>
                    <a:cubicBezTo>
                      <a:pt x="318" y="143"/>
                      <a:pt x="320" y="151"/>
                      <a:pt x="327" y="151"/>
                    </a:cubicBezTo>
                    <a:cubicBezTo>
                      <a:pt x="337" y="151"/>
                      <a:pt x="339" y="145"/>
                      <a:pt x="342" y="153"/>
                    </a:cubicBezTo>
                    <a:cubicBezTo>
                      <a:pt x="344" y="155"/>
                      <a:pt x="348" y="155"/>
                      <a:pt x="350" y="155"/>
                    </a:cubicBezTo>
                    <a:cubicBezTo>
                      <a:pt x="359" y="155"/>
                      <a:pt x="362" y="158"/>
                      <a:pt x="362" y="165"/>
                    </a:cubicBezTo>
                    <a:cubicBezTo>
                      <a:pt x="362" y="171"/>
                      <a:pt x="355" y="173"/>
                      <a:pt x="349" y="173"/>
                    </a:cubicBezTo>
                    <a:cubicBezTo>
                      <a:pt x="349" y="178"/>
                      <a:pt x="349" y="176"/>
                      <a:pt x="349" y="178"/>
                    </a:cubicBezTo>
                    <a:cubicBezTo>
                      <a:pt x="349" y="180"/>
                      <a:pt x="348" y="184"/>
                      <a:pt x="339" y="18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53" name="Freeform 85"/>
              <p:cNvSpPr>
                <a:spLocks/>
              </p:cNvSpPr>
              <p:nvPr/>
            </p:nvSpPr>
            <p:spPr bwMode="auto">
              <a:xfrm>
                <a:off x="2719944" y="2028430"/>
                <a:ext cx="17542" cy="15592"/>
              </a:xfrm>
              <a:custGeom>
                <a:avLst/>
                <a:gdLst/>
                <a:ahLst/>
                <a:cxnLst>
                  <a:cxn ang="0">
                    <a:pos x="10" y="6"/>
                  </a:cxn>
                  <a:cxn ang="0">
                    <a:pos x="0" y="6"/>
                  </a:cxn>
                  <a:cxn ang="0">
                    <a:pos x="10" y="6"/>
                  </a:cxn>
                </a:cxnLst>
                <a:rect l="0" t="0" r="r" b="b"/>
                <a:pathLst>
                  <a:path w="10" h="9">
                    <a:moveTo>
                      <a:pt x="10" y="6"/>
                    </a:moveTo>
                    <a:cubicBezTo>
                      <a:pt x="6" y="9"/>
                      <a:pt x="5" y="9"/>
                      <a:pt x="0" y="6"/>
                    </a:cubicBezTo>
                    <a:cubicBezTo>
                      <a:pt x="5" y="0"/>
                      <a:pt x="5" y="3"/>
                      <a:pt x="10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54" name="Freeform 86"/>
              <p:cNvSpPr>
                <a:spLocks/>
              </p:cNvSpPr>
              <p:nvPr/>
            </p:nvSpPr>
            <p:spPr bwMode="auto">
              <a:xfrm>
                <a:off x="2599106" y="1946575"/>
                <a:ext cx="15592" cy="15592"/>
              </a:xfrm>
              <a:custGeom>
                <a:avLst/>
                <a:gdLst/>
                <a:ahLst/>
                <a:cxnLst>
                  <a:cxn ang="0">
                    <a:pos x="1" y="2"/>
                  </a:cxn>
                  <a:cxn ang="0">
                    <a:pos x="9" y="9"/>
                  </a:cxn>
                  <a:cxn ang="0">
                    <a:pos x="1" y="2"/>
                  </a:cxn>
                </a:cxnLst>
                <a:rect l="0" t="0" r="r" b="b"/>
                <a:pathLst>
                  <a:path w="9" h="9">
                    <a:moveTo>
                      <a:pt x="1" y="2"/>
                    </a:moveTo>
                    <a:cubicBezTo>
                      <a:pt x="6" y="0"/>
                      <a:pt x="6" y="5"/>
                      <a:pt x="9" y="9"/>
                    </a:cubicBezTo>
                    <a:cubicBezTo>
                      <a:pt x="4" y="9"/>
                      <a:pt x="0" y="5"/>
                      <a:pt x="1" y="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55" name="Freeform 87"/>
              <p:cNvSpPr>
                <a:spLocks/>
              </p:cNvSpPr>
              <p:nvPr/>
            </p:nvSpPr>
            <p:spPr bwMode="auto">
              <a:xfrm>
                <a:off x="2443185" y="1231315"/>
                <a:ext cx="631478" cy="331320"/>
              </a:xfrm>
              <a:custGeom>
                <a:avLst/>
                <a:gdLst/>
                <a:ahLst/>
                <a:cxnLst>
                  <a:cxn ang="0">
                    <a:pos x="307" y="16"/>
                  </a:cxn>
                  <a:cxn ang="0">
                    <a:pos x="350" y="9"/>
                  </a:cxn>
                  <a:cxn ang="0">
                    <a:pos x="386" y="28"/>
                  </a:cxn>
                  <a:cxn ang="0">
                    <a:pos x="313" y="51"/>
                  </a:cxn>
                  <a:cxn ang="0">
                    <a:pos x="295" y="74"/>
                  </a:cxn>
                  <a:cxn ang="0">
                    <a:pos x="231" y="108"/>
                  </a:cxn>
                  <a:cxn ang="0">
                    <a:pos x="216" y="118"/>
                  </a:cxn>
                  <a:cxn ang="0">
                    <a:pos x="216" y="137"/>
                  </a:cxn>
                  <a:cxn ang="0">
                    <a:pos x="174" y="157"/>
                  </a:cxn>
                  <a:cxn ang="0">
                    <a:pos x="158" y="184"/>
                  </a:cxn>
                  <a:cxn ang="0">
                    <a:pos x="176" y="188"/>
                  </a:cxn>
                  <a:cxn ang="0">
                    <a:pos x="126" y="197"/>
                  </a:cxn>
                  <a:cxn ang="0">
                    <a:pos x="80" y="201"/>
                  </a:cxn>
                  <a:cxn ang="0">
                    <a:pos x="33" y="197"/>
                  </a:cxn>
                  <a:cxn ang="0">
                    <a:pos x="60" y="176"/>
                  </a:cxn>
                  <a:cxn ang="0">
                    <a:pos x="57" y="158"/>
                  </a:cxn>
                  <a:cxn ang="0">
                    <a:pos x="92" y="170"/>
                  </a:cxn>
                  <a:cxn ang="0">
                    <a:pos x="66" y="148"/>
                  </a:cxn>
                  <a:cxn ang="0">
                    <a:pos x="55" y="151"/>
                  </a:cxn>
                  <a:cxn ang="0">
                    <a:pos x="68" y="131"/>
                  </a:cxn>
                  <a:cxn ang="0">
                    <a:pos x="62" y="97"/>
                  </a:cxn>
                  <a:cxn ang="0">
                    <a:pos x="67" y="89"/>
                  </a:cxn>
                  <a:cxn ang="0">
                    <a:pos x="97" y="90"/>
                  </a:cxn>
                  <a:cxn ang="0">
                    <a:pos x="108" y="91"/>
                  </a:cxn>
                  <a:cxn ang="0">
                    <a:pos x="133" y="86"/>
                  </a:cxn>
                  <a:cxn ang="0">
                    <a:pos x="147" y="74"/>
                  </a:cxn>
                  <a:cxn ang="0">
                    <a:pos x="99" y="81"/>
                  </a:cxn>
                  <a:cxn ang="0">
                    <a:pos x="72" y="76"/>
                  </a:cxn>
                  <a:cxn ang="0">
                    <a:pos x="57" y="81"/>
                  </a:cxn>
                  <a:cxn ang="0">
                    <a:pos x="44" y="67"/>
                  </a:cxn>
                  <a:cxn ang="0">
                    <a:pos x="51" y="53"/>
                  </a:cxn>
                  <a:cxn ang="0">
                    <a:pos x="25" y="60"/>
                  </a:cxn>
                  <a:cxn ang="0">
                    <a:pos x="29" y="49"/>
                  </a:cxn>
                  <a:cxn ang="0">
                    <a:pos x="9" y="52"/>
                  </a:cxn>
                  <a:cxn ang="0">
                    <a:pos x="44" y="36"/>
                  </a:cxn>
                  <a:cxn ang="0">
                    <a:pos x="57" y="32"/>
                  </a:cxn>
                  <a:cxn ang="0">
                    <a:pos x="104" y="32"/>
                  </a:cxn>
                  <a:cxn ang="0">
                    <a:pos x="135" y="11"/>
                  </a:cxn>
                  <a:cxn ang="0">
                    <a:pos x="196" y="6"/>
                  </a:cxn>
                  <a:cxn ang="0">
                    <a:pos x="218" y="8"/>
                  </a:cxn>
                  <a:cxn ang="0">
                    <a:pos x="245" y="3"/>
                  </a:cxn>
                  <a:cxn ang="0">
                    <a:pos x="315" y="11"/>
                  </a:cxn>
                </a:cxnLst>
                <a:rect l="0" t="0" r="r" b="b"/>
                <a:pathLst>
                  <a:path w="386" h="203">
                    <a:moveTo>
                      <a:pt x="315" y="11"/>
                    </a:moveTo>
                    <a:cubicBezTo>
                      <a:pt x="312" y="14"/>
                      <a:pt x="310" y="15"/>
                      <a:pt x="307" y="16"/>
                    </a:cubicBezTo>
                    <a:cubicBezTo>
                      <a:pt x="342" y="6"/>
                      <a:pt x="342" y="6"/>
                      <a:pt x="342" y="6"/>
                    </a:cubicBezTo>
                    <a:cubicBezTo>
                      <a:pt x="345" y="7"/>
                      <a:pt x="347" y="8"/>
                      <a:pt x="350" y="9"/>
                    </a:cubicBezTo>
                    <a:cubicBezTo>
                      <a:pt x="355" y="11"/>
                      <a:pt x="355" y="14"/>
                      <a:pt x="358" y="17"/>
                    </a:cubicBezTo>
                    <a:cubicBezTo>
                      <a:pt x="363" y="22"/>
                      <a:pt x="386" y="20"/>
                      <a:pt x="386" y="28"/>
                    </a:cubicBezTo>
                    <a:cubicBezTo>
                      <a:pt x="386" y="33"/>
                      <a:pt x="378" y="32"/>
                      <a:pt x="375" y="34"/>
                    </a:cubicBezTo>
                    <a:cubicBezTo>
                      <a:pt x="358" y="48"/>
                      <a:pt x="336" y="40"/>
                      <a:pt x="313" y="51"/>
                    </a:cubicBezTo>
                    <a:cubicBezTo>
                      <a:pt x="317" y="56"/>
                      <a:pt x="335" y="52"/>
                      <a:pt x="346" y="52"/>
                    </a:cubicBezTo>
                    <a:cubicBezTo>
                      <a:pt x="336" y="63"/>
                      <a:pt x="311" y="69"/>
                      <a:pt x="295" y="74"/>
                    </a:cubicBezTo>
                    <a:cubicBezTo>
                      <a:pt x="277" y="80"/>
                      <a:pt x="267" y="97"/>
                      <a:pt x="254" y="107"/>
                    </a:cubicBezTo>
                    <a:cubicBezTo>
                      <a:pt x="248" y="112"/>
                      <a:pt x="238" y="106"/>
                      <a:pt x="231" y="108"/>
                    </a:cubicBezTo>
                    <a:cubicBezTo>
                      <a:pt x="221" y="112"/>
                      <a:pt x="210" y="112"/>
                      <a:pt x="203" y="118"/>
                    </a:cubicBezTo>
                    <a:cubicBezTo>
                      <a:pt x="216" y="118"/>
                      <a:pt x="216" y="118"/>
                      <a:pt x="216" y="118"/>
                    </a:cubicBezTo>
                    <a:cubicBezTo>
                      <a:pt x="217" y="128"/>
                      <a:pt x="211" y="127"/>
                      <a:pt x="203" y="126"/>
                    </a:cubicBezTo>
                    <a:cubicBezTo>
                      <a:pt x="208" y="129"/>
                      <a:pt x="213" y="131"/>
                      <a:pt x="216" y="137"/>
                    </a:cubicBezTo>
                    <a:cubicBezTo>
                      <a:pt x="206" y="141"/>
                      <a:pt x="203" y="152"/>
                      <a:pt x="196" y="157"/>
                    </a:cubicBezTo>
                    <a:cubicBezTo>
                      <a:pt x="177" y="157"/>
                      <a:pt x="177" y="157"/>
                      <a:pt x="174" y="157"/>
                    </a:cubicBezTo>
                    <a:cubicBezTo>
                      <a:pt x="175" y="160"/>
                      <a:pt x="177" y="161"/>
                      <a:pt x="177" y="164"/>
                    </a:cubicBezTo>
                    <a:cubicBezTo>
                      <a:pt x="177" y="178"/>
                      <a:pt x="158" y="169"/>
                      <a:pt x="158" y="184"/>
                    </a:cubicBezTo>
                    <a:cubicBezTo>
                      <a:pt x="165" y="184"/>
                      <a:pt x="166" y="184"/>
                      <a:pt x="169" y="184"/>
                    </a:cubicBezTo>
                    <a:cubicBezTo>
                      <a:pt x="171" y="184"/>
                      <a:pt x="176" y="184"/>
                      <a:pt x="176" y="188"/>
                    </a:cubicBezTo>
                    <a:cubicBezTo>
                      <a:pt x="176" y="195"/>
                      <a:pt x="151" y="203"/>
                      <a:pt x="141" y="203"/>
                    </a:cubicBezTo>
                    <a:cubicBezTo>
                      <a:pt x="131" y="203"/>
                      <a:pt x="135" y="197"/>
                      <a:pt x="126" y="197"/>
                    </a:cubicBezTo>
                    <a:cubicBezTo>
                      <a:pt x="113" y="197"/>
                      <a:pt x="104" y="197"/>
                      <a:pt x="93" y="197"/>
                    </a:cubicBezTo>
                    <a:cubicBezTo>
                      <a:pt x="89" y="197"/>
                      <a:pt x="86" y="201"/>
                      <a:pt x="80" y="201"/>
                    </a:cubicBezTo>
                    <a:cubicBezTo>
                      <a:pt x="65" y="201"/>
                      <a:pt x="53" y="197"/>
                      <a:pt x="38" y="192"/>
                    </a:cubicBezTo>
                    <a:cubicBezTo>
                      <a:pt x="37" y="194"/>
                      <a:pt x="35" y="197"/>
                      <a:pt x="33" y="197"/>
                    </a:cubicBezTo>
                    <a:cubicBezTo>
                      <a:pt x="29" y="197"/>
                      <a:pt x="28" y="194"/>
                      <a:pt x="28" y="193"/>
                    </a:cubicBezTo>
                    <a:cubicBezTo>
                      <a:pt x="28" y="176"/>
                      <a:pt x="51" y="182"/>
                      <a:pt x="60" y="176"/>
                    </a:cubicBezTo>
                    <a:cubicBezTo>
                      <a:pt x="55" y="172"/>
                      <a:pt x="46" y="170"/>
                      <a:pt x="46" y="162"/>
                    </a:cubicBezTo>
                    <a:cubicBezTo>
                      <a:pt x="46" y="156"/>
                      <a:pt x="52" y="158"/>
                      <a:pt x="57" y="158"/>
                    </a:cubicBezTo>
                    <a:cubicBezTo>
                      <a:pt x="71" y="158"/>
                      <a:pt x="76" y="165"/>
                      <a:pt x="84" y="170"/>
                    </a:cubicBezTo>
                    <a:cubicBezTo>
                      <a:pt x="92" y="170"/>
                      <a:pt x="92" y="170"/>
                      <a:pt x="92" y="170"/>
                    </a:cubicBezTo>
                    <a:cubicBezTo>
                      <a:pt x="86" y="164"/>
                      <a:pt x="72" y="159"/>
                      <a:pt x="72" y="148"/>
                    </a:cubicBezTo>
                    <a:cubicBezTo>
                      <a:pt x="66" y="148"/>
                      <a:pt x="66" y="148"/>
                      <a:pt x="66" y="148"/>
                    </a:cubicBezTo>
                    <a:cubicBezTo>
                      <a:pt x="63" y="149"/>
                      <a:pt x="63" y="149"/>
                      <a:pt x="61" y="151"/>
                    </a:cubicBezTo>
                    <a:cubicBezTo>
                      <a:pt x="55" y="151"/>
                      <a:pt x="55" y="151"/>
                      <a:pt x="55" y="151"/>
                    </a:cubicBezTo>
                    <a:cubicBezTo>
                      <a:pt x="55" y="146"/>
                      <a:pt x="55" y="146"/>
                      <a:pt x="55" y="146"/>
                    </a:cubicBezTo>
                    <a:cubicBezTo>
                      <a:pt x="58" y="138"/>
                      <a:pt x="61" y="134"/>
                      <a:pt x="68" y="131"/>
                    </a:cubicBezTo>
                    <a:cubicBezTo>
                      <a:pt x="79" y="128"/>
                      <a:pt x="92" y="132"/>
                      <a:pt x="92" y="119"/>
                    </a:cubicBezTo>
                    <a:cubicBezTo>
                      <a:pt x="92" y="105"/>
                      <a:pt x="62" y="105"/>
                      <a:pt x="62" y="97"/>
                    </a:cubicBezTo>
                    <a:cubicBezTo>
                      <a:pt x="62" y="93"/>
                      <a:pt x="69" y="94"/>
                      <a:pt x="73" y="94"/>
                    </a:cubicBezTo>
                    <a:cubicBezTo>
                      <a:pt x="68" y="94"/>
                      <a:pt x="67" y="92"/>
                      <a:pt x="67" y="89"/>
                    </a:cubicBezTo>
                    <a:cubicBezTo>
                      <a:pt x="69" y="88"/>
                      <a:pt x="71" y="89"/>
                      <a:pt x="73" y="89"/>
                    </a:cubicBezTo>
                    <a:cubicBezTo>
                      <a:pt x="78" y="89"/>
                      <a:pt x="88" y="87"/>
                      <a:pt x="97" y="90"/>
                    </a:cubicBezTo>
                    <a:cubicBezTo>
                      <a:pt x="108" y="93"/>
                      <a:pt x="112" y="106"/>
                      <a:pt x="124" y="104"/>
                    </a:cubicBezTo>
                    <a:cubicBezTo>
                      <a:pt x="122" y="102"/>
                      <a:pt x="108" y="93"/>
                      <a:pt x="108" y="91"/>
                    </a:cubicBezTo>
                    <a:cubicBezTo>
                      <a:pt x="108" y="89"/>
                      <a:pt x="110" y="88"/>
                      <a:pt x="111" y="86"/>
                    </a:cubicBezTo>
                    <a:cubicBezTo>
                      <a:pt x="133" y="86"/>
                      <a:pt x="133" y="86"/>
                      <a:pt x="133" y="86"/>
                    </a:cubicBezTo>
                    <a:cubicBezTo>
                      <a:pt x="141" y="83"/>
                      <a:pt x="149" y="81"/>
                      <a:pt x="154" y="74"/>
                    </a:cubicBezTo>
                    <a:cubicBezTo>
                      <a:pt x="147" y="74"/>
                      <a:pt x="147" y="74"/>
                      <a:pt x="147" y="74"/>
                    </a:cubicBezTo>
                    <a:cubicBezTo>
                      <a:pt x="138" y="81"/>
                      <a:pt x="128" y="84"/>
                      <a:pt x="114" y="84"/>
                    </a:cubicBezTo>
                    <a:cubicBezTo>
                      <a:pt x="106" y="84"/>
                      <a:pt x="103" y="81"/>
                      <a:pt x="99" y="81"/>
                    </a:cubicBezTo>
                    <a:cubicBezTo>
                      <a:pt x="95" y="81"/>
                      <a:pt x="93" y="85"/>
                      <a:pt x="90" y="85"/>
                    </a:cubicBezTo>
                    <a:cubicBezTo>
                      <a:pt x="81" y="85"/>
                      <a:pt x="70" y="82"/>
                      <a:pt x="72" y="76"/>
                    </a:cubicBezTo>
                    <a:cubicBezTo>
                      <a:pt x="67" y="76"/>
                      <a:pt x="67" y="76"/>
                      <a:pt x="67" y="76"/>
                    </a:cubicBezTo>
                    <a:cubicBezTo>
                      <a:pt x="63" y="78"/>
                      <a:pt x="61" y="81"/>
                      <a:pt x="57" y="81"/>
                    </a:cubicBezTo>
                    <a:cubicBezTo>
                      <a:pt x="48" y="81"/>
                      <a:pt x="36" y="75"/>
                      <a:pt x="33" y="71"/>
                    </a:cubicBezTo>
                    <a:cubicBezTo>
                      <a:pt x="36" y="69"/>
                      <a:pt x="39" y="67"/>
                      <a:pt x="44" y="67"/>
                    </a:cubicBezTo>
                    <a:cubicBezTo>
                      <a:pt x="36" y="67"/>
                      <a:pt x="27" y="66"/>
                      <a:pt x="24" y="67"/>
                    </a:cubicBezTo>
                    <a:cubicBezTo>
                      <a:pt x="29" y="55"/>
                      <a:pt x="40" y="56"/>
                      <a:pt x="51" y="53"/>
                    </a:cubicBezTo>
                    <a:cubicBezTo>
                      <a:pt x="47" y="52"/>
                      <a:pt x="46" y="52"/>
                      <a:pt x="42" y="52"/>
                    </a:cubicBezTo>
                    <a:cubicBezTo>
                      <a:pt x="33" y="52"/>
                      <a:pt x="33" y="60"/>
                      <a:pt x="25" y="60"/>
                    </a:cubicBezTo>
                    <a:cubicBezTo>
                      <a:pt x="22" y="60"/>
                      <a:pt x="18" y="57"/>
                      <a:pt x="17" y="56"/>
                    </a:cubicBezTo>
                    <a:cubicBezTo>
                      <a:pt x="21" y="52"/>
                      <a:pt x="24" y="51"/>
                      <a:pt x="29" y="49"/>
                    </a:cubicBezTo>
                    <a:cubicBezTo>
                      <a:pt x="16" y="49"/>
                      <a:pt x="16" y="49"/>
                      <a:pt x="16" y="49"/>
                    </a:cubicBezTo>
                    <a:cubicBezTo>
                      <a:pt x="13" y="50"/>
                      <a:pt x="11" y="51"/>
                      <a:pt x="9" y="52"/>
                    </a:cubicBezTo>
                    <a:cubicBezTo>
                      <a:pt x="7" y="52"/>
                      <a:pt x="2" y="52"/>
                      <a:pt x="0" y="52"/>
                    </a:cubicBezTo>
                    <a:cubicBezTo>
                      <a:pt x="2" y="41"/>
                      <a:pt x="31" y="36"/>
                      <a:pt x="44" y="36"/>
                    </a:cubicBezTo>
                    <a:cubicBezTo>
                      <a:pt x="49" y="36"/>
                      <a:pt x="52" y="36"/>
                      <a:pt x="53" y="36"/>
                    </a:cubicBezTo>
                    <a:cubicBezTo>
                      <a:pt x="55" y="36"/>
                      <a:pt x="57" y="34"/>
                      <a:pt x="57" y="32"/>
                    </a:cubicBezTo>
                    <a:cubicBezTo>
                      <a:pt x="71" y="32"/>
                      <a:pt x="65" y="22"/>
                      <a:pt x="74" y="22"/>
                    </a:cubicBezTo>
                    <a:cubicBezTo>
                      <a:pt x="83" y="22"/>
                      <a:pt x="100" y="31"/>
                      <a:pt x="104" y="32"/>
                    </a:cubicBezTo>
                    <a:cubicBezTo>
                      <a:pt x="108" y="22"/>
                      <a:pt x="113" y="12"/>
                      <a:pt x="126" y="12"/>
                    </a:cubicBezTo>
                    <a:cubicBezTo>
                      <a:pt x="134" y="12"/>
                      <a:pt x="129" y="16"/>
                      <a:pt x="135" y="11"/>
                    </a:cubicBezTo>
                    <a:cubicBezTo>
                      <a:pt x="137" y="7"/>
                      <a:pt x="141" y="6"/>
                      <a:pt x="145" y="6"/>
                    </a:cubicBezTo>
                    <a:cubicBezTo>
                      <a:pt x="168" y="6"/>
                      <a:pt x="173" y="6"/>
                      <a:pt x="196" y="6"/>
                    </a:cubicBezTo>
                    <a:cubicBezTo>
                      <a:pt x="197" y="4"/>
                      <a:pt x="199" y="3"/>
                      <a:pt x="201" y="3"/>
                    </a:cubicBezTo>
                    <a:cubicBezTo>
                      <a:pt x="209" y="3"/>
                      <a:pt x="211" y="8"/>
                      <a:pt x="218" y="8"/>
                    </a:cubicBezTo>
                    <a:cubicBezTo>
                      <a:pt x="224" y="8"/>
                      <a:pt x="226" y="0"/>
                      <a:pt x="232" y="0"/>
                    </a:cubicBezTo>
                    <a:cubicBezTo>
                      <a:pt x="239" y="0"/>
                      <a:pt x="241" y="3"/>
                      <a:pt x="245" y="3"/>
                    </a:cubicBezTo>
                    <a:cubicBezTo>
                      <a:pt x="250" y="3"/>
                      <a:pt x="253" y="3"/>
                      <a:pt x="258" y="3"/>
                    </a:cubicBezTo>
                    <a:cubicBezTo>
                      <a:pt x="268" y="3"/>
                      <a:pt x="306" y="2"/>
                      <a:pt x="315" y="1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56" name="Freeform 88"/>
              <p:cNvSpPr>
                <a:spLocks/>
              </p:cNvSpPr>
              <p:nvPr/>
            </p:nvSpPr>
            <p:spPr bwMode="auto">
              <a:xfrm>
                <a:off x="2838834" y="1200132"/>
                <a:ext cx="1235671" cy="939389"/>
              </a:xfrm>
              <a:custGeom>
                <a:avLst/>
                <a:gdLst/>
                <a:ahLst/>
                <a:cxnLst>
                  <a:cxn ang="0">
                    <a:pos x="280" y="372"/>
                  </a:cxn>
                  <a:cxn ang="0">
                    <a:pos x="267" y="360"/>
                  </a:cxn>
                  <a:cxn ang="0">
                    <a:pos x="228" y="336"/>
                  </a:cxn>
                  <a:cxn ang="0">
                    <a:pos x="215" y="302"/>
                  </a:cxn>
                  <a:cxn ang="0">
                    <a:pos x="109" y="219"/>
                  </a:cxn>
                  <a:cxn ang="0">
                    <a:pos x="73" y="223"/>
                  </a:cxn>
                  <a:cxn ang="0">
                    <a:pos x="43" y="217"/>
                  </a:cxn>
                  <a:cxn ang="0">
                    <a:pos x="19" y="202"/>
                  </a:cxn>
                  <a:cxn ang="0">
                    <a:pos x="51" y="190"/>
                  </a:cxn>
                  <a:cxn ang="0">
                    <a:pos x="64" y="180"/>
                  </a:cxn>
                  <a:cxn ang="0">
                    <a:pos x="0" y="166"/>
                  </a:cxn>
                  <a:cxn ang="0">
                    <a:pos x="84" y="141"/>
                  </a:cxn>
                  <a:cxn ang="0">
                    <a:pos x="72" y="102"/>
                  </a:cxn>
                  <a:cxn ang="0">
                    <a:pos x="144" y="59"/>
                  </a:cxn>
                  <a:cxn ang="0">
                    <a:pos x="237" y="56"/>
                  </a:cxn>
                  <a:cxn ang="0">
                    <a:pos x="260" y="53"/>
                  </a:cxn>
                  <a:cxn ang="0">
                    <a:pos x="274" y="38"/>
                  </a:cxn>
                  <a:cxn ang="0">
                    <a:pos x="309" y="36"/>
                  </a:cxn>
                  <a:cxn ang="0">
                    <a:pos x="355" y="15"/>
                  </a:cxn>
                  <a:cxn ang="0">
                    <a:pos x="391" y="13"/>
                  </a:cxn>
                  <a:cxn ang="0">
                    <a:pos x="534" y="0"/>
                  </a:cxn>
                  <a:cxn ang="0">
                    <a:pos x="594" y="48"/>
                  </a:cxn>
                  <a:cxn ang="0">
                    <a:pos x="570" y="75"/>
                  </a:cxn>
                  <a:cxn ang="0">
                    <a:pos x="603" y="102"/>
                  </a:cxn>
                  <a:cxn ang="0">
                    <a:pos x="684" y="66"/>
                  </a:cxn>
                  <a:cxn ang="0">
                    <a:pos x="730" y="51"/>
                  </a:cxn>
                  <a:cxn ang="0">
                    <a:pos x="702" y="94"/>
                  </a:cxn>
                  <a:cxn ang="0">
                    <a:pos x="691" y="114"/>
                  </a:cxn>
                  <a:cxn ang="0">
                    <a:pos x="654" y="150"/>
                  </a:cxn>
                  <a:cxn ang="0">
                    <a:pos x="677" y="178"/>
                  </a:cxn>
                  <a:cxn ang="0">
                    <a:pos x="657" y="202"/>
                  </a:cxn>
                  <a:cxn ang="0">
                    <a:pos x="669" y="236"/>
                  </a:cxn>
                  <a:cxn ang="0">
                    <a:pos x="673" y="260"/>
                  </a:cxn>
                  <a:cxn ang="0">
                    <a:pos x="633" y="295"/>
                  </a:cxn>
                  <a:cxn ang="0">
                    <a:pos x="637" y="305"/>
                  </a:cxn>
                  <a:cxn ang="0">
                    <a:pos x="601" y="297"/>
                  </a:cxn>
                  <a:cxn ang="0">
                    <a:pos x="633" y="358"/>
                  </a:cxn>
                  <a:cxn ang="0">
                    <a:pos x="596" y="347"/>
                  </a:cxn>
                  <a:cxn ang="0">
                    <a:pos x="616" y="375"/>
                  </a:cxn>
                  <a:cxn ang="0">
                    <a:pos x="518" y="408"/>
                  </a:cxn>
                  <a:cxn ang="0">
                    <a:pos x="483" y="445"/>
                  </a:cxn>
                  <a:cxn ang="0">
                    <a:pos x="443" y="449"/>
                  </a:cxn>
                  <a:cxn ang="0">
                    <a:pos x="402" y="485"/>
                  </a:cxn>
                  <a:cxn ang="0">
                    <a:pos x="384" y="523"/>
                  </a:cxn>
                  <a:cxn ang="0">
                    <a:pos x="362" y="571"/>
                  </a:cxn>
                  <a:cxn ang="0">
                    <a:pos x="313" y="560"/>
                  </a:cxn>
                  <a:cxn ang="0">
                    <a:pos x="270" y="499"/>
                  </a:cxn>
                  <a:cxn ang="0">
                    <a:pos x="256" y="475"/>
                  </a:cxn>
                  <a:cxn ang="0">
                    <a:pos x="237" y="438"/>
                  </a:cxn>
                  <a:cxn ang="0">
                    <a:pos x="255" y="403"/>
                  </a:cxn>
                </a:cxnLst>
                <a:rect l="0" t="0" r="r" b="b"/>
                <a:pathLst>
                  <a:path w="756" h="575">
                    <a:moveTo>
                      <a:pt x="255" y="403"/>
                    </a:moveTo>
                    <a:cubicBezTo>
                      <a:pt x="261" y="400"/>
                      <a:pt x="261" y="400"/>
                      <a:pt x="267" y="402"/>
                    </a:cubicBezTo>
                    <a:cubicBezTo>
                      <a:pt x="270" y="389"/>
                      <a:pt x="276" y="385"/>
                      <a:pt x="280" y="372"/>
                    </a:cubicBezTo>
                    <a:cubicBezTo>
                      <a:pt x="266" y="368"/>
                      <a:pt x="234" y="366"/>
                      <a:pt x="233" y="353"/>
                    </a:cubicBezTo>
                    <a:cubicBezTo>
                      <a:pt x="237" y="352"/>
                      <a:pt x="236" y="353"/>
                      <a:pt x="240" y="353"/>
                    </a:cubicBezTo>
                    <a:cubicBezTo>
                      <a:pt x="250" y="353"/>
                      <a:pt x="256" y="360"/>
                      <a:pt x="267" y="360"/>
                    </a:cubicBezTo>
                    <a:cubicBezTo>
                      <a:pt x="271" y="360"/>
                      <a:pt x="271" y="356"/>
                      <a:pt x="271" y="353"/>
                    </a:cubicBezTo>
                    <a:cubicBezTo>
                      <a:pt x="258" y="349"/>
                      <a:pt x="254" y="328"/>
                      <a:pt x="239" y="328"/>
                    </a:cubicBezTo>
                    <a:cubicBezTo>
                      <a:pt x="235" y="328"/>
                      <a:pt x="234" y="336"/>
                      <a:pt x="228" y="336"/>
                    </a:cubicBezTo>
                    <a:cubicBezTo>
                      <a:pt x="220" y="336"/>
                      <a:pt x="216" y="335"/>
                      <a:pt x="216" y="328"/>
                    </a:cubicBezTo>
                    <a:cubicBezTo>
                      <a:pt x="216" y="318"/>
                      <a:pt x="226" y="319"/>
                      <a:pt x="226" y="309"/>
                    </a:cubicBezTo>
                    <a:cubicBezTo>
                      <a:pt x="226" y="303"/>
                      <a:pt x="219" y="302"/>
                      <a:pt x="215" y="302"/>
                    </a:cubicBezTo>
                    <a:cubicBezTo>
                      <a:pt x="215" y="295"/>
                      <a:pt x="215" y="295"/>
                      <a:pt x="215" y="295"/>
                    </a:cubicBezTo>
                    <a:cubicBezTo>
                      <a:pt x="203" y="257"/>
                      <a:pt x="172" y="219"/>
                      <a:pt x="122" y="219"/>
                    </a:cubicBezTo>
                    <a:cubicBezTo>
                      <a:pt x="115" y="219"/>
                      <a:pt x="113" y="219"/>
                      <a:pt x="109" y="219"/>
                    </a:cubicBezTo>
                    <a:cubicBezTo>
                      <a:pt x="103" y="219"/>
                      <a:pt x="101" y="224"/>
                      <a:pt x="95" y="224"/>
                    </a:cubicBezTo>
                    <a:cubicBezTo>
                      <a:pt x="91" y="224"/>
                      <a:pt x="87" y="221"/>
                      <a:pt x="82" y="221"/>
                    </a:cubicBezTo>
                    <a:cubicBezTo>
                      <a:pt x="77" y="221"/>
                      <a:pt x="75" y="222"/>
                      <a:pt x="73" y="223"/>
                    </a:cubicBezTo>
                    <a:cubicBezTo>
                      <a:pt x="74" y="224"/>
                      <a:pt x="76" y="226"/>
                      <a:pt x="77" y="226"/>
                    </a:cubicBezTo>
                    <a:cubicBezTo>
                      <a:pt x="75" y="229"/>
                      <a:pt x="75" y="228"/>
                      <a:pt x="72" y="228"/>
                    </a:cubicBezTo>
                    <a:cubicBezTo>
                      <a:pt x="62" y="228"/>
                      <a:pt x="48" y="224"/>
                      <a:pt x="43" y="217"/>
                    </a:cubicBezTo>
                    <a:cubicBezTo>
                      <a:pt x="47" y="214"/>
                      <a:pt x="50" y="214"/>
                      <a:pt x="52" y="210"/>
                    </a:cubicBezTo>
                    <a:cubicBezTo>
                      <a:pt x="45" y="207"/>
                      <a:pt x="39" y="202"/>
                      <a:pt x="34" y="202"/>
                    </a:cubicBezTo>
                    <a:cubicBezTo>
                      <a:pt x="24" y="202"/>
                      <a:pt x="27" y="206"/>
                      <a:pt x="19" y="202"/>
                    </a:cubicBezTo>
                    <a:cubicBezTo>
                      <a:pt x="19" y="196"/>
                      <a:pt x="28" y="194"/>
                      <a:pt x="32" y="194"/>
                    </a:cubicBezTo>
                    <a:cubicBezTo>
                      <a:pt x="37" y="194"/>
                      <a:pt x="40" y="194"/>
                      <a:pt x="43" y="194"/>
                    </a:cubicBezTo>
                    <a:cubicBezTo>
                      <a:pt x="47" y="194"/>
                      <a:pt x="49" y="193"/>
                      <a:pt x="51" y="190"/>
                    </a:cubicBezTo>
                    <a:cubicBezTo>
                      <a:pt x="76" y="190"/>
                      <a:pt x="76" y="190"/>
                      <a:pt x="76" y="190"/>
                    </a:cubicBezTo>
                    <a:cubicBezTo>
                      <a:pt x="80" y="187"/>
                      <a:pt x="80" y="185"/>
                      <a:pt x="82" y="180"/>
                    </a:cubicBezTo>
                    <a:cubicBezTo>
                      <a:pt x="64" y="180"/>
                      <a:pt x="64" y="180"/>
                      <a:pt x="64" y="180"/>
                    </a:cubicBezTo>
                    <a:cubicBezTo>
                      <a:pt x="63" y="183"/>
                      <a:pt x="62" y="185"/>
                      <a:pt x="60" y="185"/>
                    </a:cubicBezTo>
                    <a:cubicBezTo>
                      <a:pt x="53" y="185"/>
                      <a:pt x="50" y="185"/>
                      <a:pt x="44" y="185"/>
                    </a:cubicBezTo>
                    <a:cubicBezTo>
                      <a:pt x="42" y="185"/>
                      <a:pt x="0" y="173"/>
                      <a:pt x="0" y="166"/>
                    </a:cubicBezTo>
                    <a:cubicBezTo>
                      <a:pt x="0" y="152"/>
                      <a:pt x="16" y="157"/>
                      <a:pt x="25" y="154"/>
                    </a:cubicBezTo>
                    <a:cubicBezTo>
                      <a:pt x="33" y="151"/>
                      <a:pt x="38" y="146"/>
                      <a:pt x="46" y="144"/>
                    </a:cubicBezTo>
                    <a:cubicBezTo>
                      <a:pt x="58" y="140"/>
                      <a:pt x="74" y="146"/>
                      <a:pt x="84" y="141"/>
                    </a:cubicBezTo>
                    <a:cubicBezTo>
                      <a:pt x="91" y="136"/>
                      <a:pt x="96" y="128"/>
                      <a:pt x="96" y="117"/>
                    </a:cubicBezTo>
                    <a:cubicBezTo>
                      <a:pt x="88" y="116"/>
                      <a:pt x="63" y="117"/>
                      <a:pt x="63" y="109"/>
                    </a:cubicBezTo>
                    <a:cubicBezTo>
                      <a:pt x="63" y="105"/>
                      <a:pt x="69" y="102"/>
                      <a:pt x="72" y="102"/>
                    </a:cubicBezTo>
                    <a:cubicBezTo>
                      <a:pt x="87" y="97"/>
                      <a:pt x="106" y="86"/>
                      <a:pt x="115" y="78"/>
                    </a:cubicBezTo>
                    <a:cubicBezTo>
                      <a:pt x="119" y="80"/>
                      <a:pt x="122" y="81"/>
                      <a:pt x="127" y="81"/>
                    </a:cubicBezTo>
                    <a:cubicBezTo>
                      <a:pt x="142" y="81"/>
                      <a:pt x="130" y="61"/>
                      <a:pt x="144" y="59"/>
                    </a:cubicBezTo>
                    <a:cubicBezTo>
                      <a:pt x="162" y="57"/>
                      <a:pt x="169" y="52"/>
                      <a:pt x="185" y="52"/>
                    </a:cubicBezTo>
                    <a:cubicBezTo>
                      <a:pt x="198" y="49"/>
                      <a:pt x="206" y="42"/>
                      <a:pt x="218" y="42"/>
                    </a:cubicBezTo>
                    <a:cubicBezTo>
                      <a:pt x="226" y="42"/>
                      <a:pt x="229" y="56"/>
                      <a:pt x="237" y="56"/>
                    </a:cubicBezTo>
                    <a:cubicBezTo>
                      <a:pt x="237" y="52"/>
                      <a:pt x="235" y="50"/>
                      <a:pt x="235" y="47"/>
                    </a:cubicBezTo>
                    <a:cubicBezTo>
                      <a:pt x="239" y="42"/>
                      <a:pt x="239" y="42"/>
                      <a:pt x="239" y="42"/>
                    </a:cubicBezTo>
                    <a:cubicBezTo>
                      <a:pt x="244" y="51"/>
                      <a:pt x="252" y="50"/>
                      <a:pt x="260" y="53"/>
                    </a:cubicBezTo>
                    <a:cubicBezTo>
                      <a:pt x="262" y="53"/>
                      <a:pt x="267" y="53"/>
                      <a:pt x="267" y="53"/>
                    </a:cubicBezTo>
                    <a:cubicBezTo>
                      <a:pt x="266" y="50"/>
                      <a:pt x="263" y="47"/>
                      <a:pt x="263" y="44"/>
                    </a:cubicBezTo>
                    <a:cubicBezTo>
                      <a:pt x="263" y="38"/>
                      <a:pt x="270" y="38"/>
                      <a:pt x="274" y="38"/>
                    </a:cubicBezTo>
                    <a:cubicBezTo>
                      <a:pt x="293" y="38"/>
                      <a:pt x="303" y="48"/>
                      <a:pt x="314" y="53"/>
                    </a:cubicBezTo>
                    <a:cubicBezTo>
                      <a:pt x="334" y="53"/>
                      <a:pt x="334" y="53"/>
                      <a:pt x="334" y="53"/>
                    </a:cubicBezTo>
                    <a:cubicBezTo>
                      <a:pt x="327" y="50"/>
                      <a:pt x="309" y="44"/>
                      <a:pt x="309" y="36"/>
                    </a:cubicBezTo>
                    <a:cubicBezTo>
                      <a:pt x="309" y="29"/>
                      <a:pt x="322" y="31"/>
                      <a:pt x="326" y="30"/>
                    </a:cubicBezTo>
                    <a:cubicBezTo>
                      <a:pt x="323" y="27"/>
                      <a:pt x="320" y="27"/>
                      <a:pt x="318" y="24"/>
                    </a:cubicBezTo>
                    <a:cubicBezTo>
                      <a:pt x="330" y="18"/>
                      <a:pt x="341" y="15"/>
                      <a:pt x="355" y="15"/>
                    </a:cubicBezTo>
                    <a:cubicBezTo>
                      <a:pt x="366" y="15"/>
                      <a:pt x="373" y="15"/>
                      <a:pt x="382" y="18"/>
                    </a:cubicBezTo>
                    <a:cubicBezTo>
                      <a:pt x="391" y="18"/>
                      <a:pt x="391" y="18"/>
                      <a:pt x="391" y="18"/>
                    </a:cubicBezTo>
                    <a:cubicBezTo>
                      <a:pt x="391" y="13"/>
                      <a:pt x="391" y="13"/>
                      <a:pt x="391" y="13"/>
                    </a:cubicBezTo>
                    <a:cubicBezTo>
                      <a:pt x="398" y="12"/>
                      <a:pt x="402" y="13"/>
                      <a:pt x="409" y="13"/>
                    </a:cubicBezTo>
                    <a:cubicBezTo>
                      <a:pt x="430" y="13"/>
                      <a:pt x="447" y="0"/>
                      <a:pt x="470" y="0"/>
                    </a:cubicBezTo>
                    <a:cubicBezTo>
                      <a:pt x="495" y="0"/>
                      <a:pt x="512" y="0"/>
                      <a:pt x="534" y="0"/>
                    </a:cubicBezTo>
                    <a:cubicBezTo>
                      <a:pt x="560" y="0"/>
                      <a:pt x="579" y="17"/>
                      <a:pt x="600" y="26"/>
                    </a:cubicBezTo>
                    <a:cubicBezTo>
                      <a:pt x="612" y="31"/>
                      <a:pt x="627" y="28"/>
                      <a:pt x="638" y="30"/>
                    </a:cubicBezTo>
                    <a:cubicBezTo>
                      <a:pt x="636" y="46"/>
                      <a:pt x="606" y="44"/>
                      <a:pt x="594" y="48"/>
                    </a:cubicBezTo>
                    <a:cubicBezTo>
                      <a:pt x="497" y="53"/>
                      <a:pt x="497" y="53"/>
                      <a:pt x="497" y="53"/>
                    </a:cubicBezTo>
                    <a:cubicBezTo>
                      <a:pt x="505" y="59"/>
                      <a:pt x="579" y="50"/>
                      <a:pt x="587" y="53"/>
                    </a:cubicBezTo>
                    <a:cubicBezTo>
                      <a:pt x="586" y="57"/>
                      <a:pt x="567" y="75"/>
                      <a:pt x="570" y="75"/>
                    </a:cubicBezTo>
                    <a:cubicBezTo>
                      <a:pt x="581" y="75"/>
                      <a:pt x="607" y="50"/>
                      <a:pt x="622" y="50"/>
                    </a:cubicBezTo>
                    <a:cubicBezTo>
                      <a:pt x="630" y="50"/>
                      <a:pt x="633" y="57"/>
                      <a:pt x="633" y="64"/>
                    </a:cubicBezTo>
                    <a:cubicBezTo>
                      <a:pt x="633" y="67"/>
                      <a:pt x="605" y="97"/>
                      <a:pt x="603" y="102"/>
                    </a:cubicBezTo>
                    <a:cubicBezTo>
                      <a:pt x="615" y="99"/>
                      <a:pt x="637" y="70"/>
                      <a:pt x="644" y="64"/>
                    </a:cubicBezTo>
                    <a:cubicBezTo>
                      <a:pt x="655" y="64"/>
                      <a:pt x="674" y="64"/>
                      <a:pt x="674" y="64"/>
                    </a:cubicBezTo>
                    <a:cubicBezTo>
                      <a:pt x="674" y="64"/>
                      <a:pt x="682" y="66"/>
                      <a:pt x="684" y="66"/>
                    </a:cubicBezTo>
                    <a:cubicBezTo>
                      <a:pt x="692" y="63"/>
                      <a:pt x="693" y="60"/>
                      <a:pt x="700" y="57"/>
                    </a:cubicBezTo>
                    <a:cubicBezTo>
                      <a:pt x="721" y="57"/>
                      <a:pt x="721" y="57"/>
                      <a:pt x="721" y="57"/>
                    </a:cubicBezTo>
                    <a:cubicBezTo>
                      <a:pt x="723" y="52"/>
                      <a:pt x="726" y="51"/>
                      <a:pt x="730" y="51"/>
                    </a:cubicBezTo>
                    <a:cubicBezTo>
                      <a:pt x="736" y="51"/>
                      <a:pt x="756" y="61"/>
                      <a:pt x="756" y="67"/>
                    </a:cubicBezTo>
                    <a:cubicBezTo>
                      <a:pt x="756" y="72"/>
                      <a:pt x="748" y="76"/>
                      <a:pt x="745" y="77"/>
                    </a:cubicBezTo>
                    <a:cubicBezTo>
                      <a:pt x="731" y="82"/>
                      <a:pt x="722" y="94"/>
                      <a:pt x="702" y="94"/>
                    </a:cubicBezTo>
                    <a:cubicBezTo>
                      <a:pt x="707" y="97"/>
                      <a:pt x="708" y="97"/>
                      <a:pt x="711" y="94"/>
                    </a:cubicBezTo>
                    <a:cubicBezTo>
                      <a:pt x="711" y="107"/>
                      <a:pt x="699" y="107"/>
                      <a:pt x="691" y="109"/>
                    </a:cubicBezTo>
                    <a:cubicBezTo>
                      <a:pt x="694" y="115"/>
                      <a:pt x="691" y="110"/>
                      <a:pt x="691" y="114"/>
                    </a:cubicBezTo>
                    <a:cubicBezTo>
                      <a:pt x="691" y="121"/>
                      <a:pt x="680" y="123"/>
                      <a:pt x="671" y="125"/>
                    </a:cubicBezTo>
                    <a:cubicBezTo>
                      <a:pt x="672" y="130"/>
                      <a:pt x="671" y="130"/>
                      <a:pt x="671" y="132"/>
                    </a:cubicBezTo>
                    <a:cubicBezTo>
                      <a:pt x="671" y="141"/>
                      <a:pt x="662" y="144"/>
                      <a:pt x="654" y="150"/>
                    </a:cubicBezTo>
                    <a:cubicBezTo>
                      <a:pt x="648" y="154"/>
                      <a:pt x="649" y="165"/>
                      <a:pt x="646" y="169"/>
                    </a:cubicBezTo>
                    <a:cubicBezTo>
                      <a:pt x="651" y="172"/>
                      <a:pt x="655" y="169"/>
                      <a:pt x="659" y="169"/>
                    </a:cubicBezTo>
                    <a:cubicBezTo>
                      <a:pt x="667" y="169"/>
                      <a:pt x="673" y="174"/>
                      <a:pt x="677" y="178"/>
                    </a:cubicBezTo>
                    <a:cubicBezTo>
                      <a:pt x="675" y="179"/>
                      <a:pt x="672" y="180"/>
                      <a:pt x="669" y="180"/>
                    </a:cubicBezTo>
                    <a:cubicBezTo>
                      <a:pt x="671" y="187"/>
                      <a:pt x="688" y="185"/>
                      <a:pt x="688" y="196"/>
                    </a:cubicBezTo>
                    <a:cubicBezTo>
                      <a:pt x="688" y="206"/>
                      <a:pt x="665" y="202"/>
                      <a:pt x="657" y="202"/>
                    </a:cubicBezTo>
                    <a:cubicBezTo>
                      <a:pt x="652" y="202"/>
                      <a:pt x="648" y="206"/>
                      <a:pt x="648" y="209"/>
                    </a:cubicBezTo>
                    <a:cubicBezTo>
                      <a:pt x="648" y="217"/>
                      <a:pt x="656" y="217"/>
                      <a:pt x="663" y="217"/>
                    </a:cubicBezTo>
                    <a:cubicBezTo>
                      <a:pt x="663" y="226"/>
                      <a:pt x="669" y="229"/>
                      <a:pt x="669" y="236"/>
                    </a:cubicBezTo>
                    <a:cubicBezTo>
                      <a:pt x="669" y="239"/>
                      <a:pt x="667" y="243"/>
                      <a:pt x="669" y="245"/>
                    </a:cubicBezTo>
                    <a:cubicBezTo>
                      <a:pt x="662" y="245"/>
                      <a:pt x="655" y="245"/>
                      <a:pt x="655" y="251"/>
                    </a:cubicBezTo>
                    <a:cubicBezTo>
                      <a:pt x="655" y="258"/>
                      <a:pt x="667" y="258"/>
                      <a:pt x="673" y="260"/>
                    </a:cubicBezTo>
                    <a:cubicBezTo>
                      <a:pt x="670" y="267"/>
                      <a:pt x="661" y="271"/>
                      <a:pt x="653" y="272"/>
                    </a:cubicBezTo>
                    <a:cubicBezTo>
                      <a:pt x="653" y="275"/>
                      <a:pt x="655" y="277"/>
                      <a:pt x="657" y="278"/>
                    </a:cubicBezTo>
                    <a:cubicBezTo>
                      <a:pt x="654" y="292"/>
                      <a:pt x="637" y="286"/>
                      <a:pt x="633" y="295"/>
                    </a:cubicBezTo>
                    <a:cubicBezTo>
                      <a:pt x="628" y="292"/>
                      <a:pt x="623" y="290"/>
                      <a:pt x="620" y="285"/>
                    </a:cubicBezTo>
                    <a:cubicBezTo>
                      <a:pt x="613" y="285"/>
                      <a:pt x="613" y="285"/>
                      <a:pt x="613" y="285"/>
                    </a:cubicBezTo>
                    <a:cubicBezTo>
                      <a:pt x="618" y="297"/>
                      <a:pt x="637" y="293"/>
                      <a:pt x="637" y="305"/>
                    </a:cubicBezTo>
                    <a:cubicBezTo>
                      <a:pt x="637" y="310"/>
                      <a:pt x="636" y="317"/>
                      <a:pt x="631" y="317"/>
                    </a:cubicBezTo>
                    <a:cubicBezTo>
                      <a:pt x="623" y="317"/>
                      <a:pt x="609" y="306"/>
                      <a:pt x="607" y="297"/>
                    </a:cubicBezTo>
                    <a:cubicBezTo>
                      <a:pt x="603" y="298"/>
                      <a:pt x="602" y="297"/>
                      <a:pt x="601" y="297"/>
                    </a:cubicBezTo>
                    <a:cubicBezTo>
                      <a:pt x="601" y="304"/>
                      <a:pt x="601" y="304"/>
                      <a:pt x="601" y="304"/>
                    </a:cubicBezTo>
                    <a:cubicBezTo>
                      <a:pt x="617" y="320"/>
                      <a:pt x="645" y="327"/>
                      <a:pt x="645" y="352"/>
                    </a:cubicBezTo>
                    <a:cubicBezTo>
                      <a:pt x="645" y="357"/>
                      <a:pt x="638" y="358"/>
                      <a:pt x="633" y="358"/>
                    </a:cubicBezTo>
                    <a:cubicBezTo>
                      <a:pt x="612" y="358"/>
                      <a:pt x="617" y="336"/>
                      <a:pt x="599" y="336"/>
                    </a:cubicBezTo>
                    <a:cubicBezTo>
                      <a:pt x="596" y="336"/>
                      <a:pt x="594" y="337"/>
                      <a:pt x="592" y="336"/>
                    </a:cubicBezTo>
                    <a:cubicBezTo>
                      <a:pt x="592" y="342"/>
                      <a:pt x="596" y="343"/>
                      <a:pt x="596" y="347"/>
                    </a:cubicBezTo>
                    <a:cubicBezTo>
                      <a:pt x="596" y="351"/>
                      <a:pt x="589" y="352"/>
                      <a:pt x="587" y="352"/>
                    </a:cubicBezTo>
                    <a:cubicBezTo>
                      <a:pt x="587" y="366"/>
                      <a:pt x="626" y="364"/>
                      <a:pt x="635" y="367"/>
                    </a:cubicBezTo>
                    <a:cubicBezTo>
                      <a:pt x="629" y="372"/>
                      <a:pt x="624" y="373"/>
                      <a:pt x="616" y="375"/>
                    </a:cubicBezTo>
                    <a:cubicBezTo>
                      <a:pt x="602" y="380"/>
                      <a:pt x="597" y="393"/>
                      <a:pt x="584" y="397"/>
                    </a:cubicBezTo>
                    <a:cubicBezTo>
                      <a:pt x="569" y="402"/>
                      <a:pt x="556" y="400"/>
                      <a:pt x="539" y="408"/>
                    </a:cubicBezTo>
                    <a:cubicBezTo>
                      <a:pt x="518" y="408"/>
                      <a:pt x="518" y="408"/>
                      <a:pt x="518" y="408"/>
                    </a:cubicBezTo>
                    <a:cubicBezTo>
                      <a:pt x="514" y="410"/>
                      <a:pt x="510" y="412"/>
                      <a:pt x="510" y="415"/>
                    </a:cubicBezTo>
                    <a:cubicBezTo>
                      <a:pt x="498" y="423"/>
                      <a:pt x="498" y="423"/>
                      <a:pt x="498" y="423"/>
                    </a:cubicBezTo>
                    <a:cubicBezTo>
                      <a:pt x="490" y="430"/>
                      <a:pt x="490" y="438"/>
                      <a:pt x="483" y="445"/>
                    </a:cubicBezTo>
                    <a:cubicBezTo>
                      <a:pt x="474" y="454"/>
                      <a:pt x="459" y="452"/>
                      <a:pt x="450" y="458"/>
                    </a:cubicBezTo>
                    <a:cubicBezTo>
                      <a:pt x="443" y="458"/>
                      <a:pt x="443" y="458"/>
                      <a:pt x="443" y="458"/>
                    </a:cubicBezTo>
                    <a:cubicBezTo>
                      <a:pt x="443" y="449"/>
                      <a:pt x="443" y="449"/>
                      <a:pt x="443" y="449"/>
                    </a:cubicBezTo>
                    <a:cubicBezTo>
                      <a:pt x="437" y="452"/>
                      <a:pt x="438" y="457"/>
                      <a:pt x="435" y="460"/>
                    </a:cubicBezTo>
                    <a:cubicBezTo>
                      <a:pt x="425" y="470"/>
                      <a:pt x="401" y="466"/>
                      <a:pt x="401" y="480"/>
                    </a:cubicBezTo>
                    <a:cubicBezTo>
                      <a:pt x="401" y="482"/>
                      <a:pt x="402" y="483"/>
                      <a:pt x="402" y="485"/>
                    </a:cubicBezTo>
                    <a:cubicBezTo>
                      <a:pt x="401" y="486"/>
                      <a:pt x="399" y="488"/>
                      <a:pt x="399" y="490"/>
                    </a:cubicBezTo>
                    <a:cubicBezTo>
                      <a:pt x="399" y="493"/>
                      <a:pt x="405" y="495"/>
                      <a:pt x="405" y="500"/>
                    </a:cubicBezTo>
                    <a:cubicBezTo>
                      <a:pt x="405" y="515"/>
                      <a:pt x="384" y="510"/>
                      <a:pt x="384" y="523"/>
                    </a:cubicBezTo>
                    <a:cubicBezTo>
                      <a:pt x="384" y="531"/>
                      <a:pt x="383" y="543"/>
                      <a:pt x="384" y="547"/>
                    </a:cubicBezTo>
                    <a:cubicBezTo>
                      <a:pt x="374" y="552"/>
                      <a:pt x="379" y="575"/>
                      <a:pt x="367" y="575"/>
                    </a:cubicBezTo>
                    <a:cubicBezTo>
                      <a:pt x="364" y="575"/>
                      <a:pt x="363" y="573"/>
                      <a:pt x="362" y="571"/>
                    </a:cubicBezTo>
                    <a:cubicBezTo>
                      <a:pt x="356" y="571"/>
                      <a:pt x="356" y="574"/>
                      <a:pt x="353" y="574"/>
                    </a:cubicBezTo>
                    <a:cubicBezTo>
                      <a:pt x="342" y="574"/>
                      <a:pt x="343" y="554"/>
                      <a:pt x="332" y="554"/>
                    </a:cubicBezTo>
                    <a:cubicBezTo>
                      <a:pt x="326" y="554"/>
                      <a:pt x="319" y="559"/>
                      <a:pt x="313" y="560"/>
                    </a:cubicBezTo>
                    <a:cubicBezTo>
                      <a:pt x="310" y="550"/>
                      <a:pt x="306" y="553"/>
                      <a:pt x="299" y="547"/>
                    </a:cubicBezTo>
                    <a:cubicBezTo>
                      <a:pt x="296" y="546"/>
                      <a:pt x="297" y="539"/>
                      <a:pt x="296" y="539"/>
                    </a:cubicBezTo>
                    <a:cubicBezTo>
                      <a:pt x="287" y="531"/>
                      <a:pt x="270" y="512"/>
                      <a:pt x="270" y="499"/>
                    </a:cubicBezTo>
                    <a:cubicBezTo>
                      <a:pt x="270" y="493"/>
                      <a:pt x="274" y="494"/>
                      <a:pt x="277" y="490"/>
                    </a:cubicBezTo>
                    <a:cubicBezTo>
                      <a:pt x="270" y="482"/>
                      <a:pt x="268" y="493"/>
                      <a:pt x="260" y="489"/>
                    </a:cubicBezTo>
                    <a:cubicBezTo>
                      <a:pt x="259" y="487"/>
                      <a:pt x="257" y="479"/>
                      <a:pt x="256" y="475"/>
                    </a:cubicBezTo>
                    <a:cubicBezTo>
                      <a:pt x="253" y="466"/>
                      <a:pt x="241" y="461"/>
                      <a:pt x="241" y="449"/>
                    </a:cubicBezTo>
                    <a:cubicBezTo>
                      <a:pt x="241" y="445"/>
                      <a:pt x="244" y="443"/>
                      <a:pt x="246" y="438"/>
                    </a:cubicBezTo>
                    <a:cubicBezTo>
                      <a:pt x="243" y="437"/>
                      <a:pt x="240" y="436"/>
                      <a:pt x="237" y="438"/>
                    </a:cubicBezTo>
                    <a:cubicBezTo>
                      <a:pt x="237" y="428"/>
                      <a:pt x="237" y="428"/>
                      <a:pt x="237" y="428"/>
                    </a:cubicBezTo>
                    <a:cubicBezTo>
                      <a:pt x="243" y="420"/>
                      <a:pt x="246" y="411"/>
                      <a:pt x="255" y="404"/>
                    </a:cubicBezTo>
                    <a:lnTo>
                      <a:pt x="255" y="40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57" name="Freeform 89"/>
              <p:cNvSpPr>
                <a:spLocks/>
              </p:cNvSpPr>
              <p:nvPr/>
            </p:nvSpPr>
            <p:spPr bwMode="auto">
              <a:xfrm>
                <a:off x="3207196" y="1792609"/>
                <a:ext cx="58470" cy="38979"/>
              </a:xfrm>
              <a:custGeom>
                <a:avLst/>
                <a:gdLst/>
                <a:ahLst/>
                <a:cxnLst>
                  <a:cxn ang="0">
                    <a:pos x="9" y="24"/>
                  </a:cxn>
                  <a:cxn ang="0">
                    <a:pos x="0" y="9"/>
                  </a:cxn>
                  <a:cxn ang="0">
                    <a:pos x="10" y="0"/>
                  </a:cxn>
                  <a:cxn ang="0">
                    <a:pos x="36" y="16"/>
                  </a:cxn>
                  <a:cxn ang="0">
                    <a:pos x="19" y="24"/>
                  </a:cxn>
                  <a:cxn ang="0">
                    <a:pos x="9" y="24"/>
                  </a:cxn>
                </a:cxnLst>
                <a:rect l="0" t="0" r="r" b="b"/>
                <a:pathLst>
                  <a:path w="36" h="24">
                    <a:moveTo>
                      <a:pt x="9" y="24"/>
                    </a:moveTo>
                    <a:cubicBezTo>
                      <a:pt x="5" y="24"/>
                      <a:pt x="0" y="14"/>
                      <a:pt x="0" y="9"/>
                    </a:cubicBezTo>
                    <a:cubicBezTo>
                      <a:pt x="0" y="2"/>
                      <a:pt x="6" y="0"/>
                      <a:pt x="10" y="0"/>
                    </a:cubicBezTo>
                    <a:cubicBezTo>
                      <a:pt x="21" y="0"/>
                      <a:pt x="25" y="12"/>
                      <a:pt x="36" y="16"/>
                    </a:cubicBezTo>
                    <a:cubicBezTo>
                      <a:pt x="35" y="23"/>
                      <a:pt x="26" y="24"/>
                      <a:pt x="19" y="24"/>
                    </a:cubicBezTo>
                    <a:lnTo>
                      <a:pt x="9" y="2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58" name="Freeform 90"/>
              <p:cNvSpPr>
                <a:spLocks/>
              </p:cNvSpPr>
              <p:nvPr/>
            </p:nvSpPr>
            <p:spPr bwMode="auto">
              <a:xfrm>
                <a:off x="3943921" y="1589920"/>
                <a:ext cx="33134" cy="19489"/>
              </a:xfrm>
              <a:custGeom>
                <a:avLst/>
                <a:gdLst/>
                <a:ahLst/>
                <a:cxnLst>
                  <a:cxn ang="0">
                    <a:pos x="6" y="12"/>
                  </a:cxn>
                  <a:cxn ang="0">
                    <a:pos x="0" y="5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5"/>
                  </a:cxn>
                  <a:cxn ang="0">
                    <a:pos x="20" y="5"/>
                  </a:cxn>
                  <a:cxn ang="0">
                    <a:pos x="6" y="12"/>
                  </a:cxn>
                </a:cxnLst>
                <a:rect l="0" t="0" r="r" b="b"/>
                <a:pathLst>
                  <a:path w="20" h="12">
                    <a:moveTo>
                      <a:pt x="6" y="12"/>
                    </a:moveTo>
                    <a:cubicBezTo>
                      <a:pt x="2" y="12"/>
                      <a:pt x="0" y="8"/>
                      <a:pt x="0" y="5"/>
                    </a:cubicBezTo>
                    <a:cubicBezTo>
                      <a:pt x="0" y="3"/>
                      <a:pt x="3" y="1"/>
                      <a:pt x="4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3"/>
                      <a:pt x="12" y="4"/>
                      <a:pt x="12" y="5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17" y="7"/>
                      <a:pt x="10" y="12"/>
                      <a:pt x="6" y="1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59" name="Freeform 91"/>
              <p:cNvSpPr>
                <a:spLocks/>
              </p:cNvSpPr>
              <p:nvPr/>
            </p:nvSpPr>
            <p:spPr bwMode="auto">
              <a:xfrm>
                <a:off x="3117542" y="2388985"/>
                <a:ext cx="134482" cy="130580"/>
              </a:xfrm>
              <a:custGeom>
                <a:avLst/>
                <a:gdLst/>
                <a:ahLst/>
                <a:cxnLst>
                  <a:cxn ang="0">
                    <a:pos x="4" y="67"/>
                  </a:cxn>
                  <a:cxn ang="0">
                    <a:pos x="0" y="62"/>
                  </a:cxn>
                  <a:cxn ang="0">
                    <a:pos x="8" y="54"/>
                  </a:cxn>
                  <a:cxn ang="0">
                    <a:pos x="8" y="51"/>
                  </a:cxn>
                  <a:cxn ang="0">
                    <a:pos x="4" y="49"/>
                  </a:cxn>
                  <a:cxn ang="0">
                    <a:pos x="28" y="13"/>
                  </a:cxn>
                  <a:cxn ang="0">
                    <a:pos x="41" y="0"/>
                  </a:cxn>
                  <a:cxn ang="0">
                    <a:pos x="44" y="4"/>
                  </a:cxn>
                  <a:cxn ang="0">
                    <a:pos x="32" y="27"/>
                  </a:cxn>
                  <a:cxn ang="0">
                    <a:pos x="32" y="31"/>
                  </a:cxn>
                  <a:cxn ang="0">
                    <a:pos x="39" y="27"/>
                  </a:cxn>
                  <a:cxn ang="0">
                    <a:pos x="46" y="29"/>
                  </a:cxn>
                  <a:cxn ang="0">
                    <a:pos x="44" y="32"/>
                  </a:cxn>
                  <a:cxn ang="0">
                    <a:pos x="44" y="36"/>
                  </a:cxn>
                  <a:cxn ang="0">
                    <a:pos x="52" y="36"/>
                  </a:cxn>
                  <a:cxn ang="0">
                    <a:pos x="52" y="38"/>
                  </a:cxn>
                  <a:cxn ang="0">
                    <a:pos x="57" y="36"/>
                  </a:cxn>
                  <a:cxn ang="0">
                    <a:pos x="70" y="36"/>
                  </a:cxn>
                  <a:cxn ang="0">
                    <a:pos x="69" y="51"/>
                  </a:cxn>
                  <a:cxn ang="0">
                    <a:pos x="74" y="49"/>
                  </a:cxn>
                  <a:cxn ang="0">
                    <a:pos x="70" y="56"/>
                  </a:cxn>
                  <a:cxn ang="0">
                    <a:pos x="73" y="63"/>
                  </a:cxn>
                  <a:cxn ang="0">
                    <a:pos x="79" y="60"/>
                  </a:cxn>
                  <a:cxn ang="0">
                    <a:pos x="82" y="70"/>
                  </a:cxn>
                  <a:cxn ang="0">
                    <a:pos x="75" y="80"/>
                  </a:cxn>
                  <a:cxn ang="0">
                    <a:pos x="71" y="75"/>
                  </a:cxn>
                  <a:cxn ang="0">
                    <a:pos x="67" y="74"/>
                  </a:cxn>
                  <a:cxn ang="0">
                    <a:pos x="63" y="62"/>
                  </a:cxn>
                  <a:cxn ang="0">
                    <a:pos x="50" y="74"/>
                  </a:cxn>
                  <a:cxn ang="0">
                    <a:pos x="47" y="74"/>
                  </a:cxn>
                  <a:cxn ang="0">
                    <a:pos x="52" y="67"/>
                  </a:cxn>
                  <a:cxn ang="0">
                    <a:pos x="40" y="65"/>
                  </a:cxn>
                  <a:cxn ang="0">
                    <a:pos x="31" y="67"/>
                  </a:cxn>
                  <a:cxn ang="0">
                    <a:pos x="18" y="64"/>
                  </a:cxn>
                  <a:cxn ang="0">
                    <a:pos x="4" y="67"/>
                  </a:cxn>
                </a:cxnLst>
                <a:rect l="0" t="0" r="r" b="b"/>
                <a:pathLst>
                  <a:path w="82" h="80">
                    <a:moveTo>
                      <a:pt x="4" y="67"/>
                    </a:moveTo>
                    <a:cubicBezTo>
                      <a:pt x="2" y="67"/>
                      <a:pt x="0" y="64"/>
                      <a:pt x="0" y="62"/>
                    </a:cubicBezTo>
                    <a:cubicBezTo>
                      <a:pt x="0" y="61"/>
                      <a:pt x="8" y="55"/>
                      <a:pt x="8" y="54"/>
                    </a:cubicBezTo>
                    <a:cubicBezTo>
                      <a:pt x="8" y="51"/>
                      <a:pt x="8" y="51"/>
                      <a:pt x="8" y="51"/>
                    </a:cubicBezTo>
                    <a:cubicBezTo>
                      <a:pt x="6" y="51"/>
                      <a:pt x="5" y="51"/>
                      <a:pt x="4" y="49"/>
                    </a:cubicBezTo>
                    <a:cubicBezTo>
                      <a:pt x="17" y="43"/>
                      <a:pt x="21" y="23"/>
                      <a:pt x="28" y="13"/>
                    </a:cubicBezTo>
                    <a:cubicBezTo>
                      <a:pt x="32" y="7"/>
                      <a:pt x="34" y="0"/>
                      <a:pt x="41" y="0"/>
                    </a:cubicBezTo>
                    <a:cubicBezTo>
                      <a:pt x="43" y="0"/>
                      <a:pt x="44" y="3"/>
                      <a:pt x="44" y="4"/>
                    </a:cubicBezTo>
                    <a:cubicBezTo>
                      <a:pt x="44" y="14"/>
                      <a:pt x="35" y="19"/>
                      <a:pt x="32" y="27"/>
                    </a:cubicBezTo>
                    <a:cubicBezTo>
                      <a:pt x="32" y="31"/>
                      <a:pt x="32" y="31"/>
                      <a:pt x="32" y="31"/>
                    </a:cubicBezTo>
                    <a:cubicBezTo>
                      <a:pt x="36" y="30"/>
                      <a:pt x="36" y="27"/>
                      <a:pt x="39" y="27"/>
                    </a:cubicBezTo>
                    <a:cubicBezTo>
                      <a:pt x="42" y="27"/>
                      <a:pt x="44" y="28"/>
                      <a:pt x="46" y="29"/>
                    </a:cubicBezTo>
                    <a:cubicBezTo>
                      <a:pt x="44" y="32"/>
                      <a:pt x="44" y="32"/>
                      <a:pt x="44" y="32"/>
                    </a:cubicBezTo>
                    <a:cubicBezTo>
                      <a:pt x="44" y="36"/>
                      <a:pt x="44" y="36"/>
                      <a:pt x="44" y="36"/>
                    </a:cubicBezTo>
                    <a:cubicBezTo>
                      <a:pt x="52" y="36"/>
                      <a:pt x="52" y="36"/>
                      <a:pt x="52" y="36"/>
                    </a:cubicBezTo>
                    <a:cubicBezTo>
                      <a:pt x="52" y="36"/>
                      <a:pt x="52" y="38"/>
                      <a:pt x="52" y="38"/>
                    </a:cubicBezTo>
                    <a:cubicBezTo>
                      <a:pt x="57" y="36"/>
                      <a:pt x="57" y="36"/>
                      <a:pt x="57" y="36"/>
                    </a:cubicBezTo>
                    <a:cubicBezTo>
                      <a:pt x="62" y="37"/>
                      <a:pt x="68" y="37"/>
                      <a:pt x="70" y="36"/>
                    </a:cubicBezTo>
                    <a:cubicBezTo>
                      <a:pt x="70" y="40"/>
                      <a:pt x="69" y="44"/>
                      <a:pt x="69" y="51"/>
                    </a:cubicBezTo>
                    <a:cubicBezTo>
                      <a:pt x="70" y="50"/>
                      <a:pt x="73" y="49"/>
                      <a:pt x="74" y="49"/>
                    </a:cubicBezTo>
                    <a:cubicBezTo>
                      <a:pt x="74" y="53"/>
                      <a:pt x="70" y="54"/>
                      <a:pt x="70" y="56"/>
                    </a:cubicBezTo>
                    <a:cubicBezTo>
                      <a:pt x="70" y="58"/>
                      <a:pt x="73" y="60"/>
                      <a:pt x="73" y="63"/>
                    </a:cubicBezTo>
                    <a:cubicBezTo>
                      <a:pt x="77" y="63"/>
                      <a:pt x="76" y="62"/>
                      <a:pt x="79" y="60"/>
                    </a:cubicBezTo>
                    <a:cubicBezTo>
                      <a:pt x="79" y="66"/>
                      <a:pt x="82" y="65"/>
                      <a:pt x="82" y="70"/>
                    </a:cubicBezTo>
                    <a:cubicBezTo>
                      <a:pt x="82" y="75"/>
                      <a:pt x="79" y="80"/>
                      <a:pt x="75" y="80"/>
                    </a:cubicBezTo>
                    <a:cubicBezTo>
                      <a:pt x="72" y="80"/>
                      <a:pt x="71" y="77"/>
                      <a:pt x="71" y="75"/>
                    </a:cubicBezTo>
                    <a:cubicBezTo>
                      <a:pt x="69" y="75"/>
                      <a:pt x="69" y="74"/>
                      <a:pt x="67" y="74"/>
                    </a:cubicBezTo>
                    <a:cubicBezTo>
                      <a:pt x="64" y="74"/>
                      <a:pt x="66" y="66"/>
                      <a:pt x="63" y="62"/>
                    </a:cubicBezTo>
                    <a:cubicBezTo>
                      <a:pt x="59" y="67"/>
                      <a:pt x="55" y="74"/>
                      <a:pt x="50" y="74"/>
                    </a:cubicBezTo>
                    <a:cubicBezTo>
                      <a:pt x="49" y="74"/>
                      <a:pt x="47" y="75"/>
                      <a:pt x="47" y="74"/>
                    </a:cubicBezTo>
                    <a:cubicBezTo>
                      <a:pt x="47" y="70"/>
                      <a:pt x="51" y="70"/>
                      <a:pt x="52" y="67"/>
                    </a:cubicBezTo>
                    <a:cubicBezTo>
                      <a:pt x="48" y="67"/>
                      <a:pt x="42" y="70"/>
                      <a:pt x="40" y="65"/>
                    </a:cubicBezTo>
                    <a:cubicBezTo>
                      <a:pt x="37" y="66"/>
                      <a:pt x="34" y="67"/>
                      <a:pt x="31" y="67"/>
                    </a:cubicBezTo>
                    <a:cubicBezTo>
                      <a:pt x="25" y="67"/>
                      <a:pt x="23" y="64"/>
                      <a:pt x="18" y="64"/>
                    </a:cubicBezTo>
                    <a:cubicBezTo>
                      <a:pt x="11" y="64"/>
                      <a:pt x="9" y="67"/>
                      <a:pt x="4" y="6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60" name="Freeform 93"/>
              <p:cNvSpPr>
                <a:spLocks/>
              </p:cNvSpPr>
              <p:nvPr/>
            </p:nvSpPr>
            <p:spPr bwMode="auto">
              <a:xfrm>
                <a:off x="2649780" y="2348056"/>
                <a:ext cx="25338" cy="1169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5" y="7"/>
                  </a:cxn>
                  <a:cxn ang="0">
                    <a:pos x="12" y="7"/>
                  </a:cxn>
                  <a:cxn ang="0">
                    <a:pos x="0" y="3"/>
                  </a:cxn>
                  <a:cxn ang="0">
                    <a:pos x="0" y="0"/>
                  </a:cxn>
                </a:cxnLst>
                <a:rect l="0" t="0" r="r" b="b"/>
                <a:pathLst>
                  <a:path w="15" h="8">
                    <a:moveTo>
                      <a:pt x="0" y="0"/>
                    </a:moveTo>
                    <a:cubicBezTo>
                      <a:pt x="7" y="0"/>
                      <a:pt x="15" y="1"/>
                      <a:pt x="15" y="7"/>
                    </a:cubicBezTo>
                    <a:cubicBezTo>
                      <a:pt x="15" y="8"/>
                      <a:pt x="13" y="7"/>
                      <a:pt x="12" y="7"/>
                    </a:cubicBezTo>
                    <a:cubicBezTo>
                      <a:pt x="8" y="7"/>
                      <a:pt x="2" y="5"/>
                      <a:pt x="0" y="3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61" name="Freeform 94"/>
              <p:cNvSpPr>
                <a:spLocks/>
              </p:cNvSpPr>
              <p:nvPr/>
            </p:nvSpPr>
            <p:spPr bwMode="auto">
              <a:xfrm>
                <a:off x="1696716" y="2416270"/>
                <a:ext cx="97450" cy="62366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0"/>
                  </a:cxn>
                  <a:cxn ang="0">
                    <a:pos x="18" y="6"/>
                  </a:cxn>
                  <a:cxn ang="0">
                    <a:pos x="59" y="34"/>
                  </a:cxn>
                  <a:cxn ang="0">
                    <a:pos x="59" y="38"/>
                  </a:cxn>
                  <a:cxn ang="0">
                    <a:pos x="55" y="38"/>
                  </a:cxn>
                  <a:cxn ang="0">
                    <a:pos x="22" y="22"/>
                  </a:cxn>
                  <a:cxn ang="0">
                    <a:pos x="27" y="17"/>
                  </a:cxn>
                  <a:cxn ang="0">
                    <a:pos x="4" y="8"/>
                  </a:cxn>
                  <a:cxn ang="0">
                    <a:pos x="8" y="4"/>
                  </a:cxn>
                  <a:cxn ang="0">
                    <a:pos x="2" y="2"/>
                  </a:cxn>
                  <a:cxn ang="0">
                    <a:pos x="0" y="2"/>
                  </a:cxn>
                </a:cxnLst>
                <a:rect l="0" t="0" r="r" b="b"/>
                <a:pathLst>
                  <a:path w="59" h="38">
                    <a:moveTo>
                      <a:pt x="0" y="2"/>
                    </a:moveTo>
                    <a:cubicBezTo>
                      <a:pt x="2" y="1"/>
                      <a:pt x="4" y="0"/>
                      <a:pt x="6" y="0"/>
                    </a:cubicBezTo>
                    <a:cubicBezTo>
                      <a:pt x="11" y="0"/>
                      <a:pt x="15" y="5"/>
                      <a:pt x="18" y="6"/>
                    </a:cubicBezTo>
                    <a:cubicBezTo>
                      <a:pt x="37" y="12"/>
                      <a:pt x="48" y="23"/>
                      <a:pt x="59" y="34"/>
                    </a:cubicBezTo>
                    <a:cubicBezTo>
                      <a:pt x="59" y="38"/>
                      <a:pt x="59" y="38"/>
                      <a:pt x="59" y="38"/>
                    </a:cubicBezTo>
                    <a:cubicBezTo>
                      <a:pt x="58" y="38"/>
                      <a:pt x="56" y="38"/>
                      <a:pt x="55" y="38"/>
                    </a:cubicBezTo>
                    <a:cubicBezTo>
                      <a:pt x="45" y="38"/>
                      <a:pt x="29" y="26"/>
                      <a:pt x="22" y="22"/>
                    </a:cubicBezTo>
                    <a:cubicBezTo>
                      <a:pt x="23" y="19"/>
                      <a:pt x="25" y="19"/>
                      <a:pt x="27" y="17"/>
                    </a:cubicBezTo>
                    <a:cubicBezTo>
                      <a:pt x="18" y="17"/>
                      <a:pt x="6" y="13"/>
                      <a:pt x="4" y="8"/>
                    </a:cubicBezTo>
                    <a:cubicBezTo>
                      <a:pt x="6" y="7"/>
                      <a:pt x="8" y="5"/>
                      <a:pt x="8" y="4"/>
                    </a:cubicBezTo>
                    <a:cubicBezTo>
                      <a:pt x="6" y="3"/>
                      <a:pt x="2" y="2"/>
                      <a:pt x="2" y="2"/>
                    </a:cubicBezTo>
                    <a:lnTo>
                      <a:pt x="0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62" name="Freeform 95"/>
              <p:cNvSpPr>
                <a:spLocks/>
              </p:cNvSpPr>
              <p:nvPr/>
            </p:nvSpPr>
            <p:spPr bwMode="auto">
              <a:xfrm>
                <a:off x="1601214" y="2324669"/>
                <a:ext cx="35082" cy="48724"/>
              </a:xfrm>
              <a:custGeom>
                <a:avLst/>
                <a:gdLst/>
                <a:ahLst/>
                <a:cxnLst>
                  <a:cxn ang="0">
                    <a:pos x="5" y="12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0" y="3"/>
                  </a:cxn>
                  <a:cxn ang="0">
                    <a:pos x="7" y="8"/>
                  </a:cxn>
                  <a:cxn ang="0">
                    <a:pos x="13" y="3"/>
                  </a:cxn>
                  <a:cxn ang="0">
                    <a:pos x="13" y="12"/>
                  </a:cxn>
                  <a:cxn ang="0">
                    <a:pos x="15" y="18"/>
                  </a:cxn>
                  <a:cxn ang="0">
                    <a:pos x="13" y="22"/>
                  </a:cxn>
                  <a:cxn ang="0">
                    <a:pos x="17" y="30"/>
                  </a:cxn>
                  <a:cxn ang="0">
                    <a:pos x="10" y="22"/>
                  </a:cxn>
                  <a:cxn ang="0">
                    <a:pos x="12" y="17"/>
                  </a:cxn>
                  <a:cxn ang="0">
                    <a:pos x="5" y="12"/>
                  </a:cxn>
                </a:cxnLst>
                <a:rect l="0" t="0" r="r" b="b"/>
                <a:pathLst>
                  <a:path w="21" h="30">
                    <a:moveTo>
                      <a:pt x="5" y="12"/>
                    </a:moveTo>
                    <a:cubicBezTo>
                      <a:pt x="3" y="12"/>
                      <a:pt x="2" y="6"/>
                      <a:pt x="0" y="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0"/>
                      <a:pt x="6" y="3"/>
                      <a:pt x="10" y="3"/>
                    </a:cubicBezTo>
                    <a:cubicBezTo>
                      <a:pt x="10" y="4"/>
                      <a:pt x="5" y="8"/>
                      <a:pt x="7" y="8"/>
                    </a:cubicBezTo>
                    <a:cubicBezTo>
                      <a:pt x="10" y="8"/>
                      <a:pt x="12" y="5"/>
                      <a:pt x="13" y="3"/>
                    </a:cubicBezTo>
                    <a:cubicBezTo>
                      <a:pt x="14" y="5"/>
                      <a:pt x="13" y="8"/>
                      <a:pt x="13" y="12"/>
                    </a:cubicBezTo>
                    <a:cubicBezTo>
                      <a:pt x="13" y="15"/>
                      <a:pt x="15" y="15"/>
                      <a:pt x="15" y="18"/>
                    </a:cubicBezTo>
                    <a:cubicBezTo>
                      <a:pt x="15" y="19"/>
                      <a:pt x="13" y="20"/>
                      <a:pt x="13" y="22"/>
                    </a:cubicBezTo>
                    <a:cubicBezTo>
                      <a:pt x="13" y="24"/>
                      <a:pt x="21" y="30"/>
                      <a:pt x="17" y="30"/>
                    </a:cubicBezTo>
                    <a:cubicBezTo>
                      <a:pt x="13" y="30"/>
                      <a:pt x="10" y="26"/>
                      <a:pt x="10" y="22"/>
                    </a:cubicBezTo>
                    <a:cubicBezTo>
                      <a:pt x="10" y="19"/>
                      <a:pt x="12" y="18"/>
                      <a:pt x="12" y="17"/>
                    </a:cubicBezTo>
                    <a:cubicBezTo>
                      <a:pt x="9" y="16"/>
                      <a:pt x="8" y="12"/>
                      <a:pt x="5" y="1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63" name="Freeform 96"/>
              <p:cNvSpPr>
                <a:spLocks/>
              </p:cNvSpPr>
              <p:nvPr/>
            </p:nvSpPr>
            <p:spPr bwMode="auto">
              <a:xfrm>
                <a:off x="1160738" y="2215529"/>
                <a:ext cx="42878" cy="29235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27" y="0"/>
                  </a:cxn>
                  <a:cxn ang="0">
                    <a:pos x="27" y="6"/>
                  </a:cxn>
                  <a:cxn ang="0">
                    <a:pos x="10" y="18"/>
                  </a:cxn>
                  <a:cxn ang="0">
                    <a:pos x="0" y="12"/>
                  </a:cxn>
                  <a:cxn ang="0">
                    <a:pos x="0" y="7"/>
                  </a:cxn>
                  <a:cxn ang="0">
                    <a:pos x="21" y="0"/>
                  </a:cxn>
                </a:cxnLst>
                <a:rect l="0" t="0" r="r" b="b"/>
                <a:pathLst>
                  <a:path w="27" h="18">
                    <a:moveTo>
                      <a:pt x="21" y="0"/>
                    </a:moveTo>
                    <a:cubicBezTo>
                      <a:pt x="25" y="0"/>
                      <a:pt x="25" y="0"/>
                      <a:pt x="27" y="0"/>
                    </a:cubicBezTo>
                    <a:cubicBezTo>
                      <a:pt x="27" y="6"/>
                      <a:pt x="27" y="6"/>
                      <a:pt x="27" y="6"/>
                    </a:cubicBezTo>
                    <a:cubicBezTo>
                      <a:pt x="19" y="10"/>
                      <a:pt x="16" y="13"/>
                      <a:pt x="10" y="18"/>
                    </a:cubicBezTo>
                    <a:cubicBezTo>
                      <a:pt x="6" y="15"/>
                      <a:pt x="3" y="15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8" y="5"/>
                      <a:pt x="14" y="0"/>
                      <a:pt x="21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64" name="Freeform 97"/>
              <p:cNvSpPr>
                <a:spLocks/>
              </p:cNvSpPr>
              <p:nvPr/>
            </p:nvSpPr>
            <p:spPr bwMode="auto">
              <a:xfrm>
                <a:off x="3012295" y="2431861"/>
                <a:ext cx="52624" cy="27285"/>
              </a:xfrm>
              <a:custGeom>
                <a:avLst/>
                <a:gdLst/>
                <a:ahLst/>
                <a:cxnLst>
                  <a:cxn ang="0">
                    <a:pos x="26" y="17"/>
                  </a:cxn>
                  <a:cxn ang="0">
                    <a:pos x="32" y="14"/>
                  </a:cxn>
                  <a:cxn ang="0">
                    <a:pos x="0" y="3"/>
                  </a:cxn>
                  <a:cxn ang="0">
                    <a:pos x="26" y="17"/>
                  </a:cxn>
                </a:cxnLst>
                <a:rect l="0" t="0" r="r" b="b"/>
                <a:pathLst>
                  <a:path w="32" h="17">
                    <a:moveTo>
                      <a:pt x="26" y="17"/>
                    </a:moveTo>
                    <a:cubicBezTo>
                      <a:pt x="29" y="17"/>
                      <a:pt x="30" y="16"/>
                      <a:pt x="32" y="14"/>
                    </a:cubicBezTo>
                    <a:cubicBezTo>
                      <a:pt x="22" y="9"/>
                      <a:pt x="14" y="0"/>
                      <a:pt x="0" y="3"/>
                    </a:cubicBezTo>
                    <a:cubicBezTo>
                      <a:pt x="6" y="7"/>
                      <a:pt x="18" y="17"/>
                      <a:pt x="26" y="1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65" name="Freeform 98"/>
              <p:cNvSpPr>
                <a:spLocks/>
              </p:cNvSpPr>
              <p:nvPr/>
            </p:nvSpPr>
            <p:spPr bwMode="auto">
              <a:xfrm>
                <a:off x="3016193" y="2513717"/>
                <a:ext cx="38980" cy="25337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1" y="7"/>
                  </a:cxn>
                  <a:cxn ang="0">
                    <a:pos x="24" y="7"/>
                  </a:cxn>
                  <a:cxn ang="0">
                    <a:pos x="24" y="10"/>
                  </a:cxn>
                  <a:cxn ang="0">
                    <a:pos x="19" y="15"/>
                  </a:cxn>
                  <a:cxn ang="0">
                    <a:pos x="0" y="3"/>
                  </a:cxn>
                  <a:cxn ang="0">
                    <a:pos x="1" y="0"/>
                  </a:cxn>
                </a:cxnLst>
                <a:rect l="0" t="0" r="r" b="b"/>
                <a:pathLst>
                  <a:path w="24" h="15">
                    <a:moveTo>
                      <a:pt x="1" y="0"/>
                    </a:moveTo>
                    <a:cubicBezTo>
                      <a:pt x="4" y="4"/>
                      <a:pt x="7" y="6"/>
                      <a:pt x="11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4" y="8"/>
                      <a:pt x="24" y="9"/>
                      <a:pt x="24" y="10"/>
                    </a:cubicBezTo>
                    <a:cubicBezTo>
                      <a:pt x="24" y="12"/>
                      <a:pt x="20" y="15"/>
                      <a:pt x="19" y="15"/>
                    </a:cubicBezTo>
                    <a:cubicBezTo>
                      <a:pt x="16" y="15"/>
                      <a:pt x="0" y="6"/>
                      <a:pt x="0" y="3"/>
                    </a:cubicBezTo>
                    <a:cubicBezTo>
                      <a:pt x="0" y="2"/>
                      <a:pt x="0" y="0"/>
                      <a:pt x="1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66" name="Freeform 99"/>
              <p:cNvSpPr>
                <a:spLocks/>
              </p:cNvSpPr>
              <p:nvPr/>
            </p:nvSpPr>
            <p:spPr bwMode="auto">
              <a:xfrm>
                <a:off x="3074664" y="2513717"/>
                <a:ext cx="27286" cy="33133"/>
              </a:xfrm>
              <a:custGeom>
                <a:avLst/>
                <a:gdLst/>
                <a:ahLst/>
                <a:cxnLst>
                  <a:cxn ang="0">
                    <a:pos x="17" y="12"/>
                  </a:cxn>
                  <a:cxn ang="0">
                    <a:pos x="17" y="15"/>
                  </a:cxn>
                  <a:cxn ang="0">
                    <a:pos x="7" y="20"/>
                  </a:cxn>
                  <a:cxn ang="0">
                    <a:pos x="0" y="15"/>
                  </a:cxn>
                  <a:cxn ang="0">
                    <a:pos x="10" y="0"/>
                  </a:cxn>
                  <a:cxn ang="0">
                    <a:pos x="14" y="5"/>
                  </a:cxn>
                  <a:cxn ang="0">
                    <a:pos x="17" y="12"/>
                  </a:cxn>
                </a:cxnLst>
                <a:rect l="0" t="0" r="r" b="b"/>
                <a:pathLst>
                  <a:path w="17" h="20">
                    <a:moveTo>
                      <a:pt x="17" y="12"/>
                    </a:moveTo>
                    <a:cubicBezTo>
                      <a:pt x="17" y="12"/>
                      <a:pt x="17" y="14"/>
                      <a:pt x="17" y="15"/>
                    </a:cubicBezTo>
                    <a:cubicBezTo>
                      <a:pt x="17" y="18"/>
                      <a:pt x="12" y="20"/>
                      <a:pt x="7" y="20"/>
                    </a:cubicBezTo>
                    <a:cubicBezTo>
                      <a:pt x="3" y="20"/>
                      <a:pt x="0" y="18"/>
                      <a:pt x="0" y="15"/>
                    </a:cubicBezTo>
                    <a:cubicBezTo>
                      <a:pt x="0" y="13"/>
                      <a:pt x="6" y="2"/>
                      <a:pt x="10" y="0"/>
                    </a:cubicBezTo>
                    <a:cubicBezTo>
                      <a:pt x="11" y="2"/>
                      <a:pt x="14" y="3"/>
                      <a:pt x="14" y="5"/>
                    </a:cubicBezTo>
                    <a:cubicBezTo>
                      <a:pt x="14" y="9"/>
                      <a:pt x="7" y="12"/>
                      <a:pt x="17" y="1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67" name="Freeform 100"/>
              <p:cNvSpPr>
                <a:spLocks/>
              </p:cNvSpPr>
              <p:nvPr/>
            </p:nvSpPr>
            <p:spPr bwMode="auto">
              <a:xfrm>
                <a:off x="903469" y="2137571"/>
                <a:ext cx="33134" cy="15592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13" y="1"/>
                  </a:cxn>
                  <a:cxn ang="0">
                    <a:pos x="20" y="9"/>
                  </a:cxn>
                  <a:cxn ang="0">
                    <a:pos x="5" y="9"/>
                  </a:cxn>
                  <a:cxn ang="0">
                    <a:pos x="0" y="4"/>
                  </a:cxn>
                  <a:cxn ang="0">
                    <a:pos x="6" y="4"/>
                  </a:cxn>
                </a:cxnLst>
                <a:rect l="0" t="0" r="r" b="b"/>
                <a:pathLst>
                  <a:path w="20" h="9">
                    <a:moveTo>
                      <a:pt x="6" y="4"/>
                    </a:moveTo>
                    <a:cubicBezTo>
                      <a:pt x="8" y="0"/>
                      <a:pt x="10" y="1"/>
                      <a:pt x="13" y="1"/>
                    </a:cubicBezTo>
                    <a:cubicBezTo>
                      <a:pt x="18" y="1"/>
                      <a:pt x="19" y="4"/>
                      <a:pt x="20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3" y="7"/>
                      <a:pt x="1" y="6"/>
                      <a:pt x="0" y="4"/>
                    </a:cubicBezTo>
                    <a:lnTo>
                      <a:pt x="6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grpSp>
          <p:nvGrpSpPr>
            <p:cNvPr id="198" name="Group 345"/>
            <p:cNvGrpSpPr/>
            <p:nvPr/>
          </p:nvGrpSpPr>
          <p:grpSpPr>
            <a:xfrm>
              <a:off x="4108191" y="1434241"/>
              <a:ext cx="843905" cy="1418862"/>
              <a:chOff x="4219575" y="1089025"/>
              <a:chExt cx="687388" cy="1155701"/>
            </a:xfrm>
            <a:grpFill/>
          </p:grpSpPr>
          <p:sp>
            <p:nvSpPr>
              <p:cNvPr id="301" name="Freeform 36"/>
              <p:cNvSpPr>
                <a:spLocks/>
              </p:cNvSpPr>
              <p:nvPr/>
            </p:nvSpPr>
            <p:spPr bwMode="auto">
              <a:xfrm>
                <a:off x="4568825" y="1816100"/>
                <a:ext cx="26988" cy="39688"/>
              </a:xfrm>
              <a:custGeom>
                <a:avLst/>
                <a:gdLst/>
                <a:ahLst/>
                <a:cxnLst>
                  <a:cxn ang="0">
                    <a:pos x="3" y="27"/>
                  </a:cxn>
                  <a:cxn ang="0">
                    <a:pos x="9" y="21"/>
                  </a:cxn>
                  <a:cxn ang="0">
                    <a:pos x="0" y="14"/>
                  </a:cxn>
                  <a:cxn ang="0">
                    <a:pos x="9" y="0"/>
                  </a:cxn>
                  <a:cxn ang="0">
                    <a:pos x="20" y="12"/>
                  </a:cxn>
                  <a:cxn ang="0">
                    <a:pos x="6" y="30"/>
                  </a:cxn>
                  <a:cxn ang="0">
                    <a:pos x="0" y="27"/>
                  </a:cxn>
                  <a:cxn ang="0">
                    <a:pos x="2" y="25"/>
                  </a:cxn>
                  <a:cxn ang="0">
                    <a:pos x="3" y="27"/>
                  </a:cxn>
                </a:cxnLst>
                <a:rect l="0" t="0" r="r" b="b"/>
                <a:pathLst>
                  <a:path w="20" h="30">
                    <a:moveTo>
                      <a:pt x="3" y="27"/>
                    </a:moveTo>
                    <a:cubicBezTo>
                      <a:pt x="6" y="26"/>
                      <a:pt x="9" y="23"/>
                      <a:pt x="9" y="21"/>
                    </a:cubicBezTo>
                    <a:cubicBezTo>
                      <a:pt x="5" y="20"/>
                      <a:pt x="0" y="16"/>
                      <a:pt x="0" y="14"/>
                    </a:cubicBezTo>
                    <a:cubicBezTo>
                      <a:pt x="0" y="12"/>
                      <a:pt x="5" y="0"/>
                      <a:pt x="9" y="0"/>
                    </a:cubicBezTo>
                    <a:cubicBezTo>
                      <a:pt x="17" y="0"/>
                      <a:pt x="18" y="4"/>
                      <a:pt x="20" y="12"/>
                    </a:cubicBezTo>
                    <a:cubicBezTo>
                      <a:pt x="12" y="14"/>
                      <a:pt x="16" y="30"/>
                      <a:pt x="6" y="30"/>
                    </a:cubicBezTo>
                    <a:cubicBezTo>
                      <a:pt x="3" y="30"/>
                      <a:pt x="1" y="27"/>
                      <a:pt x="0" y="27"/>
                    </a:cubicBezTo>
                    <a:cubicBezTo>
                      <a:pt x="1" y="26"/>
                      <a:pt x="2" y="25"/>
                      <a:pt x="2" y="25"/>
                    </a:cubicBezTo>
                    <a:lnTo>
                      <a:pt x="3" y="2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grpSp>
            <p:nvGrpSpPr>
              <p:cNvPr id="302" name="Group 343"/>
              <p:cNvGrpSpPr/>
              <p:nvPr/>
            </p:nvGrpSpPr>
            <p:grpSpPr>
              <a:xfrm>
                <a:off x="4219575" y="1089025"/>
                <a:ext cx="687388" cy="1155701"/>
                <a:chOff x="4219575" y="1089025"/>
                <a:chExt cx="687388" cy="1155701"/>
              </a:xfrm>
              <a:grpFill/>
            </p:grpSpPr>
            <p:sp>
              <p:nvSpPr>
                <p:cNvPr id="303" name="Freeform 24"/>
                <p:cNvSpPr>
                  <a:spLocks/>
                </p:cNvSpPr>
                <p:nvPr/>
              </p:nvSpPr>
              <p:spPr bwMode="auto">
                <a:xfrm>
                  <a:off x="4230688" y="1782763"/>
                  <a:ext cx="646113" cy="461963"/>
                </a:xfrm>
                <a:custGeom>
                  <a:avLst/>
                  <a:gdLst/>
                  <a:ahLst/>
                  <a:cxnLst>
                    <a:cxn ang="0">
                      <a:pos x="473" y="233"/>
                    </a:cxn>
                    <a:cxn ang="0">
                      <a:pos x="470" y="273"/>
                    </a:cxn>
                    <a:cxn ang="0">
                      <a:pos x="427" y="274"/>
                    </a:cxn>
                    <a:cxn ang="0">
                      <a:pos x="401" y="283"/>
                    </a:cxn>
                    <a:cxn ang="0">
                      <a:pos x="403" y="303"/>
                    </a:cxn>
                    <a:cxn ang="0">
                      <a:pos x="413" y="322"/>
                    </a:cxn>
                    <a:cxn ang="0">
                      <a:pos x="401" y="319"/>
                    </a:cxn>
                    <a:cxn ang="0">
                      <a:pos x="397" y="336"/>
                    </a:cxn>
                    <a:cxn ang="0">
                      <a:pos x="382" y="315"/>
                    </a:cxn>
                    <a:cxn ang="0">
                      <a:pos x="358" y="278"/>
                    </a:cxn>
                    <a:cxn ang="0">
                      <a:pos x="329" y="238"/>
                    </a:cxn>
                    <a:cxn ang="0">
                      <a:pos x="289" y="213"/>
                    </a:cxn>
                    <a:cxn ang="0">
                      <a:pos x="270" y="212"/>
                    </a:cxn>
                    <a:cxn ang="0">
                      <a:pos x="289" y="244"/>
                    </a:cxn>
                    <a:cxn ang="0">
                      <a:pos x="315" y="264"/>
                    </a:cxn>
                    <a:cxn ang="0">
                      <a:pos x="330" y="283"/>
                    </a:cxn>
                    <a:cxn ang="0">
                      <a:pos x="323" y="305"/>
                    </a:cxn>
                    <a:cxn ang="0">
                      <a:pos x="316" y="303"/>
                    </a:cxn>
                    <a:cxn ang="0">
                      <a:pos x="291" y="273"/>
                    </a:cxn>
                    <a:cxn ang="0">
                      <a:pos x="229" y="223"/>
                    </a:cxn>
                    <a:cxn ang="0">
                      <a:pos x="168" y="237"/>
                    </a:cxn>
                    <a:cxn ang="0">
                      <a:pos x="135" y="272"/>
                    </a:cxn>
                    <a:cxn ang="0">
                      <a:pos x="101" y="326"/>
                    </a:cxn>
                    <a:cxn ang="0">
                      <a:pos x="72" y="338"/>
                    </a:cxn>
                    <a:cxn ang="0">
                      <a:pos x="10" y="334"/>
                    </a:cxn>
                    <a:cxn ang="0">
                      <a:pos x="0" y="306"/>
                    </a:cxn>
                    <a:cxn ang="0">
                      <a:pos x="4" y="246"/>
                    </a:cxn>
                    <a:cxn ang="0">
                      <a:pos x="48" y="235"/>
                    </a:cxn>
                    <a:cxn ang="0">
                      <a:pos x="89" y="240"/>
                    </a:cxn>
                    <a:cxn ang="0">
                      <a:pos x="105" y="206"/>
                    </a:cxn>
                    <a:cxn ang="0">
                      <a:pos x="103" y="193"/>
                    </a:cxn>
                    <a:cxn ang="0">
                      <a:pos x="60" y="163"/>
                    </a:cxn>
                    <a:cxn ang="0">
                      <a:pos x="88" y="157"/>
                    </a:cxn>
                    <a:cxn ang="0">
                      <a:pos x="96" y="143"/>
                    </a:cxn>
                    <a:cxn ang="0">
                      <a:pos x="114" y="145"/>
                    </a:cxn>
                    <a:cxn ang="0">
                      <a:pos x="147" y="118"/>
                    </a:cxn>
                    <a:cxn ang="0">
                      <a:pos x="176" y="89"/>
                    </a:cxn>
                    <a:cxn ang="0">
                      <a:pos x="208" y="73"/>
                    </a:cxn>
                    <a:cxn ang="0">
                      <a:pos x="225" y="54"/>
                    </a:cxn>
                    <a:cxn ang="0">
                      <a:pos x="245" y="5"/>
                    </a:cxn>
                    <a:cxn ang="0">
                      <a:pos x="251" y="25"/>
                    </a:cxn>
                    <a:cxn ang="0">
                      <a:pos x="240" y="54"/>
                    </a:cxn>
                    <a:cxn ang="0">
                      <a:pos x="254" y="66"/>
                    </a:cxn>
                    <a:cxn ang="0">
                      <a:pos x="289" y="68"/>
                    </a:cxn>
                    <a:cxn ang="0">
                      <a:pos x="333" y="50"/>
                    </a:cxn>
                    <a:cxn ang="0">
                      <a:pos x="378" y="55"/>
                    </a:cxn>
                    <a:cxn ang="0">
                      <a:pos x="408" y="95"/>
                    </a:cxn>
                    <a:cxn ang="0">
                      <a:pos x="399" y="153"/>
                    </a:cxn>
                    <a:cxn ang="0">
                      <a:pos x="470" y="180"/>
                    </a:cxn>
                    <a:cxn ang="0">
                      <a:pos x="474" y="204"/>
                    </a:cxn>
                    <a:cxn ang="0">
                      <a:pos x="476" y="216"/>
                    </a:cxn>
                  </a:cxnLst>
                  <a:rect l="0" t="0" r="r" b="b"/>
                  <a:pathLst>
                    <a:path w="485" h="347">
                      <a:moveTo>
                        <a:pt x="476" y="216"/>
                      </a:moveTo>
                      <a:cubicBezTo>
                        <a:pt x="474" y="223"/>
                        <a:pt x="475" y="219"/>
                        <a:pt x="473" y="222"/>
                      </a:cubicBezTo>
                      <a:cubicBezTo>
                        <a:pt x="473" y="233"/>
                        <a:pt x="473" y="233"/>
                        <a:pt x="473" y="233"/>
                      </a:cubicBezTo>
                      <a:cubicBezTo>
                        <a:pt x="469" y="238"/>
                        <a:pt x="461" y="246"/>
                        <a:pt x="461" y="253"/>
                      </a:cubicBezTo>
                      <a:cubicBezTo>
                        <a:pt x="461" y="261"/>
                        <a:pt x="473" y="268"/>
                        <a:pt x="476" y="272"/>
                      </a:cubicBezTo>
                      <a:cubicBezTo>
                        <a:pt x="474" y="273"/>
                        <a:pt x="472" y="273"/>
                        <a:pt x="470" y="273"/>
                      </a:cubicBezTo>
                      <a:cubicBezTo>
                        <a:pt x="466" y="275"/>
                        <a:pt x="463" y="273"/>
                        <a:pt x="459" y="275"/>
                      </a:cubicBezTo>
                      <a:cubicBezTo>
                        <a:pt x="453" y="277"/>
                        <a:pt x="452" y="283"/>
                        <a:pt x="446" y="283"/>
                      </a:cubicBezTo>
                      <a:cubicBezTo>
                        <a:pt x="439" y="283"/>
                        <a:pt x="435" y="274"/>
                        <a:pt x="427" y="274"/>
                      </a:cubicBezTo>
                      <a:cubicBezTo>
                        <a:pt x="420" y="274"/>
                        <a:pt x="419" y="278"/>
                        <a:pt x="413" y="280"/>
                      </a:cubicBezTo>
                      <a:cubicBezTo>
                        <a:pt x="414" y="284"/>
                        <a:pt x="414" y="286"/>
                        <a:pt x="413" y="290"/>
                      </a:cubicBezTo>
                      <a:cubicBezTo>
                        <a:pt x="406" y="290"/>
                        <a:pt x="405" y="283"/>
                        <a:pt x="401" y="283"/>
                      </a:cubicBezTo>
                      <a:cubicBezTo>
                        <a:pt x="399" y="283"/>
                        <a:pt x="397" y="286"/>
                        <a:pt x="397" y="288"/>
                      </a:cubicBezTo>
                      <a:cubicBezTo>
                        <a:pt x="405" y="298"/>
                        <a:pt x="405" y="298"/>
                        <a:pt x="405" y="298"/>
                      </a:cubicBezTo>
                      <a:cubicBezTo>
                        <a:pt x="405" y="300"/>
                        <a:pt x="403" y="302"/>
                        <a:pt x="403" y="303"/>
                      </a:cubicBezTo>
                      <a:cubicBezTo>
                        <a:pt x="403" y="304"/>
                        <a:pt x="415" y="315"/>
                        <a:pt x="419" y="315"/>
                      </a:cubicBezTo>
                      <a:cubicBezTo>
                        <a:pt x="419" y="317"/>
                        <a:pt x="420" y="318"/>
                        <a:pt x="420" y="319"/>
                      </a:cubicBezTo>
                      <a:cubicBezTo>
                        <a:pt x="418" y="321"/>
                        <a:pt x="414" y="319"/>
                        <a:pt x="413" y="322"/>
                      </a:cubicBezTo>
                      <a:cubicBezTo>
                        <a:pt x="412" y="322"/>
                        <a:pt x="412" y="322"/>
                        <a:pt x="412" y="322"/>
                      </a:cubicBezTo>
                      <a:cubicBezTo>
                        <a:pt x="407" y="321"/>
                        <a:pt x="403" y="317"/>
                        <a:pt x="401" y="315"/>
                      </a:cubicBezTo>
                      <a:cubicBezTo>
                        <a:pt x="401" y="319"/>
                        <a:pt x="401" y="319"/>
                        <a:pt x="401" y="319"/>
                      </a:cubicBezTo>
                      <a:cubicBezTo>
                        <a:pt x="402" y="321"/>
                        <a:pt x="403" y="323"/>
                        <a:pt x="403" y="326"/>
                      </a:cubicBezTo>
                      <a:cubicBezTo>
                        <a:pt x="403" y="329"/>
                        <a:pt x="399" y="334"/>
                        <a:pt x="403" y="336"/>
                      </a:cubicBezTo>
                      <a:cubicBezTo>
                        <a:pt x="401" y="336"/>
                        <a:pt x="397" y="336"/>
                        <a:pt x="397" y="336"/>
                      </a:cubicBezTo>
                      <a:cubicBezTo>
                        <a:pt x="390" y="336"/>
                        <a:pt x="384" y="329"/>
                        <a:pt x="384" y="322"/>
                      </a:cubicBezTo>
                      <a:cubicBezTo>
                        <a:pt x="384" y="319"/>
                        <a:pt x="388" y="317"/>
                        <a:pt x="390" y="315"/>
                      </a:cubicBezTo>
                      <a:cubicBezTo>
                        <a:pt x="387" y="315"/>
                        <a:pt x="385" y="315"/>
                        <a:pt x="382" y="315"/>
                      </a:cubicBezTo>
                      <a:cubicBezTo>
                        <a:pt x="380" y="315"/>
                        <a:pt x="379" y="311"/>
                        <a:pt x="379" y="310"/>
                      </a:cubicBezTo>
                      <a:cubicBezTo>
                        <a:pt x="378" y="304"/>
                        <a:pt x="374" y="300"/>
                        <a:pt x="370" y="296"/>
                      </a:cubicBezTo>
                      <a:cubicBezTo>
                        <a:pt x="365" y="291"/>
                        <a:pt x="358" y="287"/>
                        <a:pt x="358" y="278"/>
                      </a:cubicBezTo>
                      <a:cubicBezTo>
                        <a:pt x="358" y="272"/>
                        <a:pt x="358" y="270"/>
                        <a:pt x="358" y="266"/>
                      </a:cubicBezTo>
                      <a:cubicBezTo>
                        <a:pt x="358" y="260"/>
                        <a:pt x="348" y="251"/>
                        <a:pt x="342" y="248"/>
                      </a:cubicBezTo>
                      <a:cubicBezTo>
                        <a:pt x="336" y="245"/>
                        <a:pt x="329" y="244"/>
                        <a:pt x="329" y="238"/>
                      </a:cubicBezTo>
                      <a:cubicBezTo>
                        <a:pt x="326" y="238"/>
                        <a:pt x="325" y="238"/>
                        <a:pt x="323" y="238"/>
                      </a:cubicBezTo>
                      <a:cubicBezTo>
                        <a:pt x="313" y="238"/>
                        <a:pt x="302" y="223"/>
                        <a:pt x="302" y="213"/>
                      </a:cubicBezTo>
                      <a:cubicBezTo>
                        <a:pt x="297" y="213"/>
                        <a:pt x="293" y="213"/>
                        <a:pt x="289" y="213"/>
                      </a:cubicBezTo>
                      <a:cubicBezTo>
                        <a:pt x="283" y="213"/>
                        <a:pt x="285" y="204"/>
                        <a:pt x="283" y="201"/>
                      </a:cubicBezTo>
                      <a:cubicBezTo>
                        <a:pt x="278" y="204"/>
                        <a:pt x="268" y="204"/>
                        <a:pt x="268" y="209"/>
                      </a:cubicBezTo>
                      <a:cubicBezTo>
                        <a:pt x="268" y="210"/>
                        <a:pt x="270" y="212"/>
                        <a:pt x="270" y="212"/>
                      </a:cubicBezTo>
                      <a:cubicBezTo>
                        <a:pt x="270" y="214"/>
                        <a:pt x="269" y="217"/>
                        <a:pt x="269" y="220"/>
                      </a:cubicBezTo>
                      <a:cubicBezTo>
                        <a:pt x="269" y="226"/>
                        <a:pt x="273" y="229"/>
                        <a:pt x="278" y="231"/>
                      </a:cubicBezTo>
                      <a:cubicBezTo>
                        <a:pt x="285" y="233"/>
                        <a:pt x="288" y="240"/>
                        <a:pt x="289" y="244"/>
                      </a:cubicBezTo>
                      <a:cubicBezTo>
                        <a:pt x="291" y="250"/>
                        <a:pt x="294" y="257"/>
                        <a:pt x="298" y="259"/>
                      </a:cubicBezTo>
                      <a:cubicBezTo>
                        <a:pt x="304" y="262"/>
                        <a:pt x="309" y="260"/>
                        <a:pt x="315" y="260"/>
                      </a:cubicBezTo>
                      <a:cubicBezTo>
                        <a:pt x="315" y="261"/>
                        <a:pt x="315" y="263"/>
                        <a:pt x="315" y="264"/>
                      </a:cubicBezTo>
                      <a:cubicBezTo>
                        <a:pt x="313" y="269"/>
                        <a:pt x="323" y="271"/>
                        <a:pt x="326" y="272"/>
                      </a:cubicBezTo>
                      <a:cubicBezTo>
                        <a:pt x="335" y="277"/>
                        <a:pt x="345" y="280"/>
                        <a:pt x="344" y="290"/>
                      </a:cubicBezTo>
                      <a:cubicBezTo>
                        <a:pt x="340" y="289"/>
                        <a:pt x="337" y="283"/>
                        <a:pt x="330" y="283"/>
                      </a:cubicBezTo>
                      <a:cubicBezTo>
                        <a:pt x="325" y="283"/>
                        <a:pt x="320" y="286"/>
                        <a:pt x="320" y="290"/>
                      </a:cubicBezTo>
                      <a:cubicBezTo>
                        <a:pt x="320" y="296"/>
                        <a:pt x="328" y="297"/>
                        <a:pt x="328" y="303"/>
                      </a:cubicBezTo>
                      <a:cubicBezTo>
                        <a:pt x="328" y="305"/>
                        <a:pt x="323" y="305"/>
                        <a:pt x="323" y="305"/>
                      </a:cubicBezTo>
                      <a:cubicBezTo>
                        <a:pt x="319" y="309"/>
                        <a:pt x="319" y="318"/>
                        <a:pt x="313" y="318"/>
                      </a:cubicBezTo>
                      <a:cubicBezTo>
                        <a:pt x="310" y="318"/>
                        <a:pt x="308" y="317"/>
                        <a:pt x="308" y="315"/>
                      </a:cubicBezTo>
                      <a:cubicBezTo>
                        <a:pt x="314" y="315"/>
                        <a:pt x="316" y="309"/>
                        <a:pt x="316" y="303"/>
                      </a:cubicBezTo>
                      <a:cubicBezTo>
                        <a:pt x="316" y="297"/>
                        <a:pt x="312" y="295"/>
                        <a:pt x="311" y="291"/>
                      </a:cubicBezTo>
                      <a:cubicBezTo>
                        <a:pt x="310" y="291"/>
                        <a:pt x="300" y="281"/>
                        <a:pt x="299" y="278"/>
                      </a:cubicBezTo>
                      <a:cubicBezTo>
                        <a:pt x="297" y="278"/>
                        <a:pt x="291" y="276"/>
                        <a:pt x="291" y="273"/>
                      </a:cubicBezTo>
                      <a:cubicBezTo>
                        <a:pt x="277" y="270"/>
                        <a:pt x="274" y="266"/>
                        <a:pt x="266" y="259"/>
                      </a:cubicBezTo>
                      <a:cubicBezTo>
                        <a:pt x="263" y="256"/>
                        <a:pt x="257" y="254"/>
                        <a:pt x="256" y="251"/>
                      </a:cubicBezTo>
                      <a:cubicBezTo>
                        <a:pt x="248" y="241"/>
                        <a:pt x="245" y="223"/>
                        <a:pt x="229" y="223"/>
                      </a:cubicBezTo>
                      <a:cubicBezTo>
                        <a:pt x="221" y="223"/>
                        <a:pt x="220" y="228"/>
                        <a:pt x="216" y="230"/>
                      </a:cubicBezTo>
                      <a:cubicBezTo>
                        <a:pt x="208" y="234"/>
                        <a:pt x="202" y="242"/>
                        <a:pt x="192" y="242"/>
                      </a:cubicBezTo>
                      <a:cubicBezTo>
                        <a:pt x="183" y="242"/>
                        <a:pt x="177" y="237"/>
                        <a:pt x="168" y="237"/>
                      </a:cubicBezTo>
                      <a:cubicBezTo>
                        <a:pt x="161" y="237"/>
                        <a:pt x="154" y="242"/>
                        <a:pt x="154" y="248"/>
                      </a:cubicBezTo>
                      <a:cubicBezTo>
                        <a:pt x="157" y="258"/>
                        <a:pt x="157" y="258"/>
                        <a:pt x="157" y="258"/>
                      </a:cubicBezTo>
                      <a:cubicBezTo>
                        <a:pt x="154" y="267"/>
                        <a:pt x="144" y="270"/>
                        <a:pt x="135" y="272"/>
                      </a:cubicBezTo>
                      <a:cubicBezTo>
                        <a:pt x="127" y="274"/>
                        <a:pt x="114" y="292"/>
                        <a:pt x="114" y="302"/>
                      </a:cubicBezTo>
                      <a:cubicBezTo>
                        <a:pt x="114" y="305"/>
                        <a:pt x="117" y="306"/>
                        <a:pt x="119" y="307"/>
                      </a:cubicBezTo>
                      <a:cubicBezTo>
                        <a:pt x="113" y="316"/>
                        <a:pt x="110" y="321"/>
                        <a:pt x="101" y="326"/>
                      </a:cubicBezTo>
                      <a:cubicBezTo>
                        <a:pt x="96" y="328"/>
                        <a:pt x="95" y="340"/>
                        <a:pt x="86" y="337"/>
                      </a:cubicBezTo>
                      <a:cubicBezTo>
                        <a:pt x="86" y="337"/>
                        <a:pt x="86" y="337"/>
                        <a:pt x="86" y="337"/>
                      </a:cubicBezTo>
                      <a:cubicBezTo>
                        <a:pt x="82" y="336"/>
                        <a:pt x="75" y="338"/>
                        <a:pt x="72" y="338"/>
                      </a:cubicBezTo>
                      <a:cubicBezTo>
                        <a:pt x="62" y="338"/>
                        <a:pt x="56" y="347"/>
                        <a:pt x="46" y="347"/>
                      </a:cubicBezTo>
                      <a:cubicBezTo>
                        <a:pt x="40" y="347"/>
                        <a:pt x="39" y="331"/>
                        <a:pt x="29" y="331"/>
                      </a:cubicBezTo>
                      <a:cubicBezTo>
                        <a:pt x="22" y="331"/>
                        <a:pt x="17" y="334"/>
                        <a:pt x="10" y="334"/>
                      </a:cubicBezTo>
                      <a:cubicBezTo>
                        <a:pt x="8" y="334"/>
                        <a:pt x="7" y="332"/>
                        <a:pt x="7" y="330"/>
                      </a:cubicBezTo>
                      <a:cubicBezTo>
                        <a:pt x="7" y="321"/>
                        <a:pt x="7" y="318"/>
                        <a:pt x="7" y="313"/>
                      </a:cubicBezTo>
                      <a:cubicBezTo>
                        <a:pt x="3" y="313"/>
                        <a:pt x="0" y="310"/>
                        <a:pt x="0" y="306"/>
                      </a:cubicBezTo>
                      <a:cubicBezTo>
                        <a:pt x="0" y="301"/>
                        <a:pt x="4" y="299"/>
                        <a:pt x="4" y="296"/>
                      </a:cubicBezTo>
                      <a:cubicBezTo>
                        <a:pt x="4" y="285"/>
                        <a:pt x="8" y="274"/>
                        <a:pt x="8" y="262"/>
                      </a:cubicBezTo>
                      <a:cubicBezTo>
                        <a:pt x="8" y="256"/>
                        <a:pt x="4" y="250"/>
                        <a:pt x="4" y="246"/>
                      </a:cubicBezTo>
                      <a:cubicBezTo>
                        <a:pt x="4" y="243"/>
                        <a:pt x="19" y="234"/>
                        <a:pt x="21" y="234"/>
                      </a:cubicBezTo>
                      <a:cubicBezTo>
                        <a:pt x="23" y="234"/>
                        <a:pt x="25" y="236"/>
                        <a:pt x="28" y="235"/>
                      </a:cubicBezTo>
                      <a:cubicBezTo>
                        <a:pt x="48" y="235"/>
                        <a:pt x="48" y="235"/>
                        <a:pt x="48" y="235"/>
                      </a:cubicBezTo>
                      <a:cubicBezTo>
                        <a:pt x="49" y="237"/>
                        <a:pt x="53" y="238"/>
                        <a:pt x="55" y="238"/>
                      </a:cubicBezTo>
                      <a:cubicBezTo>
                        <a:pt x="76" y="238"/>
                        <a:pt x="76" y="238"/>
                        <a:pt x="76" y="238"/>
                      </a:cubicBezTo>
                      <a:cubicBezTo>
                        <a:pt x="82" y="237"/>
                        <a:pt x="84" y="240"/>
                        <a:pt x="89" y="240"/>
                      </a:cubicBezTo>
                      <a:cubicBezTo>
                        <a:pt x="92" y="240"/>
                        <a:pt x="98" y="238"/>
                        <a:pt x="100" y="238"/>
                      </a:cubicBezTo>
                      <a:cubicBezTo>
                        <a:pt x="100" y="229"/>
                        <a:pt x="105" y="226"/>
                        <a:pt x="105" y="218"/>
                      </a:cubicBezTo>
                      <a:cubicBezTo>
                        <a:pt x="105" y="216"/>
                        <a:pt x="105" y="208"/>
                        <a:pt x="105" y="206"/>
                      </a:cubicBezTo>
                      <a:cubicBezTo>
                        <a:pt x="104" y="206"/>
                        <a:pt x="104" y="206"/>
                        <a:pt x="104" y="206"/>
                      </a:cubicBezTo>
                      <a:cubicBezTo>
                        <a:pt x="105" y="205"/>
                        <a:pt x="106" y="201"/>
                        <a:pt x="106" y="200"/>
                      </a:cubicBezTo>
                      <a:cubicBezTo>
                        <a:pt x="106" y="196"/>
                        <a:pt x="103" y="197"/>
                        <a:pt x="103" y="193"/>
                      </a:cubicBezTo>
                      <a:cubicBezTo>
                        <a:pt x="94" y="193"/>
                        <a:pt x="92" y="185"/>
                        <a:pt x="92" y="178"/>
                      </a:cubicBezTo>
                      <a:cubicBezTo>
                        <a:pt x="89" y="178"/>
                        <a:pt x="89" y="175"/>
                        <a:pt x="87" y="175"/>
                      </a:cubicBezTo>
                      <a:cubicBezTo>
                        <a:pt x="79" y="173"/>
                        <a:pt x="60" y="169"/>
                        <a:pt x="60" y="163"/>
                      </a:cubicBezTo>
                      <a:cubicBezTo>
                        <a:pt x="60" y="163"/>
                        <a:pt x="60" y="161"/>
                        <a:pt x="60" y="161"/>
                      </a:cubicBezTo>
                      <a:cubicBezTo>
                        <a:pt x="60" y="157"/>
                        <a:pt x="72" y="154"/>
                        <a:pt x="76" y="153"/>
                      </a:cubicBezTo>
                      <a:cubicBezTo>
                        <a:pt x="78" y="156"/>
                        <a:pt x="85" y="157"/>
                        <a:pt x="88" y="157"/>
                      </a:cubicBezTo>
                      <a:cubicBezTo>
                        <a:pt x="92" y="157"/>
                        <a:pt x="97" y="156"/>
                        <a:pt x="98" y="155"/>
                      </a:cubicBezTo>
                      <a:cubicBezTo>
                        <a:pt x="98" y="152"/>
                        <a:pt x="98" y="152"/>
                        <a:pt x="98" y="152"/>
                      </a:cubicBezTo>
                      <a:cubicBezTo>
                        <a:pt x="95" y="151"/>
                        <a:pt x="97" y="145"/>
                        <a:pt x="96" y="143"/>
                      </a:cubicBezTo>
                      <a:cubicBezTo>
                        <a:pt x="96" y="140"/>
                        <a:pt x="96" y="140"/>
                        <a:pt x="96" y="140"/>
                      </a:cubicBezTo>
                      <a:cubicBezTo>
                        <a:pt x="101" y="140"/>
                        <a:pt x="101" y="140"/>
                        <a:pt x="101" y="140"/>
                      </a:cubicBezTo>
                      <a:cubicBezTo>
                        <a:pt x="104" y="143"/>
                        <a:pt x="109" y="145"/>
                        <a:pt x="114" y="145"/>
                      </a:cubicBezTo>
                      <a:cubicBezTo>
                        <a:pt x="117" y="145"/>
                        <a:pt x="120" y="142"/>
                        <a:pt x="121" y="139"/>
                      </a:cubicBezTo>
                      <a:cubicBezTo>
                        <a:pt x="135" y="139"/>
                        <a:pt x="138" y="129"/>
                        <a:pt x="141" y="119"/>
                      </a:cubicBezTo>
                      <a:cubicBezTo>
                        <a:pt x="143" y="119"/>
                        <a:pt x="145" y="118"/>
                        <a:pt x="147" y="118"/>
                      </a:cubicBezTo>
                      <a:cubicBezTo>
                        <a:pt x="150" y="117"/>
                        <a:pt x="167" y="110"/>
                        <a:pt x="169" y="108"/>
                      </a:cubicBezTo>
                      <a:cubicBezTo>
                        <a:pt x="173" y="104"/>
                        <a:pt x="171" y="99"/>
                        <a:pt x="171" y="94"/>
                      </a:cubicBezTo>
                      <a:cubicBezTo>
                        <a:pt x="171" y="92"/>
                        <a:pt x="175" y="89"/>
                        <a:pt x="176" y="89"/>
                      </a:cubicBezTo>
                      <a:cubicBezTo>
                        <a:pt x="182" y="83"/>
                        <a:pt x="188" y="76"/>
                        <a:pt x="198" y="76"/>
                      </a:cubicBezTo>
                      <a:cubicBezTo>
                        <a:pt x="204" y="76"/>
                        <a:pt x="201" y="77"/>
                        <a:pt x="204" y="76"/>
                      </a:cubicBezTo>
                      <a:cubicBezTo>
                        <a:pt x="206" y="77"/>
                        <a:pt x="207" y="74"/>
                        <a:pt x="208" y="73"/>
                      </a:cubicBezTo>
                      <a:cubicBezTo>
                        <a:pt x="211" y="70"/>
                        <a:pt x="215" y="72"/>
                        <a:pt x="219" y="72"/>
                      </a:cubicBezTo>
                      <a:cubicBezTo>
                        <a:pt x="221" y="72"/>
                        <a:pt x="229" y="68"/>
                        <a:pt x="229" y="65"/>
                      </a:cubicBezTo>
                      <a:cubicBezTo>
                        <a:pt x="229" y="63"/>
                        <a:pt x="225" y="54"/>
                        <a:pt x="225" y="54"/>
                      </a:cubicBezTo>
                      <a:cubicBezTo>
                        <a:pt x="224" y="42"/>
                        <a:pt x="217" y="38"/>
                        <a:pt x="217" y="28"/>
                      </a:cubicBezTo>
                      <a:cubicBezTo>
                        <a:pt x="217" y="9"/>
                        <a:pt x="234" y="8"/>
                        <a:pt x="245" y="0"/>
                      </a:cubicBezTo>
                      <a:cubicBezTo>
                        <a:pt x="245" y="5"/>
                        <a:pt x="245" y="5"/>
                        <a:pt x="245" y="5"/>
                      </a:cubicBezTo>
                      <a:cubicBezTo>
                        <a:pt x="243" y="10"/>
                        <a:pt x="242" y="12"/>
                        <a:pt x="242" y="17"/>
                      </a:cubicBezTo>
                      <a:cubicBezTo>
                        <a:pt x="242" y="21"/>
                        <a:pt x="247" y="22"/>
                        <a:pt x="251" y="22"/>
                      </a:cubicBezTo>
                      <a:cubicBezTo>
                        <a:pt x="251" y="23"/>
                        <a:pt x="251" y="24"/>
                        <a:pt x="251" y="25"/>
                      </a:cubicBezTo>
                      <a:cubicBezTo>
                        <a:pt x="251" y="27"/>
                        <a:pt x="247" y="28"/>
                        <a:pt x="245" y="29"/>
                      </a:cubicBezTo>
                      <a:cubicBezTo>
                        <a:pt x="241" y="34"/>
                        <a:pt x="236" y="38"/>
                        <a:pt x="236" y="46"/>
                      </a:cubicBezTo>
                      <a:cubicBezTo>
                        <a:pt x="236" y="50"/>
                        <a:pt x="238" y="53"/>
                        <a:pt x="240" y="54"/>
                      </a:cubicBezTo>
                      <a:cubicBezTo>
                        <a:pt x="240" y="56"/>
                        <a:pt x="241" y="57"/>
                        <a:pt x="240" y="59"/>
                      </a:cubicBezTo>
                      <a:cubicBezTo>
                        <a:pt x="245" y="59"/>
                        <a:pt x="247" y="60"/>
                        <a:pt x="251" y="60"/>
                      </a:cubicBezTo>
                      <a:cubicBezTo>
                        <a:pt x="252" y="63"/>
                        <a:pt x="253" y="66"/>
                        <a:pt x="254" y="66"/>
                      </a:cubicBezTo>
                      <a:cubicBezTo>
                        <a:pt x="266" y="66"/>
                        <a:pt x="274" y="56"/>
                        <a:pt x="285" y="57"/>
                      </a:cubicBezTo>
                      <a:cubicBezTo>
                        <a:pt x="284" y="59"/>
                        <a:pt x="282" y="60"/>
                        <a:pt x="282" y="62"/>
                      </a:cubicBezTo>
                      <a:cubicBezTo>
                        <a:pt x="282" y="63"/>
                        <a:pt x="289" y="68"/>
                        <a:pt x="289" y="68"/>
                      </a:cubicBezTo>
                      <a:cubicBezTo>
                        <a:pt x="294" y="68"/>
                        <a:pt x="295" y="65"/>
                        <a:pt x="297" y="64"/>
                      </a:cubicBezTo>
                      <a:cubicBezTo>
                        <a:pt x="304" y="60"/>
                        <a:pt x="310" y="62"/>
                        <a:pt x="317" y="59"/>
                      </a:cubicBezTo>
                      <a:cubicBezTo>
                        <a:pt x="321" y="57"/>
                        <a:pt x="328" y="50"/>
                        <a:pt x="333" y="50"/>
                      </a:cubicBezTo>
                      <a:cubicBezTo>
                        <a:pt x="339" y="50"/>
                        <a:pt x="345" y="51"/>
                        <a:pt x="348" y="52"/>
                      </a:cubicBezTo>
                      <a:cubicBezTo>
                        <a:pt x="347" y="54"/>
                        <a:pt x="346" y="56"/>
                        <a:pt x="346" y="57"/>
                      </a:cubicBezTo>
                      <a:cubicBezTo>
                        <a:pt x="358" y="57"/>
                        <a:pt x="370" y="55"/>
                        <a:pt x="378" y="55"/>
                      </a:cubicBezTo>
                      <a:cubicBezTo>
                        <a:pt x="386" y="55"/>
                        <a:pt x="392" y="54"/>
                        <a:pt x="401" y="54"/>
                      </a:cubicBezTo>
                      <a:cubicBezTo>
                        <a:pt x="410" y="54"/>
                        <a:pt x="414" y="70"/>
                        <a:pt x="414" y="80"/>
                      </a:cubicBezTo>
                      <a:cubicBezTo>
                        <a:pt x="414" y="86"/>
                        <a:pt x="408" y="89"/>
                        <a:pt x="408" y="95"/>
                      </a:cubicBezTo>
                      <a:cubicBezTo>
                        <a:pt x="408" y="104"/>
                        <a:pt x="416" y="110"/>
                        <a:pt x="416" y="118"/>
                      </a:cubicBezTo>
                      <a:cubicBezTo>
                        <a:pt x="416" y="123"/>
                        <a:pt x="408" y="125"/>
                        <a:pt x="406" y="128"/>
                      </a:cubicBezTo>
                      <a:cubicBezTo>
                        <a:pt x="401" y="136"/>
                        <a:pt x="399" y="143"/>
                        <a:pt x="399" y="153"/>
                      </a:cubicBezTo>
                      <a:cubicBezTo>
                        <a:pt x="399" y="166"/>
                        <a:pt x="408" y="163"/>
                        <a:pt x="418" y="163"/>
                      </a:cubicBezTo>
                      <a:cubicBezTo>
                        <a:pt x="432" y="163"/>
                        <a:pt x="439" y="157"/>
                        <a:pt x="450" y="157"/>
                      </a:cubicBezTo>
                      <a:cubicBezTo>
                        <a:pt x="461" y="157"/>
                        <a:pt x="459" y="180"/>
                        <a:pt x="470" y="180"/>
                      </a:cubicBezTo>
                      <a:cubicBezTo>
                        <a:pt x="470" y="198"/>
                        <a:pt x="470" y="198"/>
                        <a:pt x="470" y="198"/>
                      </a:cubicBezTo>
                      <a:cubicBezTo>
                        <a:pt x="470" y="200"/>
                        <a:pt x="471" y="201"/>
                        <a:pt x="472" y="201"/>
                      </a:cubicBezTo>
                      <a:cubicBezTo>
                        <a:pt x="474" y="204"/>
                        <a:pt x="474" y="204"/>
                        <a:pt x="474" y="204"/>
                      </a:cubicBezTo>
                      <a:cubicBezTo>
                        <a:pt x="476" y="204"/>
                        <a:pt x="482" y="202"/>
                        <a:pt x="485" y="201"/>
                      </a:cubicBezTo>
                      <a:cubicBezTo>
                        <a:pt x="485" y="204"/>
                        <a:pt x="485" y="206"/>
                        <a:pt x="485" y="208"/>
                      </a:cubicBezTo>
                      <a:cubicBezTo>
                        <a:pt x="481" y="209"/>
                        <a:pt x="476" y="211"/>
                        <a:pt x="476" y="216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 extrusionH="50800"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304" name="Freeform 25"/>
                <p:cNvSpPr>
                  <a:spLocks/>
                </p:cNvSpPr>
                <p:nvPr/>
              </p:nvSpPr>
              <p:spPr bwMode="auto">
                <a:xfrm>
                  <a:off x="4470400" y="1416050"/>
                  <a:ext cx="436563" cy="423863"/>
                </a:xfrm>
                <a:custGeom>
                  <a:avLst/>
                  <a:gdLst/>
                  <a:ahLst/>
                  <a:cxnLst>
                    <a:cxn ang="0">
                      <a:pos x="66" y="236"/>
                    </a:cxn>
                    <a:cxn ang="0">
                      <a:pos x="4" y="254"/>
                    </a:cxn>
                    <a:cxn ang="0">
                      <a:pos x="12" y="241"/>
                    </a:cxn>
                    <a:cxn ang="0">
                      <a:pos x="8" y="231"/>
                    </a:cxn>
                    <a:cxn ang="0">
                      <a:pos x="10" y="190"/>
                    </a:cxn>
                    <a:cxn ang="0">
                      <a:pos x="55" y="163"/>
                    </a:cxn>
                    <a:cxn ang="0">
                      <a:pos x="85" y="129"/>
                    </a:cxn>
                    <a:cxn ang="0">
                      <a:pos x="97" y="102"/>
                    </a:cxn>
                    <a:cxn ang="0">
                      <a:pos x="142" y="55"/>
                    </a:cxn>
                    <a:cxn ang="0">
                      <a:pos x="124" y="57"/>
                    </a:cxn>
                    <a:cxn ang="0">
                      <a:pos x="124" y="49"/>
                    </a:cxn>
                    <a:cxn ang="0">
                      <a:pos x="132" y="44"/>
                    </a:cxn>
                    <a:cxn ang="0">
                      <a:pos x="148" y="57"/>
                    </a:cxn>
                    <a:cxn ang="0">
                      <a:pos x="149" y="45"/>
                    </a:cxn>
                    <a:cxn ang="0">
                      <a:pos x="168" y="37"/>
                    </a:cxn>
                    <a:cxn ang="0">
                      <a:pos x="183" y="28"/>
                    </a:cxn>
                    <a:cxn ang="0">
                      <a:pos x="199" y="21"/>
                    </a:cxn>
                    <a:cxn ang="0">
                      <a:pos x="221" y="17"/>
                    </a:cxn>
                    <a:cxn ang="0">
                      <a:pos x="223" y="5"/>
                    </a:cxn>
                    <a:cxn ang="0">
                      <a:pos x="256" y="6"/>
                    </a:cxn>
                    <a:cxn ang="0">
                      <a:pos x="266" y="7"/>
                    </a:cxn>
                    <a:cxn ang="0">
                      <a:pos x="285" y="2"/>
                    </a:cxn>
                    <a:cxn ang="0">
                      <a:pos x="296" y="6"/>
                    </a:cxn>
                    <a:cxn ang="0">
                      <a:pos x="293" y="24"/>
                    </a:cxn>
                    <a:cxn ang="0">
                      <a:pos x="315" y="32"/>
                    </a:cxn>
                    <a:cxn ang="0">
                      <a:pos x="309" y="72"/>
                    </a:cxn>
                    <a:cxn ang="0">
                      <a:pos x="310" y="113"/>
                    </a:cxn>
                    <a:cxn ang="0">
                      <a:pos x="318" y="148"/>
                    </a:cxn>
                    <a:cxn ang="0">
                      <a:pos x="327" y="172"/>
                    </a:cxn>
                    <a:cxn ang="0">
                      <a:pos x="255" y="224"/>
                    </a:cxn>
                    <a:cxn ang="0">
                      <a:pos x="218" y="225"/>
                    </a:cxn>
                    <a:cxn ang="0">
                      <a:pos x="206" y="200"/>
                    </a:cxn>
                    <a:cxn ang="0">
                      <a:pos x="197" y="174"/>
                    </a:cxn>
                    <a:cxn ang="0">
                      <a:pos x="254" y="130"/>
                    </a:cxn>
                    <a:cxn ang="0">
                      <a:pos x="202" y="135"/>
                    </a:cxn>
                    <a:cxn ang="0">
                      <a:pos x="172" y="169"/>
                    </a:cxn>
                    <a:cxn ang="0">
                      <a:pos x="146" y="201"/>
                    </a:cxn>
                    <a:cxn ang="0">
                      <a:pos x="150" y="218"/>
                    </a:cxn>
                    <a:cxn ang="0">
                      <a:pos x="152" y="253"/>
                    </a:cxn>
                    <a:cxn ang="0">
                      <a:pos x="146" y="283"/>
                    </a:cxn>
                    <a:cxn ang="0">
                      <a:pos x="121" y="304"/>
                    </a:cxn>
                    <a:cxn ang="0">
                      <a:pos x="90" y="297"/>
                    </a:cxn>
                    <a:cxn ang="0">
                      <a:pos x="82" y="269"/>
                    </a:cxn>
                    <a:cxn ang="0">
                      <a:pos x="76" y="245"/>
                    </a:cxn>
                  </a:cxnLst>
                  <a:rect l="0" t="0" r="r" b="b"/>
                  <a:pathLst>
                    <a:path w="327" h="318">
                      <a:moveTo>
                        <a:pt x="76" y="247"/>
                      </a:moveTo>
                      <a:cubicBezTo>
                        <a:pt x="70" y="245"/>
                        <a:pt x="69" y="241"/>
                        <a:pt x="66" y="236"/>
                      </a:cubicBezTo>
                      <a:cubicBezTo>
                        <a:pt x="57" y="249"/>
                        <a:pt x="43" y="266"/>
                        <a:pt x="24" y="266"/>
                      </a:cubicBezTo>
                      <a:cubicBezTo>
                        <a:pt x="22" y="266"/>
                        <a:pt x="4" y="256"/>
                        <a:pt x="4" y="254"/>
                      </a:cubicBezTo>
                      <a:cubicBezTo>
                        <a:pt x="4" y="250"/>
                        <a:pt x="10" y="248"/>
                        <a:pt x="12" y="247"/>
                      </a:cubicBezTo>
                      <a:cubicBezTo>
                        <a:pt x="12" y="241"/>
                        <a:pt x="12" y="241"/>
                        <a:pt x="12" y="241"/>
                      </a:cubicBezTo>
                      <a:cubicBezTo>
                        <a:pt x="6" y="241"/>
                        <a:pt x="6" y="241"/>
                        <a:pt x="0" y="243"/>
                      </a:cubicBezTo>
                      <a:cubicBezTo>
                        <a:pt x="0" y="240"/>
                        <a:pt x="5" y="234"/>
                        <a:pt x="8" y="231"/>
                      </a:cubicBezTo>
                      <a:cubicBezTo>
                        <a:pt x="1" y="223"/>
                        <a:pt x="0" y="212"/>
                        <a:pt x="0" y="200"/>
                      </a:cubicBezTo>
                      <a:cubicBezTo>
                        <a:pt x="0" y="193"/>
                        <a:pt x="7" y="194"/>
                        <a:pt x="10" y="190"/>
                      </a:cubicBezTo>
                      <a:cubicBezTo>
                        <a:pt x="15" y="182"/>
                        <a:pt x="20" y="177"/>
                        <a:pt x="30" y="174"/>
                      </a:cubicBezTo>
                      <a:cubicBezTo>
                        <a:pt x="38" y="172"/>
                        <a:pt x="39" y="162"/>
                        <a:pt x="55" y="163"/>
                      </a:cubicBezTo>
                      <a:cubicBezTo>
                        <a:pt x="50" y="162"/>
                        <a:pt x="49" y="161"/>
                        <a:pt x="45" y="160"/>
                      </a:cubicBezTo>
                      <a:cubicBezTo>
                        <a:pt x="64" y="155"/>
                        <a:pt x="71" y="140"/>
                        <a:pt x="85" y="129"/>
                      </a:cubicBezTo>
                      <a:cubicBezTo>
                        <a:pt x="90" y="126"/>
                        <a:pt x="89" y="112"/>
                        <a:pt x="93" y="112"/>
                      </a:cubicBezTo>
                      <a:cubicBezTo>
                        <a:pt x="93" y="112"/>
                        <a:pt x="97" y="102"/>
                        <a:pt x="97" y="102"/>
                      </a:cubicBezTo>
                      <a:cubicBezTo>
                        <a:pt x="102" y="93"/>
                        <a:pt x="109" y="87"/>
                        <a:pt x="118" y="83"/>
                      </a:cubicBezTo>
                      <a:cubicBezTo>
                        <a:pt x="127" y="80"/>
                        <a:pt x="139" y="65"/>
                        <a:pt x="142" y="55"/>
                      </a:cubicBezTo>
                      <a:cubicBezTo>
                        <a:pt x="131" y="58"/>
                        <a:pt x="126" y="63"/>
                        <a:pt x="116" y="63"/>
                      </a:cubicBezTo>
                      <a:cubicBezTo>
                        <a:pt x="118" y="60"/>
                        <a:pt x="123" y="58"/>
                        <a:pt x="124" y="57"/>
                      </a:cubicBezTo>
                      <a:cubicBezTo>
                        <a:pt x="122" y="57"/>
                        <a:pt x="118" y="56"/>
                        <a:pt x="118" y="56"/>
                      </a:cubicBezTo>
                      <a:cubicBezTo>
                        <a:pt x="119" y="51"/>
                        <a:pt x="121" y="49"/>
                        <a:pt x="124" y="49"/>
                      </a:cubicBezTo>
                      <a:cubicBezTo>
                        <a:pt x="126" y="49"/>
                        <a:pt x="127" y="50"/>
                        <a:pt x="128" y="50"/>
                      </a:cubicBezTo>
                      <a:cubicBezTo>
                        <a:pt x="129" y="47"/>
                        <a:pt x="131" y="46"/>
                        <a:pt x="132" y="44"/>
                      </a:cubicBezTo>
                      <a:cubicBezTo>
                        <a:pt x="134" y="47"/>
                        <a:pt x="135" y="49"/>
                        <a:pt x="133" y="52"/>
                      </a:cubicBezTo>
                      <a:cubicBezTo>
                        <a:pt x="140" y="52"/>
                        <a:pt x="142" y="57"/>
                        <a:pt x="148" y="57"/>
                      </a:cubicBezTo>
                      <a:cubicBezTo>
                        <a:pt x="150" y="57"/>
                        <a:pt x="155" y="46"/>
                        <a:pt x="156" y="46"/>
                      </a:cubicBezTo>
                      <a:cubicBezTo>
                        <a:pt x="153" y="45"/>
                        <a:pt x="153" y="44"/>
                        <a:pt x="149" y="45"/>
                      </a:cubicBezTo>
                      <a:cubicBezTo>
                        <a:pt x="151" y="41"/>
                        <a:pt x="154" y="38"/>
                        <a:pt x="159" y="38"/>
                      </a:cubicBezTo>
                      <a:cubicBezTo>
                        <a:pt x="162" y="38"/>
                        <a:pt x="165" y="39"/>
                        <a:pt x="168" y="37"/>
                      </a:cubicBezTo>
                      <a:cubicBezTo>
                        <a:pt x="165" y="35"/>
                        <a:pt x="166" y="35"/>
                        <a:pt x="164" y="33"/>
                      </a:cubicBezTo>
                      <a:cubicBezTo>
                        <a:pt x="169" y="29"/>
                        <a:pt x="176" y="29"/>
                        <a:pt x="183" y="28"/>
                      </a:cubicBezTo>
                      <a:cubicBezTo>
                        <a:pt x="183" y="33"/>
                        <a:pt x="183" y="33"/>
                        <a:pt x="183" y="33"/>
                      </a:cubicBezTo>
                      <a:cubicBezTo>
                        <a:pt x="189" y="32"/>
                        <a:pt x="190" y="22"/>
                        <a:pt x="199" y="21"/>
                      </a:cubicBezTo>
                      <a:cubicBezTo>
                        <a:pt x="199" y="29"/>
                        <a:pt x="199" y="29"/>
                        <a:pt x="199" y="29"/>
                      </a:cubicBezTo>
                      <a:cubicBezTo>
                        <a:pt x="205" y="18"/>
                        <a:pt x="213" y="21"/>
                        <a:pt x="221" y="17"/>
                      </a:cubicBezTo>
                      <a:cubicBezTo>
                        <a:pt x="217" y="15"/>
                        <a:pt x="214" y="14"/>
                        <a:pt x="214" y="11"/>
                      </a:cubicBezTo>
                      <a:cubicBezTo>
                        <a:pt x="214" y="9"/>
                        <a:pt x="222" y="7"/>
                        <a:pt x="223" y="5"/>
                      </a:cubicBezTo>
                      <a:cubicBezTo>
                        <a:pt x="226" y="8"/>
                        <a:pt x="228" y="11"/>
                        <a:pt x="232" y="11"/>
                      </a:cubicBezTo>
                      <a:cubicBezTo>
                        <a:pt x="239" y="11"/>
                        <a:pt x="256" y="0"/>
                        <a:pt x="256" y="6"/>
                      </a:cubicBezTo>
                      <a:cubicBezTo>
                        <a:pt x="256" y="12"/>
                        <a:pt x="248" y="14"/>
                        <a:pt x="247" y="20"/>
                      </a:cubicBezTo>
                      <a:cubicBezTo>
                        <a:pt x="255" y="21"/>
                        <a:pt x="258" y="11"/>
                        <a:pt x="266" y="7"/>
                      </a:cubicBezTo>
                      <a:cubicBezTo>
                        <a:pt x="267" y="10"/>
                        <a:pt x="267" y="12"/>
                        <a:pt x="268" y="15"/>
                      </a:cubicBezTo>
                      <a:cubicBezTo>
                        <a:pt x="274" y="9"/>
                        <a:pt x="277" y="7"/>
                        <a:pt x="285" y="2"/>
                      </a:cubicBezTo>
                      <a:cubicBezTo>
                        <a:pt x="285" y="8"/>
                        <a:pt x="284" y="12"/>
                        <a:pt x="289" y="13"/>
                      </a:cubicBezTo>
                      <a:cubicBezTo>
                        <a:pt x="290" y="9"/>
                        <a:pt x="292" y="6"/>
                        <a:pt x="296" y="6"/>
                      </a:cubicBezTo>
                      <a:cubicBezTo>
                        <a:pt x="298" y="6"/>
                        <a:pt x="307" y="11"/>
                        <a:pt x="311" y="13"/>
                      </a:cubicBezTo>
                      <a:cubicBezTo>
                        <a:pt x="307" y="24"/>
                        <a:pt x="303" y="20"/>
                        <a:pt x="293" y="24"/>
                      </a:cubicBezTo>
                      <a:cubicBezTo>
                        <a:pt x="298" y="27"/>
                        <a:pt x="301" y="28"/>
                        <a:pt x="301" y="30"/>
                      </a:cubicBezTo>
                      <a:cubicBezTo>
                        <a:pt x="305" y="31"/>
                        <a:pt x="314" y="32"/>
                        <a:pt x="315" y="32"/>
                      </a:cubicBezTo>
                      <a:cubicBezTo>
                        <a:pt x="309" y="36"/>
                        <a:pt x="293" y="44"/>
                        <a:pt x="293" y="55"/>
                      </a:cubicBezTo>
                      <a:cubicBezTo>
                        <a:pt x="293" y="63"/>
                        <a:pt x="309" y="62"/>
                        <a:pt x="309" y="72"/>
                      </a:cubicBezTo>
                      <a:cubicBezTo>
                        <a:pt x="309" y="80"/>
                        <a:pt x="301" y="83"/>
                        <a:pt x="301" y="91"/>
                      </a:cubicBezTo>
                      <a:cubicBezTo>
                        <a:pt x="301" y="99"/>
                        <a:pt x="310" y="104"/>
                        <a:pt x="310" y="113"/>
                      </a:cubicBezTo>
                      <a:cubicBezTo>
                        <a:pt x="310" y="118"/>
                        <a:pt x="305" y="121"/>
                        <a:pt x="305" y="126"/>
                      </a:cubicBezTo>
                      <a:cubicBezTo>
                        <a:pt x="305" y="136"/>
                        <a:pt x="318" y="138"/>
                        <a:pt x="318" y="148"/>
                      </a:cubicBezTo>
                      <a:cubicBezTo>
                        <a:pt x="318" y="151"/>
                        <a:pt x="314" y="153"/>
                        <a:pt x="313" y="154"/>
                      </a:cubicBezTo>
                      <a:cubicBezTo>
                        <a:pt x="317" y="161"/>
                        <a:pt x="327" y="163"/>
                        <a:pt x="327" y="172"/>
                      </a:cubicBezTo>
                      <a:cubicBezTo>
                        <a:pt x="327" y="187"/>
                        <a:pt x="297" y="203"/>
                        <a:pt x="288" y="215"/>
                      </a:cubicBezTo>
                      <a:cubicBezTo>
                        <a:pt x="283" y="224"/>
                        <a:pt x="263" y="226"/>
                        <a:pt x="255" y="224"/>
                      </a:cubicBezTo>
                      <a:cubicBezTo>
                        <a:pt x="246" y="227"/>
                        <a:pt x="236" y="231"/>
                        <a:pt x="228" y="231"/>
                      </a:cubicBezTo>
                      <a:cubicBezTo>
                        <a:pt x="222" y="231"/>
                        <a:pt x="218" y="230"/>
                        <a:pt x="218" y="225"/>
                      </a:cubicBezTo>
                      <a:cubicBezTo>
                        <a:pt x="209" y="225"/>
                        <a:pt x="199" y="219"/>
                        <a:pt x="199" y="210"/>
                      </a:cubicBezTo>
                      <a:cubicBezTo>
                        <a:pt x="199" y="205"/>
                        <a:pt x="204" y="202"/>
                        <a:pt x="206" y="200"/>
                      </a:cubicBezTo>
                      <a:cubicBezTo>
                        <a:pt x="201" y="198"/>
                        <a:pt x="197" y="188"/>
                        <a:pt x="197" y="183"/>
                      </a:cubicBezTo>
                      <a:cubicBezTo>
                        <a:pt x="197" y="180"/>
                        <a:pt x="198" y="178"/>
                        <a:pt x="197" y="174"/>
                      </a:cubicBezTo>
                      <a:cubicBezTo>
                        <a:pt x="216" y="174"/>
                        <a:pt x="225" y="150"/>
                        <a:pt x="237" y="144"/>
                      </a:cubicBezTo>
                      <a:cubicBezTo>
                        <a:pt x="243" y="140"/>
                        <a:pt x="254" y="138"/>
                        <a:pt x="254" y="130"/>
                      </a:cubicBezTo>
                      <a:cubicBezTo>
                        <a:pt x="254" y="119"/>
                        <a:pt x="239" y="117"/>
                        <a:pt x="228" y="117"/>
                      </a:cubicBezTo>
                      <a:cubicBezTo>
                        <a:pt x="213" y="117"/>
                        <a:pt x="202" y="122"/>
                        <a:pt x="202" y="135"/>
                      </a:cubicBezTo>
                      <a:cubicBezTo>
                        <a:pt x="202" y="140"/>
                        <a:pt x="203" y="142"/>
                        <a:pt x="202" y="145"/>
                      </a:cubicBezTo>
                      <a:cubicBezTo>
                        <a:pt x="202" y="155"/>
                        <a:pt x="181" y="164"/>
                        <a:pt x="172" y="169"/>
                      </a:cubicBezTo>
                      <a:cubicBezTo>
                        <a:pt x="165" y="174"/>
                        <a:pt x="157" y="175"/>
                        <a:pt x="152" y="183"/>
                      </a:cubicBezTo>
                      <a:cubicBezTo>
                        <a:pt x="149" y="189"/>
                        <a:pt x="153" y="198"/>
                        <a:pt x="146" y="201"/>
                      </a:cubicBezTo>
                      <a:cubicBezTo>
                        <a:pt x="146" y="210"/>
                        <a:pt x="146" y="210"/>
                        <a:pt x="146" y="210"/>
                      </a:cubicBezTo>
                      <a:cubicBezTo>
                        <a:pt x="149" y="212"/>
                        <a:pt x="150" y="215"/>
                        <a:pt x="150" y="218"/>
                      </a:cubicBezTo>
                      <a:cubicBezTo>
                        <a:pt x="158" y="219"/>
                        <a:pt x="170" y="227"/>
                        <a:pt x="170" y="235"/>
                      </a:cubicBezTo>
                      <a:cubicBezTo>
                        <a:pt x="170" y="242"/>
                        <a:pt x="157" y="253"/>
                        <a:pt x="152" y="253"/>
                      </a:cubicBezTo>
                      <a:cubicBezTo>
                        <a:pt x="143" y="253"/>
                        <a:pt x="140" y="266"/>
                        <a:pt x="140" y="275"/>
                      </a:cubicBezTo>
                      <a:cubicBezTo>
                        <a:pt x="140" y="280"/>
                        <a:pt x="144" y="282"/>
                        <a:pt x="146" y="283"/>
                      </a:cubicBezTo>
                      <a:cubicBezTo>
                        <a:pt x="145" y="294"/>
                        <a:pt x="135" y="295"/>
                        <a:pt x="133" y="304"/>
                      </a:cubicBezTo>
                      <a:cubicBezTo>
                        <a:pt x="127" y="304"/>
                        <a:pt x="125" y="304"/>
                        <a:pt x="121" y="304"/>
                      </a:cubicBezTo>
                      <a:cubicBezTo>
                        <a:pt x="114" y="304"/>
                        <a:pt x="111" y="318"/>
                        <a:pt x="100" y="318"/>
                      </a:cubicBezTo>
                      <a:cubicBezTo>
                        <a:pt x="97" y="318"/>
                        <a:pt x="90" y="299"/>
                        <a:pt x="90" y="297"/>
                      </a:cubicBezTo>
                      <a:cubicBezTo>
                        <a:pt x="90" y="296"/>
                        <a:pt x="91" y="294"/>
                        <a:pt x="91" y="293"/>
                      </a:cubicBezTo>
                      <a:cubicBezTo>
                        <a:pt x="84" y="285"/>
                        <a:pt x="85" y="279"/>
                        <a:pt x="82" y="269"/>
                      </a:cubicBezTo>
                      <a:cubicBezTo>
                        <a:pt x="79" y="263"/>
                        <a:pt x="73" y="261"/>
                        <a:pt x="73" y="253"/>
                      </a:cubicBezTo>
                      <a:cubicBezTo>
                        <a:pt x="73" y="250"/>
                        <a:pt x="75" y="246"/>
                        <a:pt x="76" y="245"/>
                      </a:cubicBezTo>
                      <a:lnTo>
                        <a:pt x="76" y="24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 extrusionH="50800"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305" name="Freeform 26"/>
                <p:cNvSpPr>
                  <a:spLocks/>
                </p:cNvSpPr>
                <p:nvPr/>
              </p:nvSpPr>
              <p:spPr bwMode="auto">
                <a:xfrm>
                  <a:off x="4559300" y="1109663"/>
                  <a:ext cx="234950" cy="128588"/>
                </a:xfrm>
                <a:custGeom>
                  <a:avLst/>
                  <a:gdLst/>
                  <a:ahLst/>
                  <a:cxnLst>
                    <a:cxn ang="0">
                      <a:pos x="148" y="79"/>
                    </a:cxn>
                    <a:cxn ang="0">
                      <a:pos x="148" y="71"/>
                    </a:cxn>
                    <a:cxn ang="0">
                      <a:pos x="128" y="71"/>
                    </a:cxn>
                    <a:cxn ang="0">
                      <a:pos x="135" y="58"/>
                    </a:cxn>
                    <a:cxn ang="0">
                      <a:pos x="126" y="46"/>
                    </a:cxn>
                    <a:cxn ang="0">
                      <a:pos x="132" y="45"/>
                    </a:cxn>
                    <a:cxn ang="0">
                      <a:pos x="121" y="38"/>
                    </a:cxn>
                    <a:cxn ang="0">
                      <a:pos x="97" y="69"/>
                    </a:cxn>
                    <a:cxn ang="0">
                      <a:pos x="90" y="73"/>
                    </a:cxn>
                    <a:cxn ang="0">
                      <a:pos x="78" y="97"/>
                    </a:cxn>
                    <a:cxn ang="0">
                      <a:pos x="43" y="69"/>
                    </a:cxn>
                    <a:cxn ang="0">
                      <a:pos x="60" y="70"/>
                    </a:cxn>
                    <a:cxn ang="0">
                      <a:pos x="74" y="66"/>
                    </a:cxn>
                    <a:cxn ang="0">
                      <a:pos x="54" y="64"/>
                    </a:cxn>
                    <a:cxn ang="0">
                      <a:pos x="38" y="58"/>
                    </a:cxn>
                    <a:cxn ang="0">
                      <a:pos x="50" y="54"/>
                    </a:cxn>
                    <a:cxn ang="0">
                      <a:pos x="72" y="43"/>
                    </a:cxn>
                    <a:cxn ang="0">
                      <a:pos x="61" y="43"/>
                    </a:cxn>
                    <a:cxn ang="0">
                      <a:pos x="54" y="39"/>
                    </a:cxn>
                    <a:cxn ang="0">
                      <a:pos x="51" y="39"/>
                    </a:cxn>
                    <a:cxn ang="0">
                      <a:pos x="38" y="51"/>
                    </a:cxn>
                    <a:cxn ang="0">
                      <a:pos x="23" y="44"/>
                    </a:cxn>
                    <a:cxn ang="0">
                      <a:pos x="27" y="43"/>
                    </a:cxn>
                    <a:cxn ang="0">
                      <a:pos x="15" y="28"/>
                    </a:cxn>
                    <a:cxn ang="0">
                      <a:pos x="11" y="26"/>
                    </a:cxn>
                    <a:cxn ang="0">
                      <a:pos x="0" y="16"/>
                    </a:cxn>
                    <a:cxn ang="0">
                      <a:pos x="16" y="5"/>
                    </a:cxn>
                    <a:cxn ang="0">
                      <a:pos x="38" y="7"/>
                    </a:cxn>
                    <a:cxn ang="0">
                      <a:pos x="32" y="13"/>
                    </a:cxn>
                    <a:cxn ang="0">
                      <a:pos x="44" y="20"/>
                    </a:cxn>
                    <a:cxn ang="0">
                      <a:pos x="41" y="14"/>
                    </a:cxn>
                    <a:cxn ang="0">
                      <a:pos x="49" y="7"/>
                    </a:cxn>
                    <a:cxn ang="0">
                      <a:pos x="68" y="26"/>
                    </a:cxn>
                    <a:cxn ang="0">
                      <a:pos x="63" y="7"/>
                    </a:cxn>
                    <a:cxn ang="0">
                      <a:pos x="72" y="0"/>
                    </a:cxn>
                    <a:cxn ang="0">
                      <a:pos x="90" y="9"/>
                    </a:cxn>
                    <a:cxn ang="0">
                      <a:pos x="88" y="18"/>
                    </a:cxn>
                    <a:cxn ang="0">
                      <a:pos x="96" y="12"/>
                    </a:cxn>
                    <a:cxn ang="0">
                      <a:pos x="102" y="23"/>
                    </a:cxn>
                    <a:cxn ang="0">
                      <a:pos x="106" y="23"/>
                    </a:cxn>
                    <a:cxn ang="0">
                      <a:pos x="141" y="41"/>
                    </a:cxn>
                    <a:cxn ang="0">
                      <a:pos x="137" y="42"/>
                    </a:cxn>
                    <a:cxn ang="0">
                      <a:pos x="145" y="42"/>
                    </a:cxn>
                    <a:cxn ang="0">
                      <a:pos x="145" y="49"/>
                    </a:cxn>
                    <a:cxn ang="0">
                      <a:pos x="159" y="49"/>
                    </a:cxn>
                    <a:cxn ang="0">
                      <a:pos x="176" y="64"/>
                    </a:cxn>
                    <a:cxn ang="0">
                      <a:pos x="148" y="79"/>
                    </a:cxn>
                  </a:cxnLst>
                  <a:rect l="0" t="0" r="r" b="b"/>
                  <a:pathLst>
                    <a:path w="176" h="97">
                      <a:moveTo>
                        <a:pt x="148" y="79"/>
                      </a:moveTo>
                      <a:cubicBezTo>
                        <a:pt x="147" y="76"/>
                        <a:pt x="147" y="74"/>
                        <a:pt x="148" y="71"/>
                      </a:cubicBezTo>
                      <a:cubicBezTo>
                        <a:pt x="143" y="71"/>
                        <a:pt x="134" y="71"/>
                        <a:pt x="128" y="71"/>
                      </a:cubicBezTo>
                      <a:cubicBezTo>
                        <a:pt x="129" y="63"/>
                        <a:pt x="134" y="65"/>
                        <a:pt x="135" y="58"/>
                      </a:cubicBezTo>
                      <a:cubicBezTo>
                        <a:pt x="132" y="57"/>
                        <a:pt x="128" y="49"/>
                        <a:pt x="126" y="46"/>
                      </a:cubicBezTo>
                      <a:cubicBezTo>
                        <a:pt x="128" y="45"/>
                        <a:pt x="130" y="45"/>
                        <a:pt x="132" y="45"/>
                      </a:cubicBezTo>
                      <a:cubicBezTo>
                        <a:pt x="125" y="44"/>
                        <a:pt x="121" y="38"/>
                        <a:pt x="121" y="38"/>
                      </a:cubicBezTo>
                      <a:cubicBezTo>
                        <a:pt x="106" y="38"/>
                        <a:pt x="102" y="58"/>
                        <a:pt x="97" y="69"/>
                      </a:cubicBezTo>
                      <a:cubicBezTo>
                        <a:pt x="96" y="72"/>
                        <a:pt x="93" y="71"/>
                        <a:pt x="90" y="73"/>
                      </a:cubicBezTo>
                      <a:cubicBezTo>
                        <a:pt x="83" y="79"/>
                        <a:pt x="84" y="91"/>
                        <a:pt x="78" y="97"/>
                      </a:cubicBezTo>
                      <a:cubicBezTo>
                        <a:pt x="67" y="90"/>
                        <a:pt x="43" y="84"/>
                        <a:pt x="43" y="69"/>
                      </a:cubicBezTo>
                      <a:cubicBezTo>
                        <a:pt x="49" y="68"/>
                        <a:pt x="60" y="70"/>
                        <a:pt x="60" y="70"/>
                      </a:cubicBezTo>
                      <a:cubicBezTo>
                        <a:pt x="64" y="66"/>
                        <a:pt x="69" y="67"/>
                        <a:pt x="74" y="66"/>
                      </a:cubicBezTo>
                      <a:cubicBezTo>
                        <a:pt x="72" y="64"/>
                        <a:pt x="57" y="64"/>
                        <a:pt x="54" y="64"/>
                      </a:cubicBezTo>
                      <a:cubicBezTo>
                        <a:pt x="49" y="64"/>
                        <a:pt x="38" y="69"/>
                        <a:pt x="38" y="58"/>
                      </a:cubicBezTo>
                      <a:cubicBezTo>
                        <a:pt x="38" y="54"/>
                        <a:pt x="48" y="54"/>
                        <a:pt x="50" y="54"/>
                      </a:cubicBezTo>
                      <a:cubicBezTo>
                        <a:pt x="56" y="52"/>
                        <a:pt x="68" y="47"/>
                        <a:pt x="72" y="43"/>
                      </a:cubicBezTo>
                      <a:cubicBezTo>
                        <a:pt x="66" y="43"/>
                        <a:pt x="63" y="43"/>
                        <a:pt x="61" y="43"/>
                      </a:cubicBezTo>
                      <a:cubicBezTo>
                        <a:pt x="60" y="43"/>
                        <a:pt x="56" y="40"/>
                        <a:pt x="54" y="39"/>
                      </a:cubicBezTo>
                      <a:cubicBezTo>
                        <a:pt x="53" y="39"/>
                        <a:pt x="52" y="39"/>
                        <a:pt x="51" y="39"/>
                      </a:cubicBezTo>
                      <a:cubicBezTo>
                        <a:pt x="47" y="41"/>
                        <a:pt x="47" y="51"/>
                        <a:pt x="38" y="51"/>
                      </a:cubicBezTo>
                      <a:cubicBezTo>
                        <a:pt x="31" y="51"/>
                        <a:pt x="26" y="48"/>
                        <a:pt x="23" y="44"/>
                      </a:cubicBezTo>
                      <a:cubicBezTo>
                        <a:pt x="25" y="43"/>
                        <a:pt x="26" y="43"/>
                        <a:pt x="27" y="43"/>
                      </a:cubicBezTo>
                      <a:cubicBezTo>
                        <a:pt x="19" y="39"/>
                        <a:pt x="13" y="35"/>
                        <a:pt x="15" y="28"/>
                      </a:cubicBezTo>
                      <a:cubicBezTo>
                        <a:pt x="13" y="28"/>
                        <a:pt x="12" y="26"/>
                        <a:pt x="11" y="26"/>
                      </a:cubicBezTo>
                      <a:cubicBezTo>
                        <a:pt x="8" y="26"/>
                        <a:pt x="3" y="19"/>
                        <a:pt x="0" y="16"/>
                      </a:cubicBezTo>
                      <a:cubicBezTo>
                        <a:pt x="2" y="14"/>
                        <a:pt x="11" y="5"/>
                        <a:pt x="16" y="5"/>
                      </a:cubicBezTo>
                      <a:cubicBezTo>
                        <a:pt x="23" y="5"/>
                        <a:pt x="27" y="5"/>
                        <a:pt x="38" y="7"/>
                      </a:cubicBezTo>
                      <a:cubicBezTo>
                        <a:pt x="35" y="10"/>
                        <a:pt x="34" y="11"/>
                        <a:pt x="32" y="13"/>
                      </a:cubicBezTo>
                      <a:cubicBezTo>
                        <a:pt x="37" y="17"/>
                        <a:pt x="41" y="17"/>
                        <a:pt x="44" y="20"/>
                      </a:cubicBezTo>
                      <a:cubicBezTo>
                        <a:pt x="42" y="19"/>
                        <a:pt x="41" y="17"/>
                        <a:pt x="41" y="14"/>
                      </a:cubicBezTo>
                      <a:cubicBezTo>
                        <a:pt x="41" y="10"/>
                        <a:pt x="45" y="7"/>
                        <a:pt x="49" y="7"/>
                      </a:cubicBezTo>
                      <a:cubicBezTo>
                        <a:pt x="60" y="7"/>
                        <a:pt x="57" y="22"/>
                        <a:pt x="68" y="26"/>
                      </a:cubicBezTo>
                      <a:cubicBezTo>
                        <a:pt x="66" y="19"/>
                        <a:pt x="63" y="15"/>
                        <a:pt x="63" y="7"/>
                      </a:cubicBezTo>
                      <a:cubicBezTo>
                        <a:pt x="63" y="0"/>
                        <a:pt x="66" y="0"/>
                        <a:pt x="72" y="0"/>
                      </a:cubicBezTo>
                      <a:cubicBezTo>
                        <a:pt x="78" y="0"/>
                        <a:pt x="90" y="4"/>
                        <a:pt x="90" y="9"/>
                      </a:cubicBezTo>
                      <a:cubicBezTo>
                        <a:pt x="90" y="12"/>
                        <a:pt x="88" y="15"/>
                        <a:pt x="88" y="18"/>
                      </a:cubicBezTo>
                      <a:cubicBezTo>
                        <a:pt x="92" y="16"/>
                        <a:pt x="93" y="12"/>
                        <a:pt x="96" y="12"/>
                      </a:cubicBezTo>
                      <a:cubicBezTo>
                        <a:pt x="103" y="12"/>
                        <a:pt x="102" y="19"/>
                        <a:pt x="102" y="23"/>
                      </a:cubicBezTo>
                      <a:cubicBezTo>
                        <a:pt x="103" y="23"/>
                        <a:pt x="105" y="23"/>
                        <a:pt x="106" y="23"/>
                      </a:cubicBezTo>
                      <a:cubicBezTo>
                        <a:pt x="113" y="23"/>
                        <a:pt x="137" y="36"/>
                        <a:pt x="141" y="41"/>
                      </a:cubicBezTo>
                      <a:cubicBezTo>
                        <a:pt x="140" y="42"/>
                        <a:pt x="138" y="42"/>
                        <a:pt x="137" y="42"/>
                      </a:cubicBezTo>
                      <a:cubicBezTo>
                        <a:pt x="140" y="43"/>
                        <a:pt x="142" y="42"/>
                        <a:pt x="145" y="42"/>
                      </a:cubicBezTo>
                      <a:cubicBezTo>
                        <a:pt x="146" y="44"/>
                        <a:pt x="146" y="47"/>
                        <a:pt x="145" y="49"/>
                      </a:cubicBezTo>
                      <a:cubicBezTo>
                        <a:pt x="151" y="49"/>
                        <a:pt x="154" y="49"/>
                        <a:pt x="159" y="49"/>
                      </a:cubicBezTo>
                      <a:cubicBezTo>
                        <a:pt x="159" y="62"/>
                        <a:pt x="172" y="59"/>
                        <a:pt x="176" y="64"/>
                      </a:cubicBezTo>
                      <a:cubicBezTo>
                        <a:pt x="164" y="68"/>
                        <a:pt x="159" y="76"/>
                        <a:pt x="148" y="79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 extrusionH="50800"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306" name="Freeform 27"/>
                <p:cNvSpPr>
                  <a:spLocks/>
                </p:cNvSpPr>
                <p:nvPr/>
              </p:nvSpPr>
              <p:spPr bwMode="auto">
                <a:xfrm>
                  <a:off x="4683125" y="1089025"/>
                  <a:ext cx="150813" cy="55563"/>
                </a:xfrm>
                <a:custGeom>
                  <a:avLst/>
                  <a:gdLst/>
                  <a:ahLst/>
                  <a:cxnLst>
                    <a:cxn ang="0">
                      <a:pos x="114" y="19"/>
                    </a:cxn>
                    <a:cxn ang="0">
                      <a:pos x="69" y="41"/>
                    </a:cxn>
                    <a:cxn ang="0">
                      <a:pos x="54" y="34"/>
                    </a:cxn>
                    <a:cxn ang="0">
                      <a:pos x="28" y="34"/>
                    </a:cxn>
                    <a:cxn ang="0">
                      <a:pos x="23" y="26"/>
                    </a:cxn>
                    <a:cxn ang="0">
                      <a:pos x="32" y="26"/>
                    </a:cxn>
                    <a:cxn ang="0">
                      <a:pos x="43" y="24"/>
                    </a:cxn>
                    <a:cxn ang="0">
                      <a:pos x="22" y="23"/>
                    </a:cxn>
                    <a:cxn ang="0">
                      <a:pos x="6" y="18"/>
                    </a:cxn>
                    <a:cxn ang="0">
                      <a:pos x="0" y="7"/>
                    </a:cxn>
                    <a:cxn ang="0">
                      <a:pos x="6" y="7"/>
                    </a:cxn>
                    <a:cxn ang="0">
                      <a:pos x="15" y="8"/>
                    </a:cxn>
                    <a:cxn ang="0">
                      <a:pos x="15" y="6"/>
                    </a:cxn>
                    <a:cxn ang="0">
                      <a:pos x="23" y="6"/>
                    </a:cxn>
                    <a:cxn ang="0">
                      <a:pos x="21" y="2"/>
                    </a:cxn>
                    <a:cxn ang="0">
                      <a:pos x="33" y="2"/>
                    </a:cxn>
                    <a:cxn ang="0">
                      <a:pos x="51" y="11"/>
                    </a:cxn>
                    <a:cxn ang="0">
                      <a:pos x="62" y="0"/>
                    </a:cxn>
                    <a:cxn ang="0">
                      <a:pos x="67" y="0"/>
                    </a:cxn>
                    <a:cxn ang="0">
                      <a:pos x="67" y="12"/>
                    </a:cxn>
                    <a:cxn ang="0">
                      <a:pos x="80" y="7"/>
                    </a:cxn>
                    <a:cxn ang="0">
                      <a:pos x="95" y="7"/>
                    </a:cxn>
                    <a:cxn ang="0">
                      <a:pos x="114" y="19"/>
                    </a:cxn>
                  </a:cxnLst>
                  <a:rect l="0" t="0" r="r" b="b"/>
                  <a:pathLst>
                    <a:path w="114" h="41">
                      <a:moveTo>
                        <a:pt x="114" y="19"/>
                      </a:moveTo>
                      <a:cubicBezTo>
                        <a:pt x="104" y="26"/>
                        <a:pt x="82" y="41"/>
                        <a:pt x="69" y="41"/>
                      </a:cubicBezTo>
                      <a:cubicBezTo>
                        <a:pt x="61" y="41"/>
                        <a:pt x="57" y="39"/>
                        <a:pt x="54" y="34"/>
                      </a:cubicBezTo>
                      <a:cubicBezTo>
                        <a:pt x="28" y="34"/>
                        <a:pt x="28" y="34"/>
                        <a:pt x="28" y="34"/>
                      </a:cubicBezTo>
                      <a:cubicBezTo>
                        <a:pt x="25" y="32"/>
                        <a:pt x="23" y="30"/>
                        <a:pt x="23" y="26"/>
                      </a:cubicBezTo>
                      <a:cubicBezTo>
                        <a:pt x="26" y="26"/>
                        <a:pt x="31" y="26"/>
                        <a:pt x="32" y="26"/>
                      </a:cubicBezTo>
                      <a:cubicBezTo>
                        <a:pt x="36" y="25"/>
                        <a:pt x="40" y="25"/>
                        <a:pt x="43" y="24"/>
                      </a:cubicBezTo>
                      <a:cubicBezTo>
                        <a:pt x="41" y="24"/>
                        <a:pt x="23" y="23"/>
                        <a:pt x="22" y="23"/>
                      </a:cubicBezTo>
                      <a:cubicBezTo>
                        <a:pt x="14" y="23"/>
                        <a:pt x="6" y="28"/>
                        <a:pt x="6" y="18"/>
                      </a:cubicBezTo>
                      <a:cubicBezTo>
                        <a:pt x="3" y="15"/>
                        <a:pt x="0" y="12"/>
                        <a:pt x="0" y="7"/>
                      </a:cubicBezTo>
                      <a:cubicBezTo>
                        <a:pt x="6" y="7"/>
                        <a:pt x="6" y="7"/>
                        <a:pt x="6" y="7"/>
                      </a:cubicBezTo>
                      <a:cubicBezTo>
                        <a:pt x="9" y="9"/>
                        <a:pt x="13" y="10"/>
                        <a:pt x="15" y="8"/>
                      </a:cubicBezTo>
                      <a:cubicBezTo>
                        <a:pt x="15" y="6"/>
                        <a:pt x="15" y="6"/>
                        <a:pt x="15" y="6"/>
                      </a:cubicBezTo>
                      <a:cubicBezTo>
                        <a:pt x="23" y="6"/>
                        <a:pt x="23" y="6"/>
                        <a:pt x="23" y="6"/>
                      </a:cubicBezTo>
                      <a:cubicBezTo>
                        <a:pt x="21" y="2"/>
                        <a:pt x="21" y="2"/>
                        <a:pt x="21" y="2"/>
                      </a:cubicBezTo>
                      <a:cubicBezTo>
                        <a:pt x="33" y="2"/>
                        <a:pt x="33" y="2"/>
                        <a:pt x="33" y="2"/>
                      </a:cubicBezTo>
                      <a:cubicBezTo>
                        <a:pt x="36" y="4"/>
                        <a:pt x="48" y="11"/>
                        <a:pt x="51" y="11"/>
                      </a:cubicBezTo>
                      <a:cubicBezTo>
                        <a:pt x="56" y="11"/>
                        <a:pt x="59" y="2"/>
                        <a:pt x="62" y="0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67" y="6"/>
                        <a:pt x="66" y="8"/>
                        <a:pt x="67" y="12"/>
                      </a:cubicBezTo>
                      <a:cubicBezTo>
                        <a:pt x="71" y="12"/>
                        <a:pt x="73" y="7"/>
                        <a:pt x="80" y="7"/>
                      </a:cubicBezTo>
                      <a:cubicBezTo>
                        <a:pt x="91" y="7"/>
                        <a:pt x="88" y="7"/>
                        <a:pt x="95" y="7"/>
                      </a:cubicBezTo>
                      <a:cubicBezTo>
                        <a:pt x="103" y="7"/>
                        <a:pt x="112" y="14"/>
                        <a:pt x="114" y="19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 extrusionH="50800"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307" name="Freeform 28"/>
                <p:cNvSpPr>
                  <a:spLocks/>
                </p:cNvSpPr>
                <p:nvPr/>
              </p:nvSpPr>
              <p:spPr bwMode="auto">
                <a:xfrm>
                  <a:off x="4219575" y="1841500"/>
                  <a:ext cx="73025" cy="87313"/>
                </a:xfrm>
                <a:custGeom>
                  <a:avLst/>
                  <a:gdLst/>
                  <a:ahLst/>
                  <a:cxnLst>
                    <a:cxn ang="0">
                      <a:pos x="9" y="19"/>
                    </a:cxn>
                    <a:cxn ang="0">
                      <a:pos x="22" y="14"/>
                    </a:cxn>
                    <a:cxn ang="0">
                      <a:pos x="19" y="8"/>
                    </a:cxn>
                    <a:cxn ang="0">
                      <a:pos x="32" y="0"/>
                    </a:cxn>
                    <a:cxn ang="0">
                      <a:pos x="40" y="0"/>
                    </a:cxn>
                    <a:cxn ang="0">
                      <a:pos x="55" y="18"/>
                    </a:cxn>
                    <a:cxn ang="0">
                      <a:pos x="47" y="24"/>
                    </a:cxn>
                    <a:cxn ang="0">
                      <a:pos x="47" y="39"/>
                    </a:cxn>
                    <a:cxn ang="0">
                      <a:pos x="47" y="52"/>
                    </a:cxn>
                    <a:cxn ang="0">
                      <a:pos x="35" y="54"/>
                    </a:cxn>
                    <a:cxn ang="0">
                      <a:pos x="19" y="64"/>
                    </a:cxn>
                    <a:cxn ang="0">
                      <a:pos x="11" y="65"/>
                    </a:cxn>
                    <a:cxn ang="0">
                      <a:pos x="0" y="55"/>
                    </a:cxn>
                    <a:cxn ang="0">
                      <a:pos x="13" y="33"/>
                    </a:cxn>
                    <a:cxn ang="0">
                      <a:pos x="4" y="23"/>
                    </a:cxn>
                    <a:cxn ang="0">
                      <a:pos x="9" y="19"/>
                    </a:cxn>
                  </a:cxnLst>
                  <a:rect l="0" t="0" r="r" b="b"/>
                  <a:pathLst>
                    <a:path w="55" h="65">
                      <a:moveTo>
                        <a:pt x="9" y="19"/>
                      </a:moveTo>
                      <a:cubicBezTo>
                        <a:pt x="12" y="19"/>
                        <a:pt x="19" y="16"/>
                        <a:pt x="22" y="14"/>
                      </a:cubicBezTo>
                      <a:cubicBezTo>
                        <a:pt x="20" y="11"/>
                        <a:pt x="19" y="10"/>
                        <a:pt x="19" y="8"/>
                      </a:cubicBezTo>
                      <a:cubicBezTo>
                        <a:pt x="19" y="5"/>
                        <a:pt x="28" y="0"/>
                        <a:pt x="32" y="0"/>
                      </a:cubicBezTo>
                      <a:cubicBezTo>
                        <a:pt x="35" y="0"/>
                        <a:pt x="37" y="0"/>
                        <a:pt x="40" y="0"/>
                      </a:cubicBezTo>
                      <a:cubicBezTo>
                        <a:pt x="50" y="0"/>
                        <a:pt x="55" y="10"/>
                        <a:pt x="55" y="18"/>
                      </a:cubicBezTo>
                      <a:cubicBezTo>
                        <a:pt x="55" y="21"/>
                        <a:pt x="47" y="21"/>
                        <a:pt x="47" y="24"/>
                      </a:cubicBezTo>
                      <a:cubicBezTo>
                        <a:pt x="47" y="27"/>
                        <a:pt x="47" y="39"/>
                        <a:pt x="47" y="39"/>
                      </a:cubicBezTo>
                      <a:cubicBezTo>
                        <a:pt x="47" y="43"/>
                        <a:pt x="50" y="48"/>
                        <a:pt x="47" y="52"/>
                      </a:cubicBezTo>
                      <a:cubicBezTo>
                        <a:pt x="44" y="54"/>
                        <a:pt x="40" y="54"/>
                        <a:pt x="35" y="54"/>
                      </a:cubicBezTo>
                      <a:cubicBezTo>
                        <a:pt x="28" y="54"/>
                        <a:pt x="23" y="61"/>
                        <a:pt x="19" y="64"/>
                      </a:cubicBezTo>
                      <a:cubicBezTo>
                        <a:pt x="17" y="65"/>
                        <a:pt x="13" y="65"/>
                        <a:pt x="11" y="65"/>
                      </a:cubicBezTo>
                      <a:cubicBezTo>
                        <a:pt x="6" y="65"/>
                        <a:pt x="0" y="60"/>
                        <a:pt x="0" y="55"/>
                      </a:cubicBezTo>
                      <a:cubicBezTo>
                        <a:pt x="0" y="44"/>
                        <a:pt x="11" y="43"/>
                        <a:pt x="13" y="33"/>
                      </a:cubicBezTo>
                      <a:cubicBezTo>
                        <a:pt x="8" y="30"/>
                        <a:pt x="4" y="28"/>
                        <a:pt x="4" y="23"/>
                      </a:cubicBezTo>
                      <a:cubicBezTo>
                        <a:pt x="4" y="18"/>
                        <a:pt x="8" y="19"/>
                        <a:pt x="9" y="19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 extrusionH="50800"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308" name="Freeform 29"/>
                <p:cNvSpPr>
                  <a:spLocks/>
                </p:cNvSpPr>
                <p:nvPr/>
              </p:nvSpPr>
              <p:spPr bwMode="auto">
                <a:xfrm>
                  <a:off x="4276725" y="1758950"/>
                  <a:ext cx="139700" cy="203200"/>
                </a:xfrm>
                <a:custGeom>
                  <a:avLst/>
                  <a:gdLst/>
                  <a:ahLst/>
                  <a:cxnLst>
                    <a:cxn ang="0">
                      <a:pos x="96" y="102"/>
                    </a:cxn>
                    <a:cxn ang="0">
                      <a:pos x="91" y="128"/>
                    </a:cxn>
                    <a:cxn ang="0">
                      <a:pos x="100" y="133"/>
                    </a:cxn>
                    <a:cxn ang="0">
                      <a:pos x="70" y="139"/>
                    </a:cxn>
                    <a:cxn ang="0">
                      <a:pos x="39" y="141"/>
                    </a:cxn>
                    <a:cxn ang="0">
                      <a:pos x="26" y="148"/>
                    </a:cxn>
                    <a:cxn ang="0">
                      <a:pos x="16" y="152"/>
                    </a:cxn>
                    <a:cxn ang="0">
                      <a:pos x="32" y="133"/>
                    </a:cxn>
                    <a:cxn ang="0">
                      <a:pos x="46" y="124"/>
                    </a:cxn>
                    <a:cxn ang="0">
                      <a:pos x="26" y="123"/>
                    </a:cxn>
                    <a:cxn ang="0">
                      <a:pos x="19" y="123"/>
                    </a:cxn>
                    <a:cxn ang="0">
                      <a:pos x="28" y="96"/>
                    </a:cxn>
                    <a:cxn ang="0">
                      <a:pos x="48" y="81"/>
                    </a:cxn>
                    <a:cxn ang="0">
                      <a:pos x="40" y="70"/>
                    </a:cxn>
                    <a:cxn ang="0">
                      <a:pos x="26" y="72"/>
                    </a:cxn>
                    <a:cxn ang="0">
                      <a:pos x="23" y="59"/>
                    </a:cxn>
                    <a:cxn ang="0">
                      <a:pos x="16" y="49"/>
                    </a:cxn>
                    <a:cxn ang="0">
                      <a:pos x="12" y="55"/>
                    </a:cxn>
                    <a:cxn ang="0">
                      <a:pos x="14" y="45"/>
                    </a:cxn>
                    <a:cxn ang="0">
                      <a:pos x="8" y="38"/>
                    </a:cxn>
                    <a:cxn ang="0">
                      <a:pos x="11" y="29"/>
                    </a:cxn>
                    <a:cxn ang="0">
                      <a:pos x="8" y="20"/>
                    </a:cxn>
                    <a:cxn ang="0">
                      <a:pos x="12" y="21"/>
                    </a:cxn>
                    <a:cxn ang="0">
                      <a:pos x="16" y="14"/>
                    </a:cxn>
                    <a:cxn ang="0">
                      <a:pos x="25" y="0"/>
                    </a:cxn>
                    <a:cxn ang="0">
                      <a:pos x="42" y="4"/>
                    </a:cxn>
                    <a:cxn ang="0">
                      <a:pos x="33" y="19"/>
                    </a:cxn>
                    <a:cxn ang="0">
                      <a:pos x="47" y="46"/>
                    </a:cxn>
                    <a:cxn ang="0">
                      <a:pos x="53" y="50"/>
                    </a:cxn>
                    <a:cxn ang="0">
                      <a:pos x="84" y="89"/>
                    </a:cxn>
                    <a:cxn ang="0">
                      <a:pos x="87" y="102"/>
                    </a:cxn>
                    <a:cxn ang="0">
                      <a:pos x="92" y="102"/>
                    </a:cxn>
                  </a:cxnLst>
                  <a:rect l="0" t="0" r="r" b="b"/>
                  <a:pathLst>
                    <a:path w="105" h="152">
                      <a:moveTo>
                        <a:pt x="90" y="103"/>
                      </a:moveTo>
                      <a:cubicBezTo>
                        <a:pt x="93" y="101"/>
                        <a:pt x="92" y="102"/>
                        <a:pt x="96" y="102"/>
                      </a:cubicBezTo>
                      <a:cubicBezTo>
                        <a:pt x="101" y="102"/>
                        <a:pt x="105" y="106"/>
                        <a:pt x="105" y="110"/>
                      </a:cubicBezTo>
                      <a:cubicBezTo>
                        <a:pt x="105" y="118"/>
                        <a:pt x="94" y="122"/>
                        <a:pt x="91" y="128"/>
                      </a:cubicBezTo>
                      <a:cubicBezTo>
                        <a:pt x="95" y="129"/>
                        <a:pt x="97" y="130"/>
                        <a:pt x="100" y="130"/>
                      </a:cubicBezTo>
                      <a:cubicBezTo>
                        <a:pt x="100" y="133"/>
                        <a:pt x="100" y="133"/>
                        <a:pt x="100" y="133"/>
                      </a:cubicBezTo>
                      <a:cubicBezTo>
                        <a:pt x="96" y="137"/>
                        <a:pt x="93" y="139"/>
                        <a:pt x="87" y="139"/>
                      </a:cubicBezTo>
                      <a:cubicBezTo>
                        <a:pt x="82" y="139"/>
                        <a:pt x="72" y="139"/>
                        <a:pt x="70" y="139"/>
                      </a:cubicBezTo>
                      <a:cubicBezTo>
                        <a:pt x="65" y="139"/>
                        <a:pt x="53" y="143"/>
                        <a:pt x="47" y="143"/>
                      </a:cubicBezTo>
                      <a:cubicBezTo>
                        <a:pt x="44" y="143"/>
                        <a:pt x="42" y="141"/>
                        <a:pt x="39" y="141"/>
                      </a:cubicBezTo>
                      <a:cubicBezTo>
                        <a:pt x="34" y="141"/>
                        <a:pt x="32" y="144"/>
                        <a:pt x="32" y="148"/>
                      </a:cubicBezTo>
                      <a:cubicBezTo>
                        <a:pt x="26" y="148"/>
                        <a:pt x="26" y="148"/>
                        <a:pt x="26" y="148"/>
                      </a:cubicBezTo>
                      <a:cubicBezTo>
                        <a:pt x="23" y="148"/>
                        <a:pt x="21" y="150"/>
                        <a:pt x="19" y="152"/>
                      </a:cubicBezTo>
                      <a:cubicBezTo>
                        <a:pt x="16" y="152"/>
                        <a:pt x="16" y="152"/>
                        <a:pt x="16" y="152"/>
                      </a:cubicBezTo>
                      <a:cubicBezTo>
                        <a:pt x="16" y="149"/>
                        <a:pt x="16" y="149"/>
                        <a:pt x="16" y="149"/>
                      </a:cubicBezTo>
                      <a:cubicBezTo>
                        <a:pt x="17" y="147"/>
                        <a:pt x="30" y="133"/>
                        <a:pt x="32" y="133"/>
                      </a:cubicBezTo>
                      <a:cubicBezTo>
                        <a:pt x="38" y="131"/>
                        <a:pt x="47" y="133"/>
                        <a:pt x="47" y="127"/>
                      </a:cubicBezTo>
                      <a:cubicBezTo>
                        <a:pt x="47" y="126"/>
                        <a:pt x="46" y="125"/>
                        <a:pt x="46" y="124"/>
                      </a:cubicBezTo>
                      <a:cubicBezTo>
                        <a:pt x="44" y="126"/>
                        <a:pt x="41" y="128"/>
                        <a:pt x="38" y="128"/>
                      </a:cubicBezTo>
                      <a:cubicBezTo>
                        <a:pt x="32" y="128"/>
                        <a:pt x="30" y="123"/>
                        <a:pt x="26" y="123"/>
                      </a:cubicBezTo>
                      <a:cubicBezTo>
                        <a:pt x="23" y="123"/>
                        <a:pt x="23" y="125"/>
                        <a:pt x="21" y="125"/>
                      </a:cubicBezTo>
                      <a:cubicBezTo>
                        <a:pt x="20" y="125"/>
                        <a:pt x="19" y="124"/>
                        <a:pt x="19" y="123"/>
                      </a:cubicBezTo>
                      <a:cubicBezTo>
                        <a:pt x="19" y="116"/>
                        <a:pt x="31" y="116"/>
                        <a:pt x="31" y="109"/>
                      </a:cubicBezTo>
                      <a:cubicBezTo>
                        <a:pt x="31" y="103"/>
                        <a:pt x="28" y="101"/>
                        <a:pt x="28" y="96"/>
                      </a:cubicBezTo>
                      <a:cubicBezTo>
                        <a:pt x="36" y="96"/>
                        <a:pt x="45" y="92"/>
                        <a:pt x="48" y="88"/>
                      </a:cubicBezTo>
                      <a:cubicBezTo>
                        <a:pt x="48" y="81"/>
                        <a:pt x="48" y="81"/>
                        <a:pt x="48" y="81"/>
                      </a:cubicBezTo>
                      <a:cubicBezTo>
                        <a:pt x="43" y="82"/>
                        <a:pt x="37" y="81"/>
                        <a:pt x="37" y="77"/>
                      </a:cubicBezTo>
                      <a:cubicBezTo>
                        <a:pt x="37" y="73"/>
                        <a:pt x="39" y="72"/>
                        <a:pt x="40" y="70"/>
                      </a:cubicBezTo>
                      <a:cubicBezTo>
                        <a:pt x="39" y="70"/>
                        <a:pt x="38" y="70"/>
                        <a:pt x="36" y="70"/>
                      </a:cubicBezTo>
                      <a:cubicBezTo>
                        <a:pt x="32" y="70"/>
                        <a:pt x="30" y="72"/>
                        <a:pt x="26" y="72"/>
                      </a:cubicBezTo>
                      <a:cubicBezTo>
                        <a:pt x="22" y="72"/>
                        <a:pt x="19" y="72"/>
                        <a:pt x="19" y="69"/>
                      </a:cubicBezTo>
                      <a:cubicBezTo>
                        <a:pt x="19" y="65"/>
                        <a:pt x="23" y="63"/>
                        <a:pt x="23" y="59"/>
                      </a:cubicBezTo>
                      <a:cubicBezTo>
                        <a:pt x="23" y="55"/>
                        <a:pt x="22" y="55"/>
                        <a:pt x="23" y="51"/>
                      </a:cubicBezTo>
                      <a:cubicBezTo>
                        <a:pt x="20" y="51"/>
                        <a:pt x="17" y="50"/>
                        <a:pt x="16" y="49"/>
                      </a:cubicBezTo>
                      <a:cubicBezTo>
                        <a:pt x="14" y="52"/>
                        <a:pt x="15" y="54"/>
                        <a:pt x="16" y="55"/>
                      </a:cubicBezTo>
                      <a:cubicBezTo>
                        <a:pt x="12" y="55"/>
                        <a:pt x="12" y="55"/>
                        <a:pt x="12" y="55"/>
                      </a:cubicBezTo>
                      <a:cubicBezTo>
                        <a:pt x="12" y="52"/>
                        <a:pt x="12" y="51"/>
                        <a:pt x="12" y="48"/>
                      </a:cubicBezTo>
                      <a:cubicBezTo>
                        <a:pt x="12" y="47"/>
                        <a:pt x="13" y="46"/>
                        <a:pt x="14" y="45"/>
                      </a:cubicBezTo>
                      <a:cubicBezTo>
                        <a:pt x="14" y="41"/>
                        <a:pt x="14" y="41"/>
                        <a:pt x="14" y="41"/>
                      </a:cubicBezTo>
                      <a:cubicBezTo>
                        <a:pt x="12" y="41"/>
                        <a:pt x="8" y="40"/>
                        <a:pt x="8" y="38"/>
                      </a:cubicBezTo>
                      <a:cubicBezTo>
                        <a:pt x="8" y="36"/>
                        <a:pt x="11" y="32"/>
                        <a:pt x="11" y="32"/>
                      </a:cubicBezTo>
                      <a:cubicBezTo>
                        <a:pt x="11" y="29"/>
                        <a:pt x="11" y="29"/>
                        <a:pt x="11" y="29"/>
                      </a:cubicBezTo>
                      <a:cubicBezTo>
                        <a:pt x="4" y="27"/>
                        <a:pt x="0" y="26"/>
                        <a:pt x="0" y="20"/>
                      </a:cubicBezTo>
                      <a:cubicBezTo>
                        <a:pt x="8" y="20"/>
                        <a:pt x="8" y="20"/>
                        <a:pt x="8" y="20"/>
                      </a:cubicBezTo>
                      <a:cubicBezTo>
                        <a:pt x="8" y="23"/>
                        <a:pt x="10" y="24"/>
                        <a:pt x="11" y="24"/>
                      </a:cubicBezTo>
                      <a:cubicBezTo>
                        <a:pt x="12" y="24"/>
                        <a:pt x="12" y="22"/>
                        <a:pt x="12" y="21"/>
                      </a:cubicBezTo>
                      <a:cubicBezTo>
                        <a:pt x="12" y="21"/>
                        <a:pt x="10" y="20"/>
                        <a:pt x="10" y="19"/>
                      </a:cubicBezTo>
                      <a:cubicBezTo>
                        <a:pt x="10" y="15"/>
                        <a:pt x="13" y="14"/>
                        <a:pt x="16" y="14"/>
                      </a:cubicBezTo>
                      <a:cubicBezTo>
                        <a:pt x="16" y="10"/>
                        <a:pt x="18" y="8"/>
                        <a:pt x="18" y="6"/>
                      </a:cubicBezTo>
                      <a:cubicBezTo>
                        <a:pt x="18" y="4"/>
                        <a:pt x="23" y="0"/>
                        <a:pt x="25" y="0"/>
                      </a:cubicBezTo>
                      <a:cubicBezTo>
                        <a:pt x="30" y="0"/>
                        <a:pt x="35" y="0"/>
                        <a:pt x="38" y="0"/>
                      </a:cubicBezTo>
                      <a:cubicBezTo>
                        <a:pt x="40" y="0"/>
                        <a:pt x="42" y="3"/>
                        <a:pt x="42" y="4"/>
                      </a:cubicBezTo>
                      <a:cubicBezTo>
                        <a:pt x="42" y="10"/>
                        <a:pt x="33" y="10"/>
                        <a:pt x="31" y="16"/>
                      </a:cubicBezTo>
                      <a:cubicBezTo>
                        <a:pt x="31" y="17"/>
                        <a:pt x="32" y="18"/>
                        <a:pt x="33" y="19"/>
                      </a:cubicBezTo>
                      <a:cubicBezTo>
                        <a:pt x="59" y="19"/>
                        <a:pt x="59" y="19"/>
                        <a:pt x="59" y="19"/>
                      </a:cubicBezTo>
                      <a:cubicBezTo>
                        <a:pt x="60" y="32"/>
                        <a:pt x="47" y="37"/>
                        <a:pt x="47" y="46"/>
                      </a:cubicBezTo>
                      <a:cubicBezTo>
                        <a:pt x="45" y="47"/>
                        <a:pt x="44" y="48"/>
                        <a:pt x="43" y="50"/>
                      </a:cubicBezTo>
                      <a:cubicBezTo>
                        <a:pt x="48" y="51"/>
                        <a:pt x="50" y="49"/>
                        <a:pt x="53" y="50"/>
                      </a:cubicBezTo>
                      <a:cubicBezTo>
                        <a:pt x="62" y="53"/>
                        <a:pt x="60" y="63"/>
                        <a:pt x="66" y="69"/>
                      </a:cubicBezTo>
                      <a:cubicBezTo>
                        <a:pt x="73" y="76"/>
                        <a:pt x="84" y="79"/>
                        <a:pt x="84" y="89"/>
                      </a:cubicBezTo>
                      <a:cubicBezTo>
                        <a:pt x="84" y="93"/>
                        <a:pt x="89" y="95"/>
                        <a:pt x="89" y="99"/>
                      </a:cubicBezTo>
                      <a:cubicBezTo>
                        <a:pt x="89" y="100"/>
                        <a:pt x="88" y="101"/>
                        <a:pt x="87" y="102"/>
                      </a:cubicBezTo>
                      <a:cubicBezTo>
                        <a:pt x="87" y="105"/>
                        <a:pt x="87" y="105"/>
                        <a:pt x="87" y="105"/>
                      </a:cubicBezTo>
                      <a:cubicBezTo>
                        <a:pt x="90" y="104"/>
                        <a:pt x="90" y="103"/>
                        <a:pt x="92" y="102"/>
                      </a:cubicBezTo>
                      <a:lnTo>
                        <a:pt x="90" y="10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 extrusionH="50800"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309" name="Freeform 31"/>
                <p:cNvSpPr>
                  <a:spLocks/>
                </p:cNvSpPr>
                <p:nvPr/>
              </p:nvSpPr>
              <p:spPr bwMode="auto">
                <a:xfrm>
                  <a:off x="4592638" y="2203450"/>
                  <a:ext cx="46038" cy="30163"/>
                </a:xfrm>
                <a:custGeom>
                  <a:avLst/>
                  <a:gdLst/>
                  <a:ahLst/>
                  <a:cxnLst>
                    <a:cxn ang="0">
                      <a:pos x="0" y="5"/>
                    </a:cxn>
                    <a:cxn ang="0">
                      <a:pos x="0" y="8"/>
                    </a:cxn>
                    <a:cxn ang="0">
                      <a:pos x="7" y="10"/>
                    </a:cxn>
                    <a:cxn ang="0">
                      <a:pos x="27" y="21"/>
                    </a:cxn>
                    <a:cxn ang="0">
                      <a:pos x="30" y="23"/>
                    </a:cxn>
                    <a:cxn ang="0">
                      <a:pos x="33" y="20"/>
                    </a:cxn>
                    <a:cxn ang="0">
                      <a:pos x="31" y="13"/>
                    </a:cxn>
                    <a:cxn ang="0">
                      <a:pos x="33" y="8"/>
                    </a:cxn>
                    <a:cxn ang="0">
                      <a:pos x="35" y="3"/>
                    </a:cxn>
                    <a:cxn ang="0">
                      <a:pos x="20" y="6"/>
                    </a:cxn>
                    <a:cxn ang="0">
                      <a:pos x="0" y="5"/>
                    </a:cxn>
                  </a:cxnLst>
                  <a:rect l="0" t="0" r="r" b="b"/>
                  <a:pathLst>
                    <a:path w="35" h="23">
                      <a:moveTo>
                        <a:pt x="0" y="5"/>
                      </a:moveTo>
                      <a:cubicBezTo>
                        <a:pt x="0" y="8"/>
                        <a:pt x="0" y="8"/>
                        <a:pt x="0" y="8"/>
                      </a:cubicBezTo>
                      <a:cubicBezTo>
                        <a:pt x="2" y="10"/>
                        <a:pt x="5" y="10"/>
                        <a:pt x="7" y="10"/>
                      </a:cubicBezTo>
                      <a:cubicBezTo>
                        <a:pt x="14" y="12"/>
                        <a:pt x="19" y="20"/>
                        <a:pt x="27" y="21"/>
                      </a:cubicBezTo>
                      <a:cubicBezTo>
                        <a:pt x="27" y="23"/>
                        <a:pt x="29" y="23"/>
                        <a:pt x="30" y="23"/>
                      </a:cubicBezTo>
                      <a:cubicBezTo>
                        <a:pt x="32" y="23"/>
                        <a:pt x="33" y="21"/>
                        <a:pt x="33" y="20"/>
                      </a:cubicBezTo>
                      <a:cubicBezTo>
                        <a:pt x="33" y="17"/>
                        <a:pt x="31" y="16"/>
                        <a:pt x="31" y="13"/>
                      </a:cubicBezTo>
                      <a:cubicBezTo>
                        <a:pt x="31" y="11"/>
                        <a:pt x="33" y="8"/>
                        <a:pt x="33" y="8"/>
                      </a:cubicBezTo>
                      <a:cubicBezTo>
                        <a:pt x="35" y="3"/>
                        <a:pt x="35" y="3"/>
                        <a:pt x="35" y="3"/>
                      </a:cubicBezTo>
                      <a:cubicBezTo>
                        <a:pt x="28" y="2"/>
                        <a:pt x="25" y="6"/>
                        <a:pt x="20" y="6"/>
                      </a:cubicBezTo>
                      <a:cubicBezTo>
                        <a:pt x="14" y="6"/>
                        <a:pt x="10" y="0"/>
                        <a:pt x="0" y="5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 extrusionH="50800"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310" name="Freeform 32"/>
                <p:cNvSpPr>
                  <a:spLocks/>
                </p:cNvSpPr>
                <p:nvPr/>
              </p:nvSpPr>
              <p:spPr bwMode="auto">
                <a:xfrm>
                  <a:off x="4527550" y="2111375"/>
                  <a:ext cx="15875" cy="30163"/>
                </a:xfrm>
                <a:custGeom>
                  <a:avLst/>
                  <a:gdLst/>
                  <a:ahLst/>
                  <a:cxnLst>
                    <a:cxn ang="0">
                      <a:pos x="3" y="5"/>
                    </a:cxn>
                    <a:cxn ang="0">
                      <a:pos x="10" y="0"/>
                    </a:cxn>
                    <a:cxn ang="0">
                      <a:pos x="12" y="5"/>
                    </a:cxn>
                    <a:cxn ang="0">
                      <a:pos x="8" y="23"/>
                    </a:cxn>
                    <a:cxn ang="0">
                      <a:pos x="0" y="6"/>
                    </a:cxn>
                    <a:cxn ang="0">
                      <a:pos x="3" y="5"/>
                    </a:cxn>
                  </a:cxnLst>
                  <a:rect l="0" t="0" r="r" b="b"/>
                  <a:pathLst>
                    <a:path w="12" h="23">
                      <a:moveTo>
                        <a:pt x="3" y="5"/>
                      </a:moveTo>
                      <a:cubicBezTo>
                        <a:pt x="6" y="5"/>
                        <a:pt x="8" y="1"/>
                        <a:pt x="10" y="0"/>
                      </a:cubicBezTo>
                      <a:cubicBezTo>
                        <a:pt x="10" y="3"/>
                        <a:pt x="11" y="5"/>
                        <a:pt x="12" y="5"/>
                      </a:cubicBezTo>
                      <a:cubicBezTo>
                        <a:pt x="11" y="11"/>
                        <a:pt x="10" y="20"/>
                        <a:pt x="8" y="23"/>
                      </a:cubicBezTo>
                      <a:cubicBezTo>
                        <a:pt x="4" y="22"/>
                        <a:pt x="2" y="9"/>
                        <a:pt x="0" y="6"/>
                      </a:cubicBezTo>
                      <a:cubicBezTo>
                        <a:pt x="1" y="6"/>
                        <a:pt x="2" y="5"/>
                        <a:pt x="3" y="5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 extrusionH="50800"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311" name="Freeform 33"/>
                <p:cNvSpPr>
                  <a:spLocks/>
                </p:cNvSpPr>
                <p:nvPr/>
              </p:nvSpPr>
              <p:spPr bwMode="auto">
                <a:xfrm>
                  <a:off x="4524375" y="2144713"/>
                  <a:ext cx="25400" cy="44450"/>
                </a:xfrm>
                <a:custGeom>
                  <a:avLst/>
                  <a:gdLst/>
                  <a:ahLst/>
                  <a:cxnLst>
                    <a:cxn ang="0">
                      <a:pos x="5" y="15"/>
                    </a:cxn>
                    <a:cxn ang="0">
                      <a:pos x="0" y="6"/>
                    </a:cxn>
                    <a:cxn ang="0">
                      <a:pos x="9" y="0"/>
                    </a:cxn>
                    <a:cxn ang="0">
                      <a:pos x="15" y="3"/>
                    </a:cxn>
                    <a:cxn ang="0">
                      <a:pos x="18" y="21"/>
                    </a:cxn>
                    <a:cxn ang="0">
                      <a:pos x="6" y="33"/>
                    </a:cxn>
                    <a:cxn ang="0">
                      <a:pos x="2" y="24"/>
                    </a:cxn>
                    <a:cxn ang="0">
                      <a:pos x="5" y="15"/>
                    </a:cxn>
                  </a:cxnLst>
                  <a:rect l="0" t="0" r="r" b="b"/>
                  <a:pathLst>
                    <a:path w="19" h="33">
                      <a:moveTo>
                        <a:pt x="5" y="15"/>
                      </a:moveTo>
                      <a:cubicBezTo>
                        <a:pt x="5" y="12"/>
                        <a:pt x="1" y="9"/>
                        <a:pt x="0" y="6"/>
                      </a:cubicBezTo>
                      <a:cubicBezTo>
                        <a:pt x="5" y="4"/>
                        <a:pt x="5" y="0"/>
                        <a:pt x="9" y="0"/>
                      </a:cubicBezTo>
                      <a:cubicBezTo>
                        <a:pt x="13" y="0"/>
                        <a:pt x="14" y="3"/>
                        <a:pt x="15" y="3"/>
                      </a:cubicBezTo>
                      <a:cubicBezTo>
                        <a:pt x="19" y="10"/>
                        <a:pt x="18" y="14"/>
                        <a:pt x="18" y="21"/>
                      </a:cubicBezTo>
                      <a:cubicBezTo>
                        <a:pt x="18" y="27"/>
                        <a:pt x="10" y="33"/>
                        <a:pt x="6" y="33"/>
                      </a:cubicBezTo>
                      <a:cubicBezTo>
                        <a:pt x="2" y="33"/>
                        <a:pt x="2" y="27"/>
                        <a:pt x="2" y="24"/>
                      </a:cubicBezTo>
                      <a:cubicBezTo>
                        <a:pt x="2" y="20"/>
                        <a:pt x="5" y="18"/>
                        <a:pt x="5" y="15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 extrusionH="50800"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312" name="Freeform 34"/>
                <p:cNvSpPr>
                  <a:spLocks/>
                </p:cNvSpPr>
                <p:nvPr/>
              </p:nvSpPr>
              <p:spPr bwMode="auto">
                <a:xfrm>
                  <a:off x="4429125" y="2171700"/>
                  <a:ext cx="12700" cy="9525"/>
                </a:xfrm>
                <a:custGeom>
                  <a:avLst/>
                  <a:gdLst/>
                  <a:ahLst/>
                  <a:cxnLst>
                    <a:cxn ang="0">
                      <a:pos x="9" y="5"/>
                    </a:cxn>
                    <a:cxn ang="0">
                      <a:pos x="6" y="7"/>
                    </a:cxn>
                    <a:cxn ang="0">
                      <a:pos x="0" y="3"/>
                    </a:cxn>
                    <a:cxn ang="0">
                      <a:pos x="7" y="0"/>
                    </a:cxn>
                    <a:cxn ang="0">
                      <a:pos x="9" y="5"/>
                    </a:cxn>
                  </a:cxnLst>
                  <a:rect l="0" t="0" r="r" b="b"/>
                  <a:pathLst>
                    <a:path w="9" h="7">
                      <a:moveTo>
                        <a:pt x="9" y="5"/>
                      </a:moveTo>
                      <a:cubicBezTo>
                        <a:pt x="9" y="6"/>
                        <a:pt x="7" y="7"/>
                        <a:pt x="6" y="7"/>
                      </a:cubicBezTo>
                      <a:cubicBezTo>
                        <a:pt x="4" y="7"/>
                        <a:pt x="1" y="3"/>
                        <a:pt x="0" y="3"/>
                      </a:cubicBezTo>
                      <a:cubicBezTo>
                        <a:pt x="3" y="2"/>
                        <a:pt x="5" y="0"/>
                        <a:pt x="7" y="0"/>
                      </a:cubicBezTo>
                      <a:cubicBezTo>
                        <a:pt x="7" y="1"/>
                        <a:pt x="9" y="3"/>
                        <a:pt x="9" y="5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 extrusionH="50800"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313" name="Freeform 35"/>
                <p:cNvSpPr>
                  <a:spLocks/>
                </p:cNvSpPr>
                <p:nvPr/>
              </p:nvSpPr>
              <p:spPr bwMode="auto">
                <a:xfrm>
                  <a:off x="4551363" y="1833563"/>
                  <a:ext cx="15875" cy="19050"/>
                </a:xfrm>
                <a:custGeom>
                  <a:avLst/>
                  <a:gdLst/>
                  <a:ahLst/>
                  <a:cxnLst>
                    <a:cxn ang="0">
                      <a:pos x="11" y="10"/>
                    </a:cxn>
                    <a:cxn ang="0">
                      <a:pos x="0" y="5"/>
                    </a:cxn>
                    <a:cxn ang="0">
                      <a:pos x="0" y="0"/>
                    </a:cxn>
                    <a:cxn ang="0">
                      <a:pos x="9" y="0"/>
                    </a:cxn>
                    <a:cxn ang="0">
                      <a:pos x="12" y="9"/>
                    </a:cxn>
                    <a:cxn ang="0">
                      <a:pos x="11" y="14"/>
                    </a:cxn>
                    <a:cxn ang="0">
                      <a:pos x="11" y="10"/>
                    </a:cxn>
                  </a:cxnLst>
                  <a:rect l="0" t="0" r="r" b="b"/>
                  <a:pathLst>
                    <a:path w="12" h="14">
                      <a:moveTo>
                        <a:pt x="11" y="10"/>
                      </a:moveTo>
                      <a:cubicBezTo>
                        <a:pt x="5" y="10"/>
                        <a:pt x="0" y="9"/>
                        <a:pt x="0" y="5"/>
                      </a:cubicBezTo>
                      <a:cubicBezTo>
                        <a:pt x="0" y="3"/>
                        <a:pt x="0" y="2"/>
                        <a:pt x="0" y="0"/>
                      </a:cubicBezTo>
                      <a:cubicBezTo>
                        <a:pt x="9" y="0"/>
                        <a:pt x="9" y="0"/>
                        <a:pt x="9" y="0"/>
                      </a:cubicBezTo>
                      <a:cubicBezTo>
                        <a:pt x="9" y="6"/>
                        <a:pt x="12" y="5"/>
                        <a:pt x="12" y="9"/>
                      </a:cubicBezTo>
                      <a:cubicBezTo>
                        <a:pt x="12" y="13"/>
                        <a:pt x="11" y="12"/>
                        <a:pt x="11" y="14"/>
                      </a:cubicBezTo>
                      <a:cubicBezTo>
                        <a:pt x="11" y="13"/>
                        <a:pt x="11" y="12"/>
                        <a:pt x="11" y="1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 extrusionH="50800"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314" name="Freeform 37"/>
                <p:cNvSpPr>
                  <a:spLocks/>
                </p:cNvSpPr>
                <p:nvPr/>
              </p:nvSpPr>
              <p:spPr bwMode="auto">
                <a:xfrm>
                  <a:off x="4684713" y="1773238"/>
                  <a:ext cx="15875" cy="23813"/>
                </a:xfrm>
                <a:custGeom>
                  <a:avLst/>
                  <a:gdLst/>
                  <a:ahLst/>
                  <a:cxnLst>
                    <a:cxn ang="0">
                      <a:pos x="8" y="6"/>
                    </a:cxn>
                    <a:cxn ang="0">
                      <a:pos x="1" y="17"/>
                    </a:cxn>
                    <a:cxn ang="0">
                      <a:pos x="1" y="11"/>
                    </a:cxn>
                    <a:cxn ang="0">
                      <a:pos x="11" y="0"/>
                    </a:cxn>
                    <a:cxn ang="0">
                      <a:pos x="8" y="6"/>
                    </a:cxn>
                  </a:cxnLst>
                  <a:rect l="0" t="0" r="r" b="b"/>
                  <a:pathLst>
                    <a:path w="11" h="17">
                      <a:moveTo>
                        <a:pt x="8" y="6"/>
                      </a:moveTo>
                      <a:cubicBezTo>
                        <a:pt x="8" y="11"/>
                        <a:pt x="4" y="13"/>
                        <a:pt x="1" y="17"/>
                      </a:cubicBezTo>
                      <a:cubicBezTo>
                        <a:pt x="0" y="15"/>
                        <a:pt x="1" y="14"/>
                        <a:pt x="1" y="11"/>
                      </a:cubicBezTo>
                      <a:cubicBezTo>
                        <a:pt x="1" y="9"/>
                        <a:pt x="3" y="1"/>
                        <a:pt x="11" y="0"/>
                      </a:cubicBezTo>
                      <a:cubicBezTo>
                        <a:pt x="10" y="2"/>
                        <a:pt x="8" y="4"/>
                        <a:pt x="8" y="6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 extrusionH="50800"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315" name="Freeform 38"/>
                <p:cNvSpPr>
                  <a:spLocks/>
                </p:cNvSpPr>
                <p:nvPr/>
              </p:nvSpPr>
              <p:spPr bwMode="auto">
                <a:xfrm>
                  <a:off x="4746625" y="1744663"/>
                  <a:ext cx="20638" cy="26988"/>
                </a:xfrm>
                <a:custGeom>
                  <a:avLst/>
                  <a:gdLst/>
                  <a:ahLst/>
                  <a:cxnLst>
                    <a:cxn ang="0">
                      <a:pos x="12" y="10"/>
                    </a:cxn>
                    <a:cxn ang="0">
                      <a:pos x="12" y="16"/>
                    </a:cxn>
                    <a:cxn ang="0">
                      <a:pos x="5" y="20"/>
                    </a:cxn>
                    <a:cxn ang="0">
                      <a:pos x="0" y="13"/>
                    </a:cxn>
                    <a:cxn ang="0">
                      <a:pos x="10" y="10"/>
                    </a:cxn>
                    <a:cxn ang="0">
                      <a:pos x="7" y="5"/>
                    </a:cxn>
                    <a:cxn ang="0">
                      <a:pos x="11" y="0"/>
                    </a:cxn>
                    <a:cxn ang="0">
                      <a:pos x="16" y="5"/>
                    </a:cxn>
                    <a:cxn ang="0">
                      <a:pos x="12" y="10"/>
                    </a:cxn>
                  </a:cxnLst>
                  <a:rect l="0" t="0" r="r" b="b"/>
                  <a:pathLst>
                    <a:path w="16" h="20">
                      <a:moveTo>
                        <a:pt x="12" y="10"/>
                      </a:moveTo>
                      <a:cubicBezTo>
                        <a:pt x="12" y="12"/>
                        <a:pt x="12" y="14"/>
                        <a:pt x="12" y="16"/>
                      </a:cubicBezTo>
                      <a:cubicBezTo>
                        <a:pt x="12" y="17"/>
                        <a:pt x="6" y="20"/>
                        <a:pt x="5" y="20"/>
                      </a:cubicBezTo>
                      <a:cubicBezTo>
                        <a:pt x="1" y="20"/>
                        <a:pt x="0" y="16"/>
                        <a:pt x="0" y="13"/>
                      </a:cubicBezTo>
                      <a:cubicBezTo>
                        <a:pt x="4" y="13"/>
                        <a:pt x="6" y="10"/>
                        <a:pt x="10" y="10"/>
                      </a:cubicBezTo>
                      <a:cubicBezTo>
                        <a:pt x="9" y="8"/>
                        <a:pt x="7" y="7"/>
                        <a:pt x="7" y="5"/>
                      </a:cubicBezTo>
                      <a:cubicBezTo>
                        <a:pt x="7" y="2"/>
                        <a:pt x="11" y="0"/>
                        <a:pt x="11" y="0"/>
                      </a:cubicBezTo>
                      <a:cubicBezTo>
                        <a:pt x="13" y="3"/>
                        <a:pt x="14" y="4"/>
                        <a:pt x="16" y="5"/>
                      </a:cubicBezTo>
                      <a:cubicBezTo>
                        <a:pt x="15" y="7"/>
                        <a:pt x="13" y="10"/>
                        <a:pt x="12" y="1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 extrusionH="50800"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</p:grpSp>
        </p:grpSp>
        <p:grpSp>
          <p:nvGrpSpPr>
            <p:cNvPr id="199" name="Group 363"/>
            <p:cNvGrpSpPr/>
            <p:nvPr/>
          </p:nvGrpSpPr>
          <p:grpSpPr>
            <a:xfrm>
              <a:off x="6632111" y="3632658"/>
              <a:ext cx="1186925" cy="1036850"/>
              <a:chOff x="6275388" y="2879725"/>
              <a:chExt cx="966788" cy="844551"/>
            </a:xfrm>
            <a:grpFill/>
          </p:grpSpPr>
          <p:sp>
            <p:nvSpPr>
              <p:cNvPr id="283" name="Freeform 9"/>
              <p:cNvSpPr>
                <a:spLocks/>
              </p:cNvSpPr>
              <p:nvPr/>
            </p:nvSpPr>
            <p:spPr bwMode="auto">
              <a:xfrm>
                <a:off x="6567488" y="2879725"/>
                <a:ext cx="339725" cy="176213"/>
              </a:xfrm>
              <a:custGeom>
                <a:avLst/>
                <a:gdLst/>
                <a:ahLst/>
                <a:cxnLst>
                  <a:cxn ang="0">
                    <a:pos x="128" y="28"/>
                  </a:cxn>
                  <a:cxn ang="0">
                    <a:pos x="160" y="39"/>
                  </a:cxn>
                  <a:cxn ang="0">
                    <a:pos x="173" y="45"/>
                  </a:cxn>
                  <a:cxn ang="0">
                    <a:pos x="179" y="49"/>
                  </a:cxn>
                  <a:cxn ang="0">
                    <a:pos x="203" y="71"/>
                  </a:cxn>
                  <a:cxn ang="0">
                    <a:pos x="217" y="78"/>
                  </a:cxn>
                  <a:cxn ang="0">
                    <a:pos x="208" y="85"/>
                  </a:cxn>
                  <a:cxn ang="0">
                    <a:pos x="217" y="96"/>
                  </a:cxn>
                  <a:cxn ang="0">
                    <a:pos x="224" y="108"/>
                  </a:cxn>
                  <a:cxn ang="0">
                    <a:pos x="233" y="113"/>
                  </a:cxn>
                  <a:cxn ang="0">
                    <a:pos x="237" y="118"/>
                  </a:cxn>
                  <a:cxn ang="0">
                    <a:pos x="242" y="119"/>
                  </a:cxn>
                  <a:cxn ang="0">
                    <a:pos x="247" y="124"/>
                  </a:cxn>
                  <a:cxn ang="0">
                    <a:pos x="255" y="126"/>
                  </a:cxn>
                  <a:cxn ang="0">
                    <a:pos x="250" y="133"/>
                  </a:cxn>
                  <a:cxn ang="0">
                    <a:pos x="247" y="133"/>
                  </a:cxn>
                  <a:cxn ang="0">
                    <a:pos x="239" y="127"/>
                  </a:cxn>
                  <a:cxn ang="0">
                    <a:pos x="227" y="127"/>
                  </a:cxn>
                  <a:cxn ang="0">
                    <a:pos x="210" y="116"/>
                  </a:cxn>
                  <a:cxn ang="0">
                    <a:pos x="206" y="113"/>
                  </a:cxn>
                  <a:cxn ang="0">
                    <a:pos x="175" y="92"/>
                  </a:cxn>
                  <a:cxn ang="0">
                    <a:pos x="158" y="103"/>
                  </a:cxn>
                  <a:cxn ang="0">
                    <a:pos x="156" y="113"/>
                  </a:cxn>
                  <a:cxn ang="0">
                    <a:pos x="139" y="113"/>
                  </a:cxn>
                  <a:cxn ang="0">
                    <a:pos x="113" y="100"/>
                  </a:cxn>
                  <a:cxn ang="0">
                    <a:pos x="107" y="102"/>
                  </a:cxn>
                  <a:cxn ang="0">
                    <a:pos x="98" y="102"/>
                  </a:cxn>
                  <a:cxn ang="0">
                    <a:pos x="90" y="99"/>
                  </a:cxn>
                  <a:cxn ang="0">
                    <a:pos x="101" y="90"/>
                  </a:cxn>
                  <a:cxn ang="0">
                    <a:pos x="96" y="71"/>
                  </a:cxn>
                  <a:cxn ang="0">
                    <a:pos x="77" y="59"/>
                  </a:cxn>
                  <a:cxn ang="0">
                    <a:pos x="53" y="54"/>
                  </a:cxn>
                  <a:cxn ang="0">
                    <a:pos x="37" y="45"/>
                  </a:cxn>
                  <a:cxn ang="0">
                    <a:pos x="37" y="41"/>
                  </a:cxn>
                  <a:cxn ang="0">
                    <a:pos x="30" y="49"/>
                  </a:cxn>
                  <a:cxn ang="0">
                    <a:pos x="26" y="48"/>
                  </a:cxn>
                  <a:cxn ang="0">
                    <a:pos x="24" y="38"/>
                  </a:cxn>
                  <a:cxn ang="0">
                    <a:pos x="16" y="33"/>
                  </a:cxn>
                  <a:cxn ang="0">
                    <a:pos x="38" y="25"/>
                  </a:cxn>
                  <a:cxn ang="0">
                    <a:pos x="35" y="25"/>
                  </a:cxn>
                  <a:cxn ang="0">
                    <a:pos x="23" y="27"/>
                  </a:cxn>
                  <a:cxn ang="0">
                    <a:pos x="16" y="26"/>
                  </a:cxn>
                  <a:cxn ang="0">
                    <a:pos x="14" y="22"/>
                  </a:cxn>
                  <a:cxn ang="0">
                    <a:pos x="0" y="12"/>
                  </a:cxn>
                  <a:cxn ang="0">
                    <a:pos x="6" y="8"/>
                  </a:cxn>
                  <a:cxn ang="0">
                    <a:pos x="23" y="0"/>
                  </a:cxn>
                  <a:cxn ang="0">
                    <a:pos x="44" y="9"/>
                  </a:cxn>
                  <a:cxn ang="0">
                    <a:pos x="44" y="25"/>
                  </a:cxn>
                  <a:cxn ang="0">
                    <a:pos x="50" y="29"/>
                  </a:cxn>
                  <a:cxn ang="0">
                    <a:pos x="59" y="38"/>
                  </a:cxn>
                  <a:cxn ang="0">
                    <a:pos x="67" y="30"/>
                  </a:cxn>
                  <a:cxn ang="0">
                    <a:pos x="78" y="25"/>
                  </a:cxn>
                  <a:cxn ang="0">
                    <a:pos x="92" y="14"/>
                  </a:cxn>
                  <a:cxn ang="0">
                    <a:pos x="98" y="17"/>
                  </a:cxn>
                  <a:cxn ang="0">
                    <a:pos x="109" y="25"/>
                  </a:cxn>
                  <a:cxn ang="0">
                    <a:pos x="121" y="25"/>
                  </a:cxn>
                  <a:cxn ang="0">
                    <a:pos x="130" y="29"/>
                  </a:cxn>
                  <a:cxn ang="0">
                    <a:pos x="130" y="30"/>
                  </a:cxn>
                  <a:cxn ang="0">
                    <a:pos x="128" y="28"/>
                  </a:cxn>
                </a:cxnLst>
                <a:rect l="0" t="0" r="r" b="b"/>
                <a:pathLst>
                  <a:path w="255" h="133">
                    <a:moveTo>
                      <a:pt x="128" y="28"/>
                    </a:moveTo>
                    <a:cubicBezTo>
                      <a:pt x="133" y="33"/>
                      <a:pt x="149" y="39"/>
                      <a:pt x="160" y="39"/>
                    </a:cubicBezTo>
                    <a:cubicBezTo>
                      <a:pt x="165" y="39"/>
                      <a:pt x="168" y="45"/>
                      <a:pt x="173" y="45"/>
                    </a:cubicBezTo>
                    <a:cubicBezTo>
                      <a:pt x="173" y="48"/>
                      <a:pt x="176" y="49"/>
                      <a:pt x="179" y="49"/>
                    </a:cubicBezTo>
                    <a:cubicBezTo>
                      <a:pt x="193" y="54"/>
                      <a:pt x="192" y="66"/>
                      <a:pt x="203" y="71"/>
                    </a:cubicBezTo>
                    <a:cubicBezTo>
                      <a:pt x="207" y="73"/>
                      <a:pt x="217" y="68"/>
                      <a:pt x="217" y="78"/>
                    </a:cubicBezTo>
                    <a:cubicBezTo>
                      <a:pt x="217" y="83"/>
                      <a:pt x="208" y="81"/>
                      <a:pt x="208" y="85"/>
                    </a:cubicBezTo>
                    <a:cubicBezTo>
                      <a:pt x="208" y="87"/>
                      <a:pt x="216" y="95"/>
                      <a:pt x="217" y="96"/>
                    </a:cubicBezTo>
                    <a:cubicBezTo>
                      <a:pt x="221" y="100"/>
                      <a:pt x="220" y="103"/>
                      <a:pt x="224" y="108"/>
                    </a:cubicBezTo>
                    <a:cubicBezTo>
                      <a:pt x="225" y="111"/>
                      <a:pt x="230" y="113"/>
                      <a:pt x="233" y="113"/>
                    </a:cubicBezTo>
                    <a:cubicBezTo>
                      <a:pt x="235" y="113"/>
                      <a:pt x="236" y="116"/>
                      <a:pt x="237" y="118"/>
                    </a:cubicBezTo>
                    <a:cubicBezTo>
                      <a:pt x="238" y="120"/>
                      <a:pt x="240" y="118"/>
                      <a:pt x="242" y="119"/>
                    </a:cubicBezTo>
                    <a:cubicBezTo>
                      <a:pt x="245" y="119"/>
                      <a:pt x="246" y="122"/>
                      <a:pt x="247" y="124"/>
                    </a:cubicBezTo>
                    <a:cubicBezTo>
                      <a:pt x="247" y="126"/>
                      <a:pt x="254" y="125"/>
                      <a:pt x="255" y="126"/>
                    </a:cubicBezTo>
                    <a:cubicBezTo>
                      <a:pt x="253" y="127"/>
                      <a:pt x="250" y="130"/>
                      <a:pt x="250" y="133"/>
                    </a:cubicBezTo>
                    <a:cubicBezTo>
                      <a:pt x="249" y="133"/>
                      <a:pt x="248" y="133"/>
                      <a:pt x="247" y="133"/>
                    </a:cubicBezTo>
                    <a:cubicBezTo>
                      <a:pt x="246" y="133"/>
                      <a:pt x="240" y="128"/>
                      <a:pt x="239" y="127"/>
                    </a:cubicBezTo>
                    <a:cubicBezTo>
                      <a:pt x="227" y="127"/>
                      <a:pt x="227" y="127"/>
                      <a:pt x="227" y="127"/>
                    </a:cubicBezTo>
                    <a:cubicBezTo>
                      <a:pt x="221" y="126"/>
                      <a:pt x="210" y="121"/>
                      <a:pt x="210" y="116"/>
                    </a:cubicBezTo>
                    <a:cubicBezTo>
                      <a:pt x="210" y="115"/>
                      <a:pt x="207" y="114"/>
                      <a:pt x="206" y="113"/>
                    </a:cubicBezTo>
                    <a:cubicBezTo>
                      <a:pt x="197" y="104"/>
                      <a:pt x="189" y="92"/>
                      <a:pt x="175" y="92"/>
                    </a:cubicBezTo>
                    <a:cubicBezTo>
                      <a:pt x="164" y="92"/>
                      <a:pt x="165" y="100"/>
                      <a:pt x="158" y="103"/>
                    </a:cubicBezTo>
                    <a:cubicBezTo>
                      <a:pt x="160" y="108"/>
                      <a:pt x="156" y="110"/>
                      <a:pt x="156" y="113"/>
                    </a:cubicBezTo>
                    <a:cubicBezTo>
                      <a:pt x="146" y="113"/>
                      <a:pt x="144" y="113"/>
                      <a:pt x="139" y="113"/>
                    </a:cubicBezTo>
                    <a:cubicBezTo>
                      <a:pt x="128" y="113"/>
                      <a:pt x="125" y="100"/>
                      <a:pt x="113" y="100"/>
                    </a:cubicBezTo>
                    <a:cubicBezTo>
                      <a:pt x="112" y="100"/>
                      <a:pt x="107" y="100"/>
                      <a:pt x="107" y="102"/>
                    </a:cubicBezTo>
                    <a:cubicBezTo>
                      <a:pt x="98" y="102"/>
                      <a:pt x="98" y="102"/>
                      <a:pt x="98" y="102"/>
                    </a:cubicBezTo>
                    <a:cubicBezTo>
                      <a:pt x="94" y="102"/>
                      <a:pt x="90" y="102"/>
                      <a:pt x="90" y="99"/>
                    </a:cubicBezTo>
                    <a:cubicBezTo>
                      <a:pt x="90" y="93"/>
                      <a:pt x="99" y="91"/>
                      <a:pt x="101" y="90"/>
                    </a:cubicBezTo>
                    <a:cubicBezTo>
                      <a:pt x="95" y="84"/>
                      <a:pt x="98" y="78"/>
                      <a:pt x="96" y="71"/>
                    </a:cubicBezTo>
                    <a:cubicBezTo>
                      <a:pt x="94" y="66"/>
                      <a:pt x="82" y="61"/>
                      <a:pt x="77" y="59"/>
                    </a:cubicBezTo>
                    <a:cubicBezTo>
                      <a:pt x="72" y="56"/>
                      <a:pt x="60" y="54"/>
                      <a:pt x="53" y="54"/>
                    </a:cubicBezTo>
                    <a:cubicBezTo>
                      <a:pt x="47" y="54"/>
                      <a:pt x="44" y="43"/>
                      <a:pt x="37" y="45"/>
                    </a:cubicBezTo>
                    <a:cubicBezTo>
                      <a:pt x="37" y="41"/>
                      <a:pt x="37" y="41"/>
                      <a:pt x="37" y="41"/>
                    </a:cubicBezTo>
                    <a:cubicBezTo>
                      <a:pt x="36" y="44"/>
                      <a:pt x="34" y="49"/>
                      <a:pt x="30" y="49"/>
                    </a:cubicBezTo>
                    <a:cubicBezTo>
                      <a:pt x="29" y="49"/>
                      <a:pt x="26" y="49"/>
                      <a:pt x="26" y="48"/>
                    </a:cubicBezTo>
                    <a:cubicBezTo>
                      <a:pt x="24" y="43"/>
                      <a:pt x="26" y="41"/>
                      <a:pt x="24" y="38"/>
                    </a:cubicBezTo>
                    <a:cubicBezTo>
                      <a:pt x="22" y="34"/>
                      <a:pt x="17" y="36"/>
                      <a:pt x="16" y="33"/>
                    </a:cubicBezTo>
                    <a:cubicBezTo>
                      <a:pt x="22" y="29"/>
                      <a:pt x="35" y="30"/>
                      <a:pt x="38" y="25"/>
                    </a:cubicBezTo>
                    <a:cubicBezTo>
                      <a:pt x="35" y="25"/>
                      <a:pt x="35" y="25"/>
                      <a:pt x="35" y="25"/>
                    </a:cubicBezTo>
                    <a:cubicBezTo>
                      <a:pt x="30" y="26"/>
                      <a:pt x="27" y="27"/>
                      <a:pt x="23" y="27"/>
                    </a:cubicBezTo>
                    <a:cubicBezTo>
                      <a:pt x="20" y="27"/>
                      <a:pt x="19" y="26"/>
                      <a:pt x="16" y="26"/>
                    </a:cubicBezTo>
                    <a:cubicBezTo>
                      <a:pt x="15" y="25"/>
                      <a:pt x="14" y="23"/>
                      <a:pt x="14" y="22"/>
                    </a:cubicBezTo>
                    <a:cubicBezTo>
                      <a:pt x="11" y="15"/>
                      <a:pt x="0" y="18"/>
                      <a:pt x="0" y="12"/>
                    </a:cubicBezTo>
                    <a:cubicBezTo>
                      <a:pt x="0" y="9"/>
                      <a:pt x="4" y="8"/>
                      <a:pt x="6" y="8"/>
                    </a:cubicBezTo>
                    <a:cubicBezTo>
                      <a:pt x="12" y="8"/>
                      <a:pt x="15" y="0"/>
                      <a:pt x="23" y="0"/>
                    </a:cubicBezTo>
                    <a:cubicBezTo>
                      <a:pt x="30" y="0"/>
                      <a:pt x="36" y="7"/>
                      <a:pt x="44" y="9"/>
                    </a:cubicBezTo>
                    <a:cubicBezTo>
                      <a:pt x="44" y="15"/>
                      <a:pt x="44" y="22"/>
                      <a:pt x="44" y="25"/>
                    </a:cubicBezTo>
                    <a:cubicBezTo>
                      <a:pt x="44" y="27"/>
                      <a:pt x="46" y="29"/>
                      <a:pt x="50" y="29"/>
                    </a:cubicBezTo>
                    <a:cubicBezTo>
                      <a:pt x="50" y="31"/>
                      <a:pt x="56" y="38"/>
                      <a:pt x="59" y="38"/>
                    </a:cubicBezTo>
                    <a:cubicBezTo>
                      <a:pt x="62" y="38"/>
                      <a:pt x="66" y="31"/>
                      <a:pt x="67" y="30"/>
                    </a:cubicBezTo>
                    <a:cubicBezTo>
                      <a:pt x="71" y="27"/>
                      <a:pt x="71" y="26"/>
                      <a:pt x="78" y="25"/>
                    </a:cubicBezTo>
                    <a:cubicBezTo>
                      <a:pt x="82" y="23"/>
                      <a:pt x="87" y="15"/>
                      <a:pt x="92" y="14"/>
                    </a:cubicBezTo>
                    <a:cubicBezTo>
                      <a:pt x="93" y="17"/>
                      <a:pt x="96" y="16"/>
                      <a:pt x="98" y="17"/>
                    </a:cubicBezTo>
                    <a:cubicBezTo>
                      <a:pt x="103" y="18"/>
                      <a:pt x="106" y="24"/>
                      <a:pt x="109" y="25"/>
                    </a:cubicBezTo>
                    <a:cubicBezTo>
                      <a:pt x="121" y="25"/>
                      <a:pt x="121" y="25"/>
                      <a:pt x="121" y="25"/>
                    </a:cubicBezTo>
                    <a:cubicBezTo>
                      <a:pt x="123" y="27"/>
                      <a:pt x="128" y="29"/>
                      <a:pt x="130" y="29"/>
                    </a:cubicBezTo>
                    <a:cubicBezTo>
                      <a:pt x="130" y="30"/>
                      <a:pt x="130" y="30"/>
                      <a:pt x="130" y="30"/>
                    </a:cubicBezTo>
                    <a:lnTo>
                      <a:pt x="128" y="2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grpSp>
            <p:nvGrpSpPr>
              <p:cNvPr id="284" name="Group 361"/>
              <p:cNvGrpSpPr/>
              <p:nvPr/>
            </p:nvGrpSpPr>
            <p:grpSpPr>
              <a:xfrm>
                <a:off x="6275388" y="2917825"/>
                <a:ext cx="966788" cy="806451"/>
                <a:chOff x="6275388" y="2917825"/>
                <a:chExt cx="966788" cy="806451"/>
              </a:xfrm>
              <a:grpFill/>
            </p:grpSpPr>
            <p:sp>
              <p:nvSpPr>
                <p:cNvPr id="285" name="Freeform 7"/>
                <p:cNvSpPr>
                  <a:spLocks/>
                </p:cNvSpPr>
                <p:nvPr/>
              </p:nvSpPr>
              <p:spPr bwMode="auto">
                <a:xfrm>
                  <a:off x="6623050" y="2968625"/>
                  <a:ext cx="11113" cy="25400"/>
                </a:xfrm>
                <a:custGeom>
                  <a:avLst/>
                  <a:gdLst/>
                  <a:ahLst/>
                  <a:cxnLst>
                    <a:cxn ang="0">
                      <a:pos x="7" y="0"/>
                    </a:cxn>
                    <a:cxn ang="0">
                      <a:pos x="8" y="5"/>
                    </a:cxn>
                    <a:cxn ang="0">
                      <a:pos x="5" y="9"/>
                    </a:cxn>
                    <a:cxn ang="0">
                      <a:pos x="2" y="19"/>
                    </a:cxn>
                    <a:cxn ang="0">
                      <a:pos x="0" y="15"/>
                    </a:cxn>
                    <a:cxn ang="0">
                      <a:pos x="4" y="8"/>
                    </a:cxn>
                    <a:cxn ang="0">
                      <a:pos x="7" y="0"/>
                    </a:cxn>
                  </a:cxnLst>
                  <a:rect l="0" t="0" r="r" b="b"/>
                  <a:pathLst>
                    <a:path w="8" h="19">
                      <a:moveTo>
                        <a:pt x="7" y="0"/>
                      </a:moveTo>
                      <a:cubicBezTo>
                        <a:pt x="7" y="4"/>
                        <a:pt x="8" y="2"/>
                        <a:pt x="8" y="5"/>
                      </a:cubicBezTo>
                      <a:cubicBezTo>
                        <a:pt x="8" y="8"/>
                        <a:pt x="7" y="9"/>
                        <a:pt x="5" y="9"/>
                      </a:cubicBezTo>
                      <a:cubicBezTo>
                        <a:pt x="5" y="14"/>
                        <a:pt x="6" y="19"/>
                        <a:pt x="2" y="19"/>
                      </a:cubicBezTo>
                      <a:cubicBezTo>
                        <a:pt x="1" y="19"/>
                        <a:pt x="0" y="16"/>
                        <a:pt x="0" y="15"/>
                      </a:cubicBezTo>
                      <a:cubicBezTo>
                        <a:pt x="0" y="11"/>
                        <a:pt x="4" y="10"/>
                        <a:pt x="4" y="8"/>
                      </a:cubicBezTo>
                      <a:cubicBezTo>
                        <a:pt x="4" y="4"/>
                        <a:pt x="3" y="0"/>
                        <a:pt x="7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 extrusionH="50800"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286" name="Freeform 8"/>
                <p:cNvSpPr>
                  <a:spLocks/>
                </p:cNvSpPr>
                <p:nvPr/>
              </p:nvSpPr>
              <p:spPr bwMode="auto">
                <a:xfrm>
                  <a:off x="6867525" y="2944813"/>
                  <a:ext cx="65088" cy="38100"/>
                </a:xfrm>
                <a:custGeom>
                  <a:avLst/>
                  <a:gdLst/>
                  <a:ahLst/>
                  <a:cxnLst>
                    <a:cxn ang="0">
                      <a:pos x="13" y="27"/>
                    </a:cxn>
                    <a:cxn ang="0">
                      <a:pos x="0" y="18"/>
                    </a:cxn>
                    <a:cxn ang="0">
                      <a:pos x="13" y="18"/>
                    </a:cxn>
                    <a:cxn ang="0">
                      <a:pos x="18" y="17"/>
                    </a:cxn>
                    <a:cxn ang="0">
                      <a:pos x="35" y="13"/>
                    </a:cxn>
                    <a:cxn ang="0">
                      <a:pos x="45" y="0"/>
                    </a:cxn>
                    <a:cxn ang="0">
                      <a:pos x="49" y="7"/>
                    </a:cxn>
                    <a:cxn ang="0">
                      <a:pos x="40" y="22"/>
                    </a:cxn>
                    <a:cxn ang="0">
                      <a:pos x="19" y="29"/>
                    </a:cxn>
                    <a:cxn ang="0">
                      <a:pos x="11" y="25"/>
                    </a:cxn>
                    <a:cxn ang="0">
                      <a:pos x="13" y="27"/>
                    </a:cxn>
                  </a:cxnLst>
                  <a:rect l="0" t="0" r="r" b="b"/>
                  <a:pathLst>
                    <a:path w="49" h="29">
                      <a:moveTo>
                        <a:pt x="13" y="27"/>
                      </a:moveTo>
                      <a:cubicBezTo>
                        <a:pt x="9" y="22"/>
                        <a:pt x="1" y="24"/>
                        <a:pt x="0" y="18"/>
                      </a:cubicBezTo>
                      <a:cubicBezTo>
                        <a:pt x="13" y="18"/>
                        <a:pt x="13" y="18"/>
                        <a:pt x="13" y="18"/>
                      </a:cubicBezTo>
                      <a:cubicBezTo>
                        <a:pt x="14" y="18"/>
                        <a:pt x="18" y="17"/>
                        <a:pt x="18" y="17"/>
                      </a:cubicBezTo>
                      <a:cubicBezTo>
                        <a:pt x="25" y="14"/>
                        <a:pt x="31" y="15"/>
                        <a:pt x="35" y="13"/>
                      </a:cubicBezTo>
                      <a:cubicBezTo>
                        <a:pt x="41" y="10"/>
                        <a:pt x="39" y="0"/>
                        <a:pt x="45" y="0"/>
                      </a:cubicBezTo>
                      <a:cubicBezTo>
                        <a:pt x="48" y="0"/>
                        <a:pt x="49" y="4"/>
                        <a:pt x="49" y="7"/>
                      </a:cubicBezTo>
                      <a:cubicBezTo>
                        <a:pt x="49" y="16"/>
                        <a:pt x="40" y="14"/>
                        <a:pt x="40" y="22"/>
                      </a:cubicBezTo>
                      <a:cubicBezTo>
                        <a:pt x="32" y="24"/>
                        <a:pt x="28" y="29"/>
                        <a:pt x="19" y="29"/>
                      </a:cubicBezTo>
                      <a:cubicBezTo>
                        <a:pt x="17" y="29"/>
                        <a:pt x="11" y="26"/>
                        <a:pt x="11" y="25"/>
                      </a:cubicBezTo>
                      <a:lnTo>
                        <a:pt x="13" y="2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 extrusionH="50800"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287" name="Freeform 10"/>
                <p:cNvSpPr>
                  <a:spLocks/>
                </p:cNvSpPr>
                <p:nvPr/>
              </p:nvSpPr>
              <p:spPr bwMode="auto">
                <a:xfrm>
                  <a:off x="6911975" y="2917825"/>
                  <a:ext cx="34925" cy="34925"/>
                </a:xfrm>
                <a:custGeom>
                  <a:avLst/>
                  <a:gdLst/>
                  <a:ahLst/>
                  <a:cxnLst>
                    <a:cxn ang="0">
                      <a:pos x="23" y="25"/>
                    </a:cxn>
                    <a:cxn ang="0">
                      <a:pos x="19" y="17"/>
                    </a:cxn>
                    <a:cxn ang="0">
                      <a:pos x="8" y="6"/>
                    </a:cxn>
                    <a:cxn ang="0">
                      <a:pos x="0" y="0"/>
                    </a:cxn>
                    <a:cxn ang="0">
                      <a:pos x="18" y="13"/>
                    </a:cxn>
                    <a:cxn ang="0">
                      <a:pos x="26" y="22"/>
                    </a:cxn>
                    <a:cxn ang="0">
                      <a:pos x="26" y="25"/>
                    </a:cxn>
                    <a:cxn ang="0">
                      <a:pos x="23" y="25"/>
                    </a:cxn>
                  </a:cxnLst>
                  <a:rect l="0" t="0" r="r" b="b"/>
                  <a:pathLst>
                    <a:path w="26" h="26">
                      <a:moveTo>
                        <a:pt x="23" y="25"/>
                      </a:moveTo>
                      <a:cubicBezTo>
                        <a:pt x="18" y="24"/>
                        <a:pt x="18" y="21"/>
                        <a:pt x="19" y="17"/>
                      </a:cubicBezTo>
                      <a:cubicBezTo>
                        <a:pt x="13" y="14"/>
                        <a:pt x="14" y="9"/>
                        <a:pt x="8" y="6"/>
                      </a:cubicBezTo>
                      <a:cubicBezTo>
                        <a:pt x="5" y="4"/>
                        <a:pt x="2" y="4"/>
                        <a:pt x="0" y="0"/>
                      </a:cubicBezTo>
                      <a:cubicBezTo>
                        <a:pt x="9" y="3"/>
                        <a:pt x="13" y="8"/>
                        <a:pt x="18" y="13"/>
                      </a:cubicBezTo>
                      <a:cubicBezTo>
                        <a:pt x="21" y="17"/>
                        <a:pt x="26" y="16"/>
                        <a:pt x="26" y="22"/>
                      </a:cubicBezTo>
                      <a:cubicBezTo>
                        <a:pt x="26" y="23"/>
                        <a:pt x="26" y="24"/>
                        <a:pt x="26" y="25"/>
                      </a:cubicBezTo>
                      <a:cubicBezTo>
                        <a:pt x="25" y="25"/>
                        <a:pt x="24" y="26"/>
                        <a:pt x="23" y="25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 extrusionH="50800"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288" name="Freeform 11"/>
                <p:cNvSpPr>
                  <a:spLocks/>
                </p:cNvSpPr>
                <p:nvPr/>
              </p:nvSpPr>
              <p:spPr bwMode="auto">
                <a:xfrm>
                  <a:off x="6972300" y="2967038"/>
                  <a:ext cx="17463" cy="20638"/>
                </a:xfrm>
                <a:custGeom>
                  <a:avLst/>
                  <a:gdLst/>
                  <a:ahLst/>
                  <a:cxnLst>
                    <a:cxn ang="0">
                      <a:pos x="7" y="9"/>
                    </a:cxn>
                    <a:cxn ang="0">
                      <a:pos x="1" y="0"/>
                    </a:cxn>
                    <a:cxn ang="0">
                      <a:pos x="13" y="12"/>
                    </a:cxn>
                    <a:cxn ang="0">
                      <a:pos x="10" y="16"/>
                    </a:cxn>
                    <a:cxn ang="0">
                      <a:pos x="7" y="13"/>
                    </a:cxn>
                    <a:cxn ang="0">
                      <a:pos x="7" y="9"/>
                    </a:cxn>
                  </a:cxnLst>
                  <a:rect l="0" t="0" r="r" b="b"/>
                  <a:pathLst>
                    <a:path w="13" h="16">
                      <a:moveTo>
                        <a:pt x="7" y="9"/>
                      </a:moveTo>
                      <a:cubicBezTo>
                        <a:pt x="2" y="9"/>
                        <a:pt x="0" y="4"/>
                        <a:pt x="1" y="0"/>
                      </a:cubicBezTo>
                      <a:cubicBezTo>
                        <a:pt x="4" y="1"/>
                        <a:pt x="13" y="11"/>
                        <a:pt x="13" y="12"/>
                      </a:cubicBezTo>
                      <a:cubicBezTo>
                        <a:pt x="13" y="14"/>
                        <a:pt x="11" y="16"/>
                        <a:pt x="10" y="16"/>
                      </a:cubicBezTo>
                      <a:cubicBezTo>
                        <a:pt x="9" y="16"/>
                        <a:pt x="7" y="14"/>
                        <a:pt x="7" y="13"/>
                      </a:cubicBezTo>
                      <a:cubicBezTo>
                        <a:pt x="7" y="12"/>
                        <a:pt x="7" y="11"/>
                        <a:pt x="7" y="9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 extrusionH="50800"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289" name="Freeform 12"/>
                <p:cNvSpPr>
                  <a:spLocks/>
                </p:cNvSpPr>
                <p:nvPr/>
              </p:nvSpPr>
              <p:spPr bwMode="auto">
                <a:xfrm>
                  <a:off x="7086600" y="3046413"/>
                  <a:ext cx="9525" cy="11113"/>
                </a:xfrm>
                <a:custGeom>
                  <a:avLst/>
                  <a:gdLst/>
                  <a:ahLst/>
                  <a:cxnLst>
                    <a:cxn ang="0">
                      <a:pos x="7" y="6"/>
                    </a:cxn>
                    <a:cxn ang="0">
                      <a:pos x="7" y="9"/>
                    </a:cxn>
                    <a:cxn ang="0">
                      <a:pos x="0" y="0"/>
                    </a:cxn>
                    <a:cxn ang="0">
                      <a:pos x="7" y="6"/>
                    </a:cxn>
                  </a:cxnLst>
                  <a:rect l="0" t="0" r="r" b="b"/>
                  <a:pathLst>
                    <a:path w="7" h="9">
                      <a:moveTo>
                        <a:pt x="7" y="6"/>
                      </a:moveTo>
                      <a:cubicBezTo>
                        <a:pt x="7" y="7"/>
                        <a:pt x="7" y="8"/>
                        <a:pt x="7" y="9"/>
                      </a:cubicBezTo>
                      <a:cubicBezTo>
                        <a:pt x="3" y="9"/>
                        <a:pt x="0" y="2"/>
                        <a:pt x="0" y="0"/>
                      </a:cubicBezTo>
                      <a:cubicBezTo>
                        <a:pt x="4" y="2"/>
                        <a:pt x="7" y="3"/>
                        <a:pt x="7" y="6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 extrusionH="50800"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290" name="Freeform 13"/>
                <p:cNvSpPr>
                  <a:spLocks/>
                </p:cNvSpPr>
                <p:nvPr/>
              </p:nvSpPr>
              <p:spPr bwMode="auto">
                <a:xfrm>
                  <a:off x="7061200" y="3036888"/>
                  <a:ext cx="20638" cy="9525"/>
                </a:xfrm>
                <a:custGeom>
                  <a:avLst/>
                  <a:gdLst/>
                  <a:ahLst/>
                  <a:cxnLst>
                    <a:cxn ang="0">
                      <a:pos x="15" y="6"/>
                    </a:cxn>
                    <a:cxn ang="0">
                      <a:pos x="12" y="7"/>
                    </a:cxn>
                    <a:cxn ang="0">
                      <a:pos x="0" y="0"/>
                    </a:cxn>
                    <a:cxn ang="0">
                      <a:pos x="15" y="6"/>
                    </a:cxn>
                  </a:cxnLst>
                  <a:rect l="0" t="0" r="r" b="b"/>
                  <a:pathLst>
                    <a:path w="15" h="7">
                      <a:moveTo>
                        <a:pt x="15" y="6"/>
                      </a:moveTo>
                      <a:cubicBezTo>
                        <a:pt x="14" y="6"/>
                        <a:pt x="13" y="7"/>
                        <a:pt x="12" y="7"/>
                      </a:cubicBezTo>
                      <a:cubicBezTo>
                        <a:pt x="7" y="7"/>
                        <a:pt x="0" y="5"/>
                        <a:pt x="0" y="0"/>
                      </a:cubicBezTo>
                      <a:cubicBezTo>
                        <a:pt x="7" y="0"/>
                        <a:pt x="11" y="1"/>
                        <a:pt x="15" y="6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 extrusionH="50800"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291" name="Freeform 14"/>
                <p:cNvSpPr>
                  <a:spLocks/>
                </p:cNvSpPr>
                <p:nvPr/>
              </p:nvSpPr>
              <p:spPr bwMode="auto">
                <a:xfrm>
                  <a:off x="7064375" y="3013075"/>
                  <a:ext cx="17463" cy="19050"/>
                </a:xfrm>
                <a:custGeom>
                  <a:avLst/>
                  <a:gdLst/>
                  <a:ahLst/>
                  <a:cxnLst>
                    <a:cxn ang="0">
                      <a:pos x="13" y="14"/>
                    </a:cxn>
                    <a:cxn ang="0">
                      <a:pos x="0" y="0"/>
                    </a:cxn>
                    <a:cxn ang="0">
                      <a:pos x="13" y="14"/>
                    </a:cxn>
                  </a:cxnLst>
                  <a:rect l="0" t="0" r="r" b="b"/>
                  <a:pathLst>
                    <a:path w="13" h="14">
                      <a:moveTo>
                        <a:pt x="13" y="14"/>
                      </a:moveTo>
                      <a:cubicBezTo>
                        <a:pt x="9" y="14"/>
                        <a:pt x="1" y="3"/>
                        <a:pt x="0" y="0"/>
                      </a:cubicBezTo>
                      <a:cubicBezTo>
                        <a:pt x="6" y="3"/>
                        <a:pt x="11" y="7"/>
                        <a:pt x="13" y="14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 extrusionH="50800"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292" name="Freeform 15"/>
                <p:cNvSpPr>
                  <a:spLocks/>
                </p:cNvSpPr>
                <p:nvPr/>
              </p:nvSpPr>
              <p:spPr bwMode="auto">
                <a:xfrm>
                  <a:off x="7027863" y="2998788"/>
                  <a:ext cx="23813" cy="14288"/>
                </a:xfrm>
                <a:custGeom>
                  <a:avLst/>
                  <a:gdLst/>
                  <a:ahLst/>
                  <a:cxnLst>
                    <a:cxn ang="0">
                      <a:pos x="2" y="0"/>
                    </a:cxn>
                    <a:cxn ang="0">
                      <a:pos x="17" y="9"/>
                    </a:cxn>
                    <a:cxn ang="0">
                      <a:pos x="14" y="10"/>
                    </a:cxn>
                    <a:cxn ang="0">
                      <a:pos x="0" y="1"/>
                    </a:cxn>
                    <a:cxn ang="0">
                      <a:pos x="1" y="1"/>
                    </a:cxn>
                    <a:cxn ang="0">
                      <a:pos x="2" y="0"/>
                    </a:cxn>
                  </a:cxnLst>
                  <a:rect l="0" t="0" r="r" b="b"/>
                  <a:pathLst>
                    <a:path w="17" h="10">
                      <a:moveTo>
                        <a:pt x="2" y="0"/>
                      </a:moveTo>
                      <a:cubicBezTo>
                        <a:pt x="6" y="2"/>
                        <a:pt x="15" y="5"/>
                        <a:pt x="17" y="9"/>
                      </a:cubicBezTo>
                      <a:cubicBezTo>
                        <a:pt x="17" y="9"/>
                        <a:pt x="15" y="10"/>
                        <a:pt x="14" y="10"/>
                      </a:cubicBezTo>
                      <a:cubicBezTo>
                        <a:pt x="10" y="10"/>
                        <a:pt x="0" y="6"/>
                        <a:pt x="0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lnTo>
                        <a:pt x="2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 extrusionH="50800"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293" name="Freeform 16"/>
                <p:cNvSpPr>
                  <a:spLocks/>
                </p:cNvSpPr>
                <p:nvPr/>
              </p:nvSpPr>
              <p:spPr bwMode="auto">
                <a:xfrm>
                  <a:off x="7002463" y="2984500"/>
                  <a:ext cx="14288" cy="793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1" y="6"/>
                    </a:cxn>
                    <a:cxn ang="0">
                      <a:pos x="7" y="6"/>
                    </a:cxn>
                    <a:cxn ang="0">
                      <a:pos x="0" y="2"/>
                    </a:cxn>
                    <a:cxn ang="0">
                      <a:pos x="3" y="1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1" h="6">
                      <a:moveTo>
                        <a:pt x="0" y="0"/>
                      </a:moveTo>
                      <a:cubicBezTo>
                        <a:pt x="5" y="3"/>
                        <a:pt x="8" y="2"/>
                        <a:pt x="11" y="6"/>
                      </a:cubicBezTo>
                      <a:cubicBezTo>
                        <a:pt x="7" y="6"/>
                        <a:pt x="7" y="6"/>
                        <a:pt x="7" y="6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" y="2"/>
                        <a:pt x="3" y="2"/>
                        <a:pt x="3" y="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 extrusionH="50800"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294" name="Freeform 17"/>
                <p:cNvSpPr>
                  <a:spLocks/>
                </p:cNvSpPr>
                <p:nvPr/>
              </p:nvSpPr>
              <p:spPr bwMode="auto">
                <a:xfrm>
                  <a:off x="6800850" y="3594100"/>
                  <a:ext cx="63500" cy="65088"/>
                </a:xfrm>
                <a:custGeom>
                  <a:avLst/>
                  <a:gdLst/>
                  <a:ahLst/>
                  <a:cxnLst>
                    <a:cxn ang="0">
                      <a:pos x="24" y="7"/>
                    </a:cxn>
                    <a:cxn ang="0">
                      <a:pos x="43" y="3"/>
                    </a:cxn>
                    <a:cxn ang="0">
                      <a:pos x="48" y="16"/>
                    </a:cxn>
                    <a:cxn ang="0">
                      <a:pos x="27" y="49"/>
                    </a:cxn>
                    <a:cxn ang="0">
                      <a:pos x="0" y="7"/>
                    </a:cxn>
                    <a:cxn ang="0">
                      <a:pos x="24" y="7"/>
                    </a:cxn>
                  </a:cxnLst>
                  <a:rect l="0" t="0" r="r" b="b"/>
                  <a:pathLst>
                    <a:path w="48" h="49">
                      <a:moveTo>
                        <a:pt x="24" y="7"/>
                      </a:moveTo>
                      <a:cubicBezTo>
                        <a:pt x="30" y="7"/>
                        <a:pt x="37" y="5"/>
                        <a:pt x="43" y="3"/>
                      </a:cubicBezTo>
                      <a:cubicBezTo>
                        <a:pt x="45" y="8"/>
                        <a:pt x="48" y="11"/>
                        <a:pt x="48" y="16"/>
                      </a:cubicBezTo>
                      <a:cubicBezTo>
                        <a:pt x="48" y="26"/>
                        <a:pt x="36" y="49"/>
                        <a:pt x="27" y="49"/>
                      </a:cubicBezTo>
                      <a:cubicBezTo>
                        <a:pt x="14" y="49"/>
                        <a:pt x="0" y="16"/>
                        <a:pt x="0" y="7"/>
                      </a:cubicBezTo>
                      <a:cubicBezTo>
                        <a:pt x="0" y="0"/>
                        <a:pt x="24" y="7"/>
                        <a:pt x="24" y="7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 extrusionH="50800"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295" name="Freeform 18"/>
                <p:cNvSpPr>
                  <a:spLocks/>
                </p:cNvSpPr>
                <p:nvPr/>
              </p:nvSpPr>
              <p:spPr bwMode="auto">
                <a:xfrm>
                  <a:off x="6275388" y="3057525"/>
                  <a:ext cx="676275" cy="509588"/>
                </a:xfrm>
                <a:custGeom>
                  <a:avLst/>
                  <a:gdLst/>
                  <a:ahLst/>
                  <a:cxnLst>
                    <a:cxn ang="0">
                      <a:pos x="508" y="232"/>
                    </a:cxn>
                    <a:cxn ang="0">
                      <a:pos x="501" y="272"/>
                    </a:cxn>
                    <a:cxn ang="0">
                      <a:pos x="478" y="312"/>
                    </a:cxn>
                    <a:cxn ang="0">
                      <a:pos x="465" y="351"/>
                    </a:cxn>
                    <a:cxn ang="0">
                      <a:pos x="398" y="370"/>
                    </a:cxn>
                    <a:cxn ang="0">
                      <a:pos x="335" y="350"/>
                    </a:cxn>
                    <a:cxn ang="0">
                      <a:pos x="329" y="330"/>
                    </a:cxn>
                    <a:cxn ang="0">
                      <a:pos x="314" y="333"/>
                    </a:cxn>
                    <a:cxn ang="0">
                      <a:pos x="313" y="315"/>
                    </a:cxn>
                    <a:cxn ang="0">
                      <a:pos x="301" y="329"/>
                    </a:cxn>
                    <a:cxn ang="0">
                      <a:pos x="310" y="292"/>
                    </a:cxn>
                    <a:cxn ang="0">
                      <a:pos x="278" y="315"/>
                    </a:cxn>
                    <a:cxn ang="0">
                      <a:pos x="214" y="276"/>
                    </a:cxn>
                    <a:cxn ang="0">
                      <a:pos x="131" y="308"/>
                    </a:cxn>
                    <a:cxn ang="0">
                      <a:pos x="93" y="311"/>
                    </a:cxn>
                    <a:cxn ang="0">
                      <a:pos x="22" y="310"/>
                    </a:cxn>
                    <a:cxn ang="0">
                      <a:pos x="23" y="262"/>
                    </a:cxn>
                    <a:cxn ang="0">
                      <a:pos x="2" y="204"/>
                    </a:cxn>
                    <a:cxn ang="0">
                      <a:pos x="9" y="204"/>
                    </a:cxn>
                    <a:cxn ang="0">
                      <a:pos x="3" y="176"/>
                    </a:cxn>
                    <a:cxn ang="0">
                      <a:pos x="8" y="145"/>
                    </a:cxn>
                    <a:cxn ang="0">
                      <a:pos x="32" y="132"/>
                    </a:cxn>
                    <a:cxn ang="0">
                      <a:pos x="114" y="95"/>
                    </a:cxn>
                    <a:cxn ang="0">
                      <a:pos x="119" y="76"/>
                    </a:cxn>
                    <a:cxn ang="0">
                      <a:pos x="131" y="71"/>
                    </a:cxn>
                    <a:cxn ang="0">
                      <a:pos x="150" y="50"/>
                    </a:cxn>
                    <a:cxn ang="0">
                      <a:pos x="187" y="58"/>
                    </a:cxn>
                    <a:cxn ang="0">
                      <a:pos x="203" y="56"/>
                    </a:cxn>
                    <a:cxn ang="0">
                      <a:pos x="211" y="30"/>
                    </a:cxn>
                    <a:cxn ang="0">
                      <a:pos x="244" y="17"/>
                    </a:cxn>
                    <a:cxn ang="0">
                      <a:pos x="276" y="19"/>
                    </a:cxn>
                    <a:cxn ang="0">
                      <a:pos x="297" y="23"/>
                    </a:cxn>
                    <a:cxn ang="0">
                      <a:pos x="281" y="54"/>
                    </a:cxn>
                    <a:cxn ang="0">
                      <a:pos x="295" y="68"/>
                    </a:cxn>
                    <a:cxn ang="0">
                      <a:pos x="341" y="90"/>
                    </a:cxn>
                    <a:cxn ang="0">
                      <a:pos x="359" y="15"/>
                    </a:cxn>
                    <a:cxn ang="0">
                      <a:pos x="381" y="28"/>
                    </a:cxn>
                    <a:cxn ang="0">
                      <a:pos x="400" y="50"/>
                    </a:cxn>
                    <a:cxn ang="0">
                      <a:pos x="419" y="104"/>
                    </a:cxn>
                    <a:cxn ang="0">
                      <a:pos x="457" y="146"/>
                    </a:cxn>
                    <a:cxn ang="0">
                      <a:pos x="497" y="185"/>
                    </a:cxn>
                  </a:cxnLst>
                  <a:rect l="0" t="0" r="r" b="b"/>
                  <a:pathLst>
                    <a:path w="508" h="383">
                      <a:moveTo>
                        <a:pt x="496" y="186"/>
                      </a:moveTo>
                      <a:cubicBezTo>
                        <a:pt x="503" y="195"/>
                        <a:pt x="508" y="219"/>
                        <a:pt x="508" y="232"/>
                      </a:cubicBezTo>
                      <a:cubicBezTo>
                        <a:pt x="508" y="242"/>
                        <a:pt x="505" y="256"/>
                        <a:pt x="501" y="260"/>
                      </a:cubicBezTo>
                      <a:cubicBezTo>
                        <a:pt x="501" y="272"/>
                        <a:pt x="501" y="272"/>
                        <a:pt x="501" y="272"/>
                      </a:cubicBezTo>
                      <a:cubicBezTo>
                        <a:pt x="499" y="276"/>
                        <a:pt x="500" y="277"/>
                        <a:pt x="498" y="281"/>
                      </a:cubicBezTo>
                      <a:cubicBezTo>
                        <a:pt x="490" y="293"/>
                        <a:pt x="482" y="298"/>
                        <a:pt x="478" y="312"/>
                      </a:cubicBezTo>
                      <a:cubicBezTo>
                        <a:pt x="474" y="322"/>
                        <a:pt x="465" y="336"/>
                        <a:pt x="465" y="352"/>
                      </a:cubicBezTo>
                      <a:cubicBezTo>
                        <a:pt x="465" y="351"/>
                        <a:pt x="465" y="351"/>
                        <a:pt x="465" y="351"/>
                      </a:cubicBezTo>
                      <a:cubicBezTo>
                        <a:pt x="460" y="371"/>
                        <a:pt x="424" y="362"/>
                        <a:pt x="420" y="383"/>
                      </a:cubicBezTo>
                      <a:cubicBezTo>
                        <a:pt x="417" y="382"/>
                        <a:pt x="399" y="372"/>
                        <a:pt x="398" y="370"/>
                      </a:cubicBezTo>
                      <a:cubicBezTo>
                        <a:pt x="388" y="371"/>
                        <a:pt x="392" y="379"/>
                        <a:pt x="381" y="379"/>
                      </a:cubicBezTo>
                      <a:cubicBezTo>
                        <a:pt x="363" y="379"/>
                        <a:pt x="335" y="368"/>
                        <a:pt x="335" y="350"/>
                      </a:cubicBezTo>
                      <a:cubicBezTo>
                        <a:pt x="335" y="343"/>
                        <a:pt x="329" y="338"/>
                        <a:pt x="329" y="332"/>
                      </a:cubicBezTo>
                      <a:cubicBezTo>
                        <a:pt x="329" y="332"/>
                        <a:pt x="329" y="330"/>
                        <a:pt x="329" y="330"/>
                      </a:cubicBezTo>
                      <a:cubicBezTo>
                        <a:pt x="325" y="332"/>
                        <a:pt x="323" y="332"/>
                        <a:pt x="320" y="333"/>
                      </a:cubicBezTo>
                      <a:cubicBezTo>
                        <a:pt x="314" y="333"/>
                        <a:pt x="314" y="333"/>
                        <a:pt x="314" y="333"/>
                      </a:cubicBezTo>
                      <a:cubicBezTo>
                        <a:pt x="316" y="330"/>
                        <a:pt x="318" y="328"/>
                        <a:pt x="318" y="323"/>
                      </a:cubicBezTo>
                      <a:cubicBezTo>
                        <a:pt x="318" y="318"/>
                        <a:pt x="315" y="316"/>
                        <a:pt x="313" y="315"/>
                      </a:cubicBezTo>
                      <a:cubicBezTo>
                        <a:pt x="313" y="316"/>
                        <a:pt x="312" y="318"/>
                        <a:pt x="312" y="319"/>
                      </a:cubicBezTo>
                      <a:cubicBezTo>
                        <a:pt x="308" y="321"/>
                        <a:pt x="308" y="329"/>
                        <a:pt x="301" y="329"/>
                      </a:cubicBezTo>
                      <a:cubicBezTo>
                        <a:pt x="299" y="329"/>
                        <a:pt x="297" y="326"/>
                        <a:pt x="297" y="324"/>
                      </a:cubicBezTo>
                      <a:cubicBezTo>
                        <a:pt x="308" y="322"/>
                        <a:pt x="310" y="299"/>
                        <a:pt x="310" y="292"/>
                      </a:cubicBezTo>
                      <a:cubicBezTo>
                        <a:pt x="302" y="300"/>
                        <a:pt x="291" y="323"/>
                        <a:pt x="281" y="323"/>
                      </a:cubicBezTo>
                      <a:cubicBezTo>
                        <a:pt x="276" y="323"/>
                        <a:pt x="278" y="315"/>
                        <a:pt x="278" y="315"/>
                      </a:cubicBezTo>
                      <a:cubicBezTo>
                        <a:pt x="275" y="315"/>
                        <a:pt x="265" y="294"/>
                        <a:pt x="262" y="289"/>
                      </a:cubicBezTo>
                      <a:cubicBezTo>
                        <a:pt x="254" y="280"/>
                        <a:pt x="228" y="276"/>
                        <a:pt x="214" y="276"/>
                      </a:cubicBezTo>
                      <a:cubicBezTo>
                        <a:pt x="198" y="276"/>
                        <a:pt x="195" y="283"/>
                        <a:pt x="185" y="286"/>
                      </a:cubicBezTo>
                      <a:cubicBezTo>
                        <a:pt x="163" y="293"/>
                        <a:pt x="135" y="285"/>
                        <a:pt x="131" y="308"/>
                      </a:cubicBezTo>
                      <a:cubicBezTo>
                        <a:pt x="122" y="309"/>
                        <a:pt x="115" y="311"/>
                        <a:pt x="105" y="311"/>
                      </a:cubicBezTo>
                      <a:cubicBezTo>
                        <a:pt x="98" y="307"/>
                        <a:pt x="98" y="311"/>
                        <a:pt x="93" y="311"/>
                      </a:cubicBezTo>
                      <a:cubicBezTo>
                        <a:pt x="77" y="311"/>
                        <a:pt x="71" y="326"/>
                        <a:pt x="51" y="326"/>
                      </a:cubicBezTo>
                      <a:cubicBezTo>
                        <a:pt x="43" y="326"/>
                        <a:pt x="22" y="316"/>
                        <a:pt x="22" y="310"/>
                      </a:cubicBezTo>
                      <a:cubicBezTo>
                        <a:pt x="22" y="303"/>
                        <a:pt x="32" y="300"/>
                        <a:pt x="32" y="290"/>
                      </a:cubicBezTo>
                      <a:cubicBezTo>
                        <a:pt x="32" y="277"/>
                        <a:pt x="26" y="270"/>
                        <a:pt x="23" y="262"/>
                      </a:cubicBezTo>
                      <a:cubicBezTo>
                        <a:pt x="18" y="243"/>
                        <a:pt x="17" y="237"/>
                        <a:pt x="11" y="220"/>
                      </a:cubicBezTo>
                      <a:cubicBezTo>
                        <a:pt x="9" y="213"/>
                        <a:pt x="0" y="211"/>
                        <a:pt x="2" y="204"/>
                      </a:cubicBezTo>
                      <a:cubicBezTo>
                        <a:pt x="3" y="202"/>
                        <a:pt x="3" y="201"/>
                        <a:pt x="5" y="198"/>
                      </a:cubicBezTo>
                      <a:cubicBezTo>
                        <a:pt x="6" y="201"/>
                        <a:pt x="7" y="203"/>
                        <a:pt x="9" y="204"/>
                      </a:cubicBezTo>
                      <a:cubicBezTo>
                        <a:pt x="10" y="202"/>
                        <a:pt x="9" y="201"/>
                        <a:pt x="9" y="198"/>
                      </a:cubicBezTo>
                      <a:cubicBezTo>
                        <a:pt x="9" y="192"/>
                        <a:pt x="3" y="187"/>
                        <a:pt x="3" y="176"/>
                      </a:cubicBezTo>
                      <a:cubicBezTo>
                        <a:pt x="3" y="162"/>
                        <a:pt x="3" y="161"/>
                        <a:pt x="3" y="150"/>
                      </a:cubicBezTo>
                      <a:cubicBezTo>
                        <a:pt x="3" y="146"/>
                        <a:pt x="7" y="146"/>
                        <a:pt x="8" y="145"/>
                      </a:cubicBezTo>
                      <a:cubicBezTo>
                        <a:pt x="9" y="146"/>
                        <a:pt x="9" y="148"/>
                        <a:pt x="9" y="149"/>
                      </a:cubicBezTo>
                      <a:cubicBezTo>
                        <a:pt x="17" y="148"/>
                        <a:pt x="27" y="137"/>
                        <a:pt x="32" y="132"/>
                      </a:cubicBezTo>
                      <a:cubicBezTo>
                        <a:pt x="37" y="127"/>
                        <a:pt x="53" y="126"/>
                        <a:pt x="62" y="125"/>
                      </a:cubicBezTo>
                      <a:cubicBezTo>
                        <a:pt x="78" y="122"/>
                        <a:pt x="114" y="110"/>
                        <a:pt x="114" y="95"/>
                      </a:cubicBezTo>
                      <a:cubicBezTo>
                        <a:pt x="114" y="92"/>
                        <a:pt x="114" y="90"/>
                        <a:pt x="114" y="87"/>
                      </a:cubicBezTo>
                      <a:cubicBezTo>
                        <a:pt x="114" y="83"/>
                        <a:pt x="115" y="79"/>
                        <a:pt x="119" y="76"/>
                      </a:cubicBezTo>
                      <a:cubicBezTo>
                        <a:pt x="122" y="80"/>
                        <a:pt x="124" y="82"/>
                        <a:pt x="126" y="85"/>
                      </a:cubicBezTo>
                      <a:cubicBezTo>
                        <a:pt x="131" y="82"/>
                        <a:pt x="129" y="75"/>
                        <a:pt x="131" y="71"/>
                      </a:cubicBezTo>
                      <a:cubicBezTo>
                        <a:pt x="134" y="72"/>
                        <a:pt x="137" y="74"/>
                        <a:pt x="140" y="74"/>
                      </a:cubicBezTo>
                      <a:cubicBezTo>
                        <a:pt x="140" y="62"/>
                        <a:pt x="149" y="60"/>
                        <a:pt x="150" y="50"/>
                      </a:cubicBezTo>
                      <a:cubicBezTo>
                        <a:pt x="162" y="50"/>
                        <a:pt x="164" y="41"/>
                        <a:pt x="173" y="41"/>
                      </a:cubicBezTo>
                      <a:cubicBezTo>
                        <a:pt x="181" y="41"/>
                        <a:pt x="186" y="50"/>
                        <a:pt x="187" y="58"/>
                      </a:cubicBezTo>
                      <a:cubicBezTo>
                        <a:pt x="189" y="55"/>
                        <a:pt x="192" y="53"/>
                        <a:pt x="196" y="53"/>
                      </a:cubicBezTo>
                      <a:cubicBezTo>
                        <a:pt x="198" y="53"/>
                        <a:pt x="202" y="56"/>
                        <a:pt x="203" y="56"/>
                      </a:cubicBezTo>
                      <a:cubicBezTo>
                        <a:pt x="205" y="52"/>
                        <a:pt x="204" y="49"/>
                        <a:pt x="204" y="45"/>
                      </a:cubicBezTo>
                      <a:cubicBezTo>
                        <a:pt x="204" y="39"/>
                        <a:pt x="211" y="36"/>
                        <a:pt x="211" y="30"/>
                      </a:cubicBezTo>
                      <a:cubicBezTo>
                        <a:pt x="211" y="24"/>
                        <a:pt x="228" y="20"/>
                        <a:pt x="236" y="20"/>
                      </a:cubicBezTo>
                      <a:cubicBezTo>
                        <a:pt x="239" y="20"/>
                        <a:pt x="243" y="17"/>
                        <a:pt x="244" y="17"/>
                      </a:cubicBezTo>
                      <a:cubicBezTo>
                        <a:pt x="241" y="13"/>
                        <a:pt x="237" y="11"/>
                        <a:pt x="236" y="7"/>
                      </a:cubicBezTo>
                      <a:cubicBezTo>
                        <a:pt x="251" y="13"/>
                        <a:pt x="260" y="19"/>
                        <a:pt x="276" y="19"/>
                      </a:cubicBezTo>
                      <a:cubicBezTo>
                        <a:pt x="281" y="19"/>
                        <a:pt x="283" y="15"/>
                        <a:pt x="288" y="15"/>
                      </a:cubicBezTo>
                      <a:cubicBezTo>
                        <a:pt x="291" y="15"/>
                        <a:pt x="297" y="20"/>
                        <a:pt x="297" y="23"/>
                      </a:cubicBezTo>
                      <a:cubicBezTo>
                        <a:pt x="297" y="29"/>
                        <a:pt x="290" y="30"/>
                        <a:pt x="287" y="32"/>
                      </a:cubicBezTo>
                      <a:cubicBezTo>
                        <a:pt x="281" y="54"/>
                        <a:pt x="281" y="54"/>
                        <a:pt x="281" y="54"/>
                      </a:cubicBezTo>
                      <a:cubicBezTo>
                        <a:pt x="281" y="58"/>
                        <a:pt x="288" y="57"/>
                        <a:pt x="290" y="59"/>
                      </a:cubicBezTo>
                      <a:cubicBezTo>
                        <a:pt x="293" y="60"/>
                        <a:pt x="293" y="67"/>
                        <a:pt x="295" y="68"/>
                      </a:cubicBezTo>
                      <a:cubicBezTo>
                        <a:pt x="306" y="72"/>
                        <a:pt x="313" y="74"/>
                        <a:pt x="324" y="79"/>
                      </a:cubicBezTo>
                      <a:cubicBezTo>
                        <a:pt x="330" y="81"/>
                        <a:pt x="333" y="90"/>
                        <a:pt x="341" y="90"/>
                      </a:cubicBezTo>
                      <a:cubicBezTo>
                        <a:pt x="355" y="90"/>
                        <a:pt x="357" y="64"/>
                        <a:pt x="359" y="54"/>
                      </a:cubicBezTo>
                      <a:cubicBezTo>
                        <a:pt x="359" y="15"/>
                        <a:pt x="359" y="15"/>
                        <a:pt x="359" y="15"/>
                      </a:cubicBezTo>
                      <a:cubicBezTo>
                        <a:pt x="366" y="9"/>
                        <a:pt x="364" y="4"/>
                        <a:pt x="372" y="0"/>
                      </a:cubicBezTo>
                      <a:cubicBezTo>
                        <a:pt x="373" y="11"/>
                        <a:pt x="379" y="19"/>
                        <a:pt x="381" y="28"/>
                      </a:cubicBezTo>
                      <a:cubicBezTo>
                        <a:pt x="383" y="34"/>
                        <a:pt x="381" y="42"/>
                        <a:pt x="386" y="45"/>
                      </a:cubicBezTo>
                      <a:cubicBezTo>
                        <a:pt x="390" y="47"/>
                        <a:pt x="399" y="49"/>
                        <a:pt x="400" y="50"/>
                      </a:cubicBezTo>
                      <a:cubicBezTo>
                        <a:pt x="406" y="54"/>
                        <a:pt x="406" y="68"/>
                        <a:pt x="408" y="75"/>
                      </a:cubicBezTo>
                      <a:cubicBezTo>
                        <a:pt x="412" y="87"/>
                        <a:pt x="415" y="93"/>
                        <a:pt x="419" y="104"/>
                      </a:cubicBezTo>
                      <a:cubicBezTo>
                        <a:pt x="422" y="114"/>
                        <a:pt x="441" y="118"/>
                        <a:pt x="449" y="126"/>
                      </a:cubicBezTo>
                      <a:cubicBezTo>
                        <a:pt x="454" y="131"/>
                        <a:pt x="455" y="139"/>
                        <a:pt x="457" y="146"/>
                      </a:cubicBezTo>
                      <a:cubicBezTo>
                        <a:pt x="459" y="151"/>
                        <a:pt x="466" y="151"/>
                        <a:pt x="471" y="151"/>
                      </a:cubicBezTo>
                      <a:cubicBezTo>
                        <a:pt x="471" y="169"/>
                        <a:pt x="488" y="176"/>
                        <a:pt x="497" y="185"/>
                      </a:cubicBezTo>
                      <a:lnTo>
                        <a:pt x="496" y="18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 extrusionH="50800"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296" name="Freeform 19"/>
                <p:cNvSpPr>
                  <a:spLocks/>
                </p:cNvSpPr>
                <p:nvPr/>
              </p:nvSpPr>
              <p:spPr bwMode="auto">
                <a:xfrm>
                  <a:off x="7043738" y="3598863"/>
                  <a:ext cx="127000" cy="125413"/>
                </a:xfrm>
                <a:custGeom>
                  <a:avLst/>
                  <a:gdLst/>
                  <a:ahLst/>
                  <a:cxnLst>
                    <a:cxn ang="0">
                      <a:pos x="58" y="26"/>
                    </a:cxn>
                    <a:cxn ang="0">
                      <a:pos x="59" y="22"/>
                    </a:cxn>
                    <a:cxn ang="0">
                      <a:pos x="67" y="17"/>
                    </a:cxn>
                    <a:cxn ang="0">
                      <a:pos x="67" y="14"/>
                    </a:cxn>
                    <a:cxn ang="0">
                      <a:pos x="78" y="0"/>
                    </a:cxn>
                    <a:cxn ang="0">
                      <a:pos x="81" y="4"/>
                    </a:cxn>
                    <a:cxn ang="0">
                      <a:pos x="83" y="10"/>
                    </a:cxn>
                    <a:cxn ang="0">
                      <a:pos x="90" y="6"/>
                    </a:cxn>
                    <a:cxn ang="0">
                      <a:pos x="94" y="8"/>
                    </a:cxn>
                    <a:cxn ang="0">
                      <a:pos x="96" y="15"/>
                    </a:cxn>
                    <a:cxn ang="0">
                      <a:pos x="79" y="37"/>
                    </a:cxn>
                    <a:cxn ang="0">
                      <a:pos x="79" y="50"/>
                    </a:cxn>
                    <a:cxn ang="0">
                      <a:pos x="63" y="53"/>
                    </a:cxn>
                    <a:cxn ang="0">
                      <a:pos x="49" y="84"/>
                    </a:cxn>
                    <a:cxn ang="0">
                      <a:pos x="32" y="94"/>
                    </a:cxn>
                    <a:cxn ang="0">
                      <a:pos x="23" y="92"/>
                    </a:cxn>
                    <a:cxn ang="0">
                      <a:pos x="3" y="83"/>
                    </a:cxn>
                    <a:cxn ang="0">
                      <a:pos x="0" y="81"/>
                    </a:cxn>
                    <a:cxn ang="0">
                      <a:pos x="18" y="57"/>
                    </a:cxn>
                    <a:cxn ang="0">
                      <a:pos x="25" y="51"/>
                    </a:cxn>
                    <a:cxn ang="0">
                      <a:pos x="50" y="37"/>
                    </a:cxn>
                    <a:cxn ang="0">
                      <a:pos x="58" y="26"/>
                    </a:cxn>
                  </a:cxnLst>
                  <a:rect l="0" t="0" r="r" b="b"/>
                  <a:pathLst>
                    <a:path w="96" h="94">
                      <a:moveTo>
                        <a:pt x="58" y="26"/>
                      </a:moveTo>
                      <a:cubicBezTo>
                        <a:pt x="58" y="26"/>
                        <a:pt x="58" y="23"/>
                        <a:pt x="59" y="22"/>
                      </a:cubicBezTo>
                      <a:cubicBezTo>
                        <a:pt x="60" y="18"/>
                        <a:pt x="63" y="17"/>
                        <a:pt x="67" y="17"/>
                      </a:cubicBezTo>
                      <a:cubicBezTo>
                        <a:pt x="67" y="16"/>
                        <a:pt x="67" y="15"/>
                        <a:pt x="67" y="14"/>
                      </a:cubicBezTo>
                      <a:cubicBezTo>
                        <a:pt x="67" y="8"/>
                        <a:pt x="74" y="2"/>
                        <a:pt x="78" y="0"/>
                      </a:cubicBezTo>
                      <a:cubicBezTo>
                        <a:pt x="78" y="3"/>
                        <a:pt x="79" y="4"/>
                        <a:pt x="81" y="4"/>
                      </a:cubicBezTo>
                      <a:cubicBezTo>
                        <a:pt x="81" y="7"/>
                        <a:pt x="80" y="10"/>
                        <a:pt x="83" y="10"/>
                      </a:cubicBezTo>
                      <a:cubicBezTo>
                        <a:pt x="86" y="10"/>
                        <a:pt x="88" y="7"/>
                        <a:pt x="90" y="6"/>
                      </a:cubicBezTo>
                      <a:cubicBezTo>
                        <a:pt x="91" y="8"/>
                        <a:pt x="92" y="8"/>
                        <a:pt x="94" y="8"/>
                      </a:cubicBezTo>
                      <a:cubicBezTo>
                        <a:pt x="94" y="12"/>
                        <a:pt x="94" y="14"/>
                        <a:pt x="96" y="15"/>
                      </a:cubicBezTo>
                      <a:cubicBezTo>
                        <a:pt x="95" y="21"/>
                        <a:pt x="86" y="37"/>
                        <a:pt x="79" y="37"/>
                      </a:cubicBezTo>
                      <a:cubicBezTo>
                        <a:pt x="78" y="43"/>
                        <a:pt x="80" y="45"/>
                        <a:pt x="79" y="50"/>
                      </a:cubicBezTo>
                      <a:cubicBezTo>
                        <a:pt x="77" y="50"/>
                        <a:pt x="66" y="53"/>
                        <a:pt x="63" y="53"/>
                      </a:cubicBezTo>
                      <a:cubicBezTo>
                        <a:pt x="61" y="58"/>
                        <a:pt x="49" y="84"/>
                        <a:pt x="49" y="84"/>
                      </a:cubicBezTo>
                      <a:cubicBezTo>
                        <a:pt x="45" y="88"/>
                        <a:pt x="37" y="94"/>
                        <a:pt x="32" y="94"/>
                      </a:cubicBezTo>
                      <a:cubicBezTo>
                        <a:pt x="30" y="94"/>
                        <a:pt x="25" y="92"/>
                        <a:pt x="23" y="92"/>
                      </a:cubicBezTo>
                      <a:cubicBezTo>
                        <a:pt x="20" y="92"/>
                        <a:pt x="3" y="85"/>
                        <a:pt x="3" y="83"/>
                      </a:cubicBezTo>
                      <a:cubicBezTo>
                        <a:pt x="2" y="83"/>
                        <a:pt x="0" y="82"/>
                        <a:pt x="0" y="81"/>
                      </a:cubicBezTo>
                      <a:cubicBezTo>
                        <a:pt x="0" y="70"/>
                        <a:pt x="14" y="64"/>
                        <a:pt x="18" y="57"/>
                      </a:cubicBezTo>
                      <a:cubicBezTo>
                        <a:pt x="20" y="54"/>
                        <a:pt x="22" y="51"/>
                        <a:pt x="25" y="51"/>
                      </a:cubicBezTo>
                      <a:cubicBezTo>
                        <a:pt x="36" y="51"/>
                        <a:pt x="42" y="40"/>
                        <a:pt x="50" y="37"/>
                      </a:cubicBezTo>
                      <a:cubicBezTo>
                        <a:pt x="52" y="36"/>
                        <a:pt x="58" y="26"/>
                        <a:pt x="58" y="26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 extrusionH="50800"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297" name="Freeform 20"/>
                <p:cNvSpPr>
                  <a:spLocks/>
                </p:cNvSpPr>
                <p:nvPr/>
              </p:nvSpPr>
              <p:spPr bwMode="auto">
                <a:xfrm>
                  <a:off x="7148513" y="3476625"/>
                  <a:ext cx="93663" cy="139700"/>
                </a:xfrm>
                <a:custGeom>
                  <a:avLst/>
                  <a:gdLst/>
                  <a:ahLst/>
                  <a:cxnLst>
                    <a:cxn ang="0">
                      <a:pos x="22" y="40"/>
                    </a:cxn>
                    <a:cxn ang="0">
                      <a:pos x="17" y="31"/>
                    </a:cxn>
                    <a:cxn ang="0">
                      <a:pos x="19" y="27"/>
                    </a:cxn>
                    <a:cxn ang="0">
                      <a:pos x="0" y="0"/>
                    </a:cxn>
                    <a:cxn ang="0">
                      <a:pos x="16" y="12"/>
                    </a:cxn>
                    <a:cxn ang="0">
                      <a:pos x="22" y="19"/>
                    </a:cxn>
                    <a:cxn ang="0">
                      <a:pos x="20" y="22"/>
                    </a:cxn>
                    <a:cxn ang="0">
                      <a:pos x="27" y="37"/>
                    </a:cxn>
                    <a:cxn ang="0">
                      <a:pos x="30" y="37"/>
                    </a:cxn>
                    <a:cxn ang="0">
                      <a:pos x="34" y="32"/>
                    </a:cxn>
                    <a:cxn ang="0">
                      <a:pos x="37" y="32"/>
                    </a:cxn>
                    <a:cxn ang="0">
                      <a:pos x="53" y="50"/>
                    </a:cxn>
                    <a:cxn ang="0">
                      <a:pos x="68" y="46"/>
                    </a:cxn>
                    <a:cxn ang="0">
                      <a:pos x="71" y="48"/>
                    </a:cxn>
                    <a:cxn ang="0">
                      <a:pos x="63" y="71"/>
                    </a:cxn>
                    <a:cxn ang="0">
                      <a:pos x="61" y="68"/>
                    </a:cxn>
                    <a:cxn ang="0">
                      <a:pos x="60" y="70"/>
                    </a:cxn>
                    <a:cxn ang="0">
                      <a:pos x="51" y="75"/>
                    </a:cxn>
                    <a:cxn ang="0">
                      <a:pos x="52" y="80"/>
                    </a:cxn>
                    <a:cxn ang="0">
                      <a:pos x="46" y="89"/>
                    </a:cxn>
                    <a:cxn ang="0">
                      <a:pos x="30" y="104"/>
                    </a:cxn>
                    <a:cxn ang="0">
                      <a:pos x="23" y="98"/>
                    </a:cxn>
                    <a:cxn ang="0">
                      <a:pos x="29" y="86"/>
                    </a:cxn>
                    <a:cxn ang="0">
                      <a:pos x="12" y="72"/>
                    </a:cxn>
                    <a:cxn ang="0">
                      <a:pos x="19" y="65"/>
                    </a:cxn>
                    <a:cxn ang="0">
                      <a:pos x="24" y="48"/>
                    </a:cxn>
                    <a:cxn ang="0">
                      <a:pos x="22" y="38"/>
                    </a:cxn>
                    <a:cxn ang="0">
                      <a:pos x="22" y="38"/>
                    </a:cxn>
                    <a:cxn ang="0">
                      <a:pos x="22" y="40"/>
                    </a:cxn>
                  </a:cxnLst>
                  <a:rect l="0" t="0" r="r" b="b"/>
                  <a:pathLst>
                    <a:path w="71" h="104">
                      <a:moveTo>
                        <a:pt x="22" y="40"/>
                      </a:moveTo>
                      <a:cubicBezTo>
                        <a:pt x="21" y="36"/>
                        <a:pt x="17" y="35"/>
                        <a:pt x="17" y="31"/>
                      </a:cubicBezTo>
                      <a:cubicBezTo>
                        <a:pt x="17" y="30"/>
                        <a:pt x="18" y="28"/>
                        <a:pt x="19" y="27"/>
                      </a:cubicBezTo>
                      <a:cubicBezTo>
                        <a:pt x="8" y="25"/>
                        <a:pt x="2" y="11"/>
                        <a:pt x="0" y="0"/>
                      </a:cubicBezTo>
                      <a:cubicBezTo>
                        <a:pt x="4" y="7"/>
                        <a:pt x="12" y="8"/>
                        <a:pt x="16" y="12"/>
                      </a:cubicBezTo>
                      <a:cubicBezTo>
                        <a:pt x="19" y="15"/>
                        <a:pt x="19" y="18"/>
                        <a:pt x="22" y="19"/>
                      </a:cubicBezTo>
                      <a:cubicBezTo>
                        <a:pt x="21" y="21"/>
                        <a:pt x="20" y="21"/>
                        <a:pt x="20" y="22"/>
                      </a:cubicBezTo>
                      <a:cubicBezTo>
                        <a:pt x="20" y="25"/>
                        <a:pt x="25" y="34"/>
                        <a:pt x="27" y="37"/>
                      </a:cubicBezTo>
                      <a:cubicBezTo>
                        <a:pt x="30" y="37"/>
                        <a:pt x="30" y="37"/>
                        <a:pt x="30" y="37"/>
                      </a:cubicBezTo>
                      <a:cubicBezTo>
                        <a:pt x="30" y="34"/>
                        <a:pt x="32" y="32"/>
                        <a:pt x="34" y="32"/>
                      </a:cubicBezTo>
                      <a:cubicBezTo>
                        <a:pt x="35" y="32"/>
                        <a:pt x="36" y="32"/>
                        <a:pt x="37" y="32"/>
                      </a:cubicBezTo>
                      <a:cubicBezTo>
                        <a:pt x="37" y="44"/>
                        <a:pt x="42" y="50"/>
                        <a:pt x="53" y="50"/>
                      </a:cubicBezTo>
                      <a:cubicBezTo>
                        <a:pt x="61" y="50"/>
                        <a:pt x="61" y="46"/>
                        <a:pt x="68" y="46"/>
                      </a:cubicBezTo>
                      <a:cubicBezTo>
                        <a:pt x="69" y="46"/>
                        <a:pt x="71" y="47"/>
                        <a:pt x="71" y="48"/>
                      </a:cubicBezTo>
                      <a:cubicBezTo>
                        <a:pt x="65" y="55"/>
                        <a:pt x="67" y="64"/>
                        <a:pt x="63" y="71"/>
                      </a:cubicBezTo>
                      <a:cubicBezTo>
                        <a:pt x="61" y="68"/>
                        <a:pt x="61" y="68"/>
                        <a:pt x="61" y="68"/>
                      </a:cubicBezTo>
                      <a:cubicBezTo>
                        <a:pt x="60" y="68"/>
                        <a:pt x="60" y="70"/>
                        <a:pt x="60" y="70"/>
                      </a:cubicBezTo>
                      <a:cubicBezTo>
                        <a:pt x="55" y="71"/>
                        <a:pt x="51" y="72"/>
                        <a:pt x="51" y="75"/>
                      </a:cubicBezTo>
                      <a:cubicBezTo>
                        <a:pt x="51" y="77"/>
                        <a:pt x="52" y="78"/>
                        <a:pt x="52" y="80"/>
                      </a:cubicBezTo>
                      <a:cubicBezTo>
                        <a:pt x="52" y="83"/>
                        <a:pt x="47" y="87"/>
                        <a:pt x="46" y="89"/>
                      </a:cubicBezTo>
                      <a:cubicBezTo>
                        <a:pt x="42" y="95"/>
                        <a:pt x="39" y="104"/>
                        <a:pt x="30" y="104"/>
                      </a:cubicBezTo>
                      <a:cubicBezTo>
                        <a:pt x="26" y="104"/>
                        <a:pt x="23" y="102"/>
                        <a:pt x="23" y="98"/>
                      </a:cubicBezTo>
                      <a:cubicBezTo>
                        <a:pt x="23" y="93"/>
                        <a:pt x="29" y="91"/>
                        <a:pt x="29" y="86"/>
                      </a:cubicBezTo>
                      <a:cubicBezTo>
                        <a:pt x="29" y="77"/>
                        <a:pt x="12" y="80"/>
                        <a:pt x="12" y="72"/>
                      </a:cubicBezTo>
                      <a:cubicBezTo>
                        <a:pt x="12" y="68"/>
                        <a:pt x="16" y="67"/>
                        <a:pt x="19" y="65"/>
                      </a:cubicBezTo>
                      <a:cubicBezTo>
                        <a:pt x="23" y="61"/>
                        <a:pt x="24" y="55"/>
                        <a:pt x="24" y="48"/>
                      </a:cubicBezTo>
                      <a:cubicBezTo>
                        <a:pt x="24" y="44"/>
                        <a:pt x="22" y="40"/>
                        <a:pt x="22" y="38"/>
                      </a:cubicBezTo>
                      <a:cubicBezTo>
                        <a:pt x="22" y="38"/>
                        <a:pt x="22" y="38"/>
                        <a:pt x="22" y="38"/>
                      </a:cubicBezTo>
                      <a:lnTo>
                        <a:pt x="22" y="4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 extrusionH="50800"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298" name="Freeform 116"/>
                <p:cNvSpPr>
                  <a:spLocks/>
                </p:cNvSpPr>
                <p:nvPr/>
              </p:nvSpPr>
              <p:spPr bwMode="auto">
                <a:xfrm>
                  <a:off x="6856413" y="3582988"/>
                  <a:ext cx="6350" cy="9525"/>
                </a:xfrm>
                <a:custGeom>
                  <a:avLst/>
                  <a:gdLst/>
                  <a:ahLst/>
                  <a:cxnLst>
                    <a:cxn ang="0">
                      <a:pos x="5" y="0"/>
                    </a:cxn>
                    <a:cxn ang="0">
                      <a:pos x="4" y="7"/>
                    </a:cxn>
                    <a:cxn ang="0">
                      <a:pos x="0" y="0"/>
                    </a:cxn>
                    <a:cxn ang="0">
                      <a:pos x="5" y="0"/>
                    </a:cxn>
                  </a:cxnLst>
                  <a:rect l="0" t="0" r="r" b="b"/>
                  <a:pathLst>
                    <a:path w="5" h="7">
                      <a:moveTo>
                        <a:pt x="5" y="0"/>
                      </a:moveTo>
                      <a:cubicBezTo>
                        <a:pt x="5" y="4"/>
                        <a:pt x="4" y="5"/>
                        <a:pt x="4" y="7"/>
                      </a:cubicBezTo>
                      <a:cubicBezTo>
                        <a:pt x="0" y="6"/>
                        <a:pt x="0" y="3"/>
                        <a:pt x="0" y="0"/>
                      </a:cubicBezTo>
                      <a:cubicBezTo>
                        <a:pt x="2" y="0"/>
                        <a:pt x="4" y="0"/>
                        <a:pt x="5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 extrusionH="50800"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299" name="Freeform 117"/>
                <p:cNvSpPr>
                  <a:spLocks/>
                </p:cNvSpPr>
                <p:nvPr/>
              </p:nvSpPr>
              <p:spPr bwMode="auto">
                <a:xfrm>
                  <a:off x="6664325" y="3500438"/>
                  <a:ext cx="22225" cy="11113"/>
                </a:xfrm>
                <a:custGeom>
                  <a:avLst/>
                  <a:gdLst/>
                  <a:ahLst/>
                  <a:cxnLst>
                    <a:cxn ang="0">
                      <a:pos x="16" y="4"/>
                    </a:cxn>
                    <a:cxn ang="0">
                      <a:pos x="0" y="4"/>
                    </a:cxn>
                    <a:cxn ang="0">
                      <a:pos x="16" y="4"/>
                    </a:cxn>
                  </a:cxnLst>
                  <a:rect l="0" t="0" r="r" b="b"/>
                  <a:pathLst>
                    <a:path w="16" h="8">
                      <a:moveTo>
                        <a:pt x="16" y="4"/>
                      </a:moveTo>
                      <a:cubicBezTo>
                        <a:pt x="11" y="7"/>
                        <a:pt x="4" y="8"/>
                        <a:pt x="0" y="4"/>
                      </a:cubicBezTo>
                      <a:cubicBezTo>
                        <a:pt x="9" y="0"/>
                        <a:pt x="10" y="0"/>
                        <a:pt x="16" y="4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 extrusionH="50800"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300" name="Freeform 118"/>
                <p:cNvSpPr>
                  <a:spLocks/>
                </p:cNvSpPr>
                <p:nvPr/>
              </p:nvSpPr>
              <p:spPr bwMode="auto">
                <a:xfrm>
                  <a:off x="6556375" y="3065463"/>
                  <a:ext cx="22225" cy="9525"/>
                </a:xfrm>
                <a:custGeom>
                  <a:avLst/>
                  <a:gdLst/>
                  <a:ahLst/>
                  <a:cxnLst>
                    <a:cxn ang="0">
                      <a:pos x="17" y="1"/>
                    </a:cxn>
                    <a:cxn ang="0">
                      <a:pos x="17" y="7"/>
                    </a:cxn>
                    <a:cxn ang="0">
                      <a:pos x="13" y="7"/>
                    </a:cxn>
                    <a:cxn ang="0">
                      <a:pos x="0" y="3"/>
                    </a:cxn>
                    <a:cxn ang="0">
                      <a:pos x="17" y="1"/>
                    </a:cxn>
                  </a:cxnLst>
                  <a:rect l="0" t="0" r="r" b="b"/>
                  <a:pathLst>
                    <a:path w="17" h="7">
                      <a:moveTo>
                        <a:pt x="17" y="1"/>
                      </a:moveTo>
                      <a:cubicBezTo>
                        <a:pt x="17" y="7"/>
                        <a:pt x="17" y="7"/>
                        <a:pt x="17" y="7"/>
                      </a:cubicBezTo>
                      <a:cubicBezTo>
                        <a:pt x="16" y="7"/>
                        <a:pt x="14" y="7"/>
                        <a:pt x="13" y="7"/>
                      </a:cubicBezTo>
                      <a:cubicBezTo>
                        <a:pt x="8" y="7"/>
                        <a:pt x="2" y="5"/>
                        <a:pt x="0" y="3"/>
                      </a:cubicBezTo>
                      <a:cubicBezTo>
                        <a:pt x="8" y="1"/>
                        <a:pt x="11" y="0"/>
                        <a:pt x="17" y="1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 extrusionH="50800"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</p:grpSp>
        </p:grpSp>
        <p:grpSp>
          <p:nvGrpSpPr>
            <p:cNvPr id="200" name="Group 383"/>
            <p:cNvGrpSpPr/>
            <p:nvPr/>
          </p:nvGrpSpPr>
          <p:grpSpPr>
            <a:xfrm>
              <a:off x="4714312" y="1371869"/>
              <a:ext cx="3496451" cy="2471292"/>
              <a:chOff x="4713288" y="1038225"/>
              <a:chExt cx="2847975" cy="2012950"/>
            </a:xfrm>
            <a:grpFill/>
          </p:grpSpPr>
          <p:sp>
            <p:nvSpPr>
              <p:cNvPr id="216" name="Freeform 101"/>
              <p:cNvSpPr>
                <a:spLocks/>
              </p:cNvSpPr>
              <p:nvPr/>
            </p:nvSpPr>
            <p:spPr bwMode="auto">
              <a:xfrm>
                <a:off x="4818063" y="2127250"/>
                <a:ext cx="622300" cy="538163"/>
              </a:xfrm>
              <a:custGeom>
                <a:avLst/>
                <a:gdLst/>
                <a:ahLst/>
                <a:cxnLst>
                  <a:cxn ang="0">
                    <a:pos x="102" y="154"/>
                  </a:cxn>
                  <a:cxn ang="0">
                    <a:pos x="113" y="126"/>
                  </a:cxn>
                  <a:cxn ang="0">
                    <a:pos x="122" y="86"/>
                  </a:cxn>
                  <a:cxn ang="0">
                    <a:pos x="125" y="77"/>
                  </a:cxn>
                  <a:cxn ang="0">
                    <a:pos x="108" y="77"/>
                  </a:cxn>
                  <a:cxn ang="0">
                    <a:pos x="64" y="77"/>
                  </a:cxn>
                  <a:cxn ang="0">
                    <a:pos x="27" y="79"/>
                  </a:cxn>
                  <a:cxn ang="0">
                    <a:pos x="26" y="77"/>
                  </a:cxn>
                  <a:cxn ang="0">
                    <a:pos x="0" y="55"/>
                  </a:cxn>
                  <a:cxn ang="0">
                    <a:pos x="9" y="37"/>
                  </a:cxn>
                  <a:cxn ang="0">
                    <a:pos x="41" y="20"/>
                  </a:cxn>
                  <a:cxn ang="0">
                    <a:pos x="48" y="13"/>
                  </a:cxn>
                  <a:cxn ang="0">
                    <a:pos x="80" y="4"/>
                  </a:cxn>
                  <a:cxn ang="0">
                    <a:pos x="127" y="7"/>
                  </a:cxn>
                  <a:cxn ang="0">
                    <a:pos x="174" y="15"/>
                  </a:cxn>
                  <a:cxn ang="0">
                    <a:pos x="223" y="21"/>
                  </a:cxn>
                  <a:cxn ang="0">
                    <a:pos x="256" y="44"/>
                  </a:cxn>
                  <a:cxn ang="0">
                    <a:pos x="278" y="33"/>
                  </a:cxn>
                  <a:cxn ang="0">
                    <a:pos x="281" y="43"/>
                  </a:cxn>
                  <a:cxn ang="0">
                    <a:pos x="289" y="65"/>
                  </a:cxn>
                  <a:cxn ang="0">
                    <a:pos x="309" y="76"/>
                  </a:cxn>
                  <a:cxn ang="0">
                    <a:pos x="350" y="76"/>
                  </a:cxn>
                  <a:cxn ang="0">
                    <a:pos x="359" y="63"/>
                  </a:cxn>
                  <a:cxn ang="0">
                    <a:pos x="387" y="51"/>
                  </a:cxn>
                  <a:cxn ang="0">
                    <a:pos x="439" y="74"/>
                  </a:cxn>
                  <a:cxn ang="0">
                    <a:pos x="445" y="96"/>
                  </a:cxn>
                  <a:cxn ang="0">
                    <a:pos x="435" y="119"/>
                  </a:cxn>
                  <a:cxn ang="0">
                    <a:pos x="436" y="138"/>
                  </a:cxn>
                  <a:cxn ang="0">
                    <a:pos x="449" y="156"/>
                  </a:cxn>
                  <a:cxn ang="0">
                    <a:pos x="445" y="179"/>
                  </a:cxn>
                  <a:cxn ang="0">
                    <a:pos x="448" y="232"/>
                  </a:cxn>
                  <a:cxn ang="0">
                    <a:pos x="448" y="240"/>
                  </a:cxn>
                  <a:cxn ang="0">
                    <a:pos x="393" y="231"/>
                  </a:cxn>
                  <a:cxn ang="0">
                    <a:pos x="370" y="220"/>
                  </a:cxn>
                  <a:cxn ang="0">
                    <a:pos x="333" y="207"/>
                  </a:cxn>
                  <a:cxn ang="0">
                    <a:pos x="313" y="192"/>
                  </a:cxn>
                  <a:cxn ang="0">
                    <a:pos x="278" y="183"/>
                  </a:cxn>
                  <a:cxn ang="0">
                    <a:pos x="304" y="224"/>
                  </a:cxn>
                  <a:cxn ang="0">
                    <a:pos x="315" y="227"/>
                  </a:cxn>
                  <a:cxn ang="0">
                    <a:pos x="313" y="246"/>
                  </a:cxn>
                  <a:cxn ang="0">
                    <a:pos x="379" y="225"/>
                  </a:cxn>
                  <a:cxn ang="0">
                    <a:pos x="406" y="260"/>
                  </a:cxn>
                  <a:cxn ang="0">
                    <a:pos x="414" y="270"/>
                  </a:cxn>
                  <a:cxn ang="0">
                    <a:pos x="410" y="302"/>
                  </a:cxn>
                  <a:cxn ang="0">
                    <a:pos x="390" y="321"/>
                  </a:cxn>
                  <a:cxn ang="0">
                    <a:pos x="365" y="347"/>
                  </a:cxn>
                  <a:cxn ang="0">
                    <a:pos x="328" y="368"/>
                  </a:cxn>
                  <a:cxn ang="0">
                    <a:pos x="265" y="395"/>
                  </a:cxn>
                  <a:cxn ang="0">
                    <a:pos x="234" y="404"/>
                  </a:cxn>
                  <a:cxn ang="0">
                    <a:pos x="217" y="399"/>
                  </a:cxn>
                  <a:cxn ang="0">
                    <a:pos x="209" y="372"/>
                  </a:cxn>
                  <a:cxn ang="0">
                    <a:pos x="198" y="340"/>
                  </a:cxn>
                  <a:cxn ang="0">
                    <a:pos x="162" y="280"/>
                  </a:cxn>
                  <a:cxn ang="0">
                    <a:pos x="154" y="259"/>
                  </a:cxn>
                  <a:cxn ang="0">
                    <a:pos x="140" y="251"/>
                  </a:cxn>
                  <a:cxn ang="0">
                    <a:pos x="131" y="229"/>
                  </a:cxn>
                  <a:cxn ang="0">
                    <a:pos x="109" y="196"/>
                  </a:cxn>
                  <a:cxn ang="0">
                    <a:pos x="112" y="177"/>
                  </a:cxn>
                </a:cxnLst>
                <a:rect l="0" t="0" r="r" b="b"/>
                <a:pathLst>
                  <a:path w="467" h="405">
                    <a:moveTo>
                      <a:pt x="112" y="177"/>
                    </a:moveTo>
                    <a:cubicBezTo>
                      <a:pt x="102" y="154"/>
                      <a:pt x="102" y="154"/>
                      <a:pt x="102" y="154"/>
                    </a:cubicBezTo>
                    <a:cubicBezTo>
                      <a:pt x="102" y="151"/>
                      <a:pt x="105" y="151"/>
                      <a:pt x="106" y="149"/>
                    </a:cubicBezTo>
                    <a:cubicBezTo>
                      <a:pt x="109" y="139"/>
                      <a:pt x="110" y="134"/>
                      <a:pt x="113" y="126"/>
                    </a:cubicBezTo>
                    <a:cubicBezTo>
                      <a:pt x="115" y="117"/>
                      <a:pt x="124" y="115"/>
                      <a:pt x="124" y="104"/>
                    </a:cubicBezTo>
                    <a:cubicBezTo>
                      <a:pt x="124" y="97"/>
                      <a:pt x="122" y="91"/>
                      <a:pt x="122" y="86"/>
                    </a:cubicBezTo>
                    <a:cubicBezTo>
                      <a:pt x="122" y="83"/>
                      <a:pt x="124" y="82"/>
                      <a:pt x="125" y="81"/>
                    </a:cubicBezTo>
                    <a:cubicBezTo>
                      <a:pt x="125" y="77"/>
                      <a:pt x="125" y="77"/>
                      <a:pt x="125" y="77"/>
                    </a:cubicBezTo>
                    <a:cubicBezTo>
                      <a:pt x="121" y="78"/>
                      <a:pt x="120" y="81"/>
                      <a:pt x="117" y="81"/>
                    </a:cubicBezTo>
                    <a:cubicBezTo>
                      <a:pt x="112" y="81"/>
                      <a:pt x="110" y="79"/>
                      <a:pt x="108" y="77"/>
                    </a:cubicBezTo>
                    <a:cubicBezTo>
                      <a:pt x="101" y="82"/>
                      <a:pt x="98" y="88"/>
                      <a:pt x="86" y="88"/>
                    </a:cubicBezTo>
                    <a:cubicBezTo>
                      <a:pt x="76" y="88"/>
                      <a:pt x="73" y="77"/>
                      <a:pt x="64" y="77"/>
                    </a:cubicBezTo>
                    <a:cubicBezTo>
                      <a:pt x="54" y="77"/>
                      <a:pt x="56" y="87"/>
                      <a:pt x="48" y="87"/>
                    </a:cubicBezTo>
                    <a:cubicBezTo>
                      <a:pt x="40" y="87"/>
                      <a:pt x="35" y="75"/>
                      <a:pt x="27" y="79"/>
                    </a:cubicBezTo>
                    <a:cubicBezTo>
                      <a:pt x="22" y="79"/>
                      <a:pt x="22" y="79"/>
                      <a:pt x="22" y="79"/>
                    </a:cubicBezTo>
                    <a:cubicBezTo>
                      <a:pt x="24" y="79"/>
                      <a:pt x="25" y="78"/>
                      <a:pt x="26" y="77"/>
                    </a:cubicBezTo>
                    <a:cubicBezTo>
                      <a:pt x="23" y="74"/>
                      <a:pt x="10" y="67"/>
                      <a:pt x="15" y="63"/>
                    </a:cubicBezTo>
                    <a:cubicBezTo>
                      <a:pt x="11" y="57"/>
                      <a:pt x="6" y="58"/>
                      <a:pt x="0" y="55"/>
                    </a:cubicBezTo>
                    <a:cubicBezTo>
                      <a:pt x="4" y="50"/>
                      <a:pt x="9" y="51"/>
                      <a:pt x="9" y="43"/>
                    </a:cubicBezTo>
                    <a:cubicBezTo>
                      <a:pt x="9" y="40"/>
                      <a:pt x="8" y="40"/>
                      <a:pt x="9" y="37"/>
                    </a:cubicBezTo>
                    <a:cubicBezTo>
                      <a:pt x="6" y="37"/>
                      <a:pt x="1" y="38"/>
                      <a:pt x="1" y="35"/>
                    </a:cubicBezTo>
                    <a:cubicBezTo>
                      <a:pt x="1" y="22"/>
                      <a:pt x="33" y="24"/>
                      <a:pt x="41" y="20"/>
                    </a:cubicBezTo>
                    <a:cubicBezTo>
                      <a:pt x="40" y="17"/>
                      <a:pt x="38" y="18"/>
                      <a:pt x="38" y="15"/>
                    </a:cubicBezTo>
                    <a:cubicBezTo>
                      <a:pt x="38" y="11"/>
                      <a:pt x="46" y="13"/>
                      <a:pt x="48" y="13"/>
                    </a:cubicBezTo>
                    <a:cubicBezTo>
                      <a:pt x="53" y="13"/>
                      <a:pt x="62" y="13"/>
                      <a:pt x="62" y="13"/>
                    </a:cubicBezTo>
                    <a:cubicBezTo>
                      <a:pt x="67" y="13"/>
                      <a:pt x="75" y="7"/>
                      <a:pt x="80" y="4"/>
                    </a:cubicBezTo>
                    <a:cubicBezTo>
                      <a:pt x="86" y="0"/>
                      <a:pt x="98" y="0"/>
                      <a:pt x="106" y="0"/>
                    </a:cubicBezTo>
                    <a:cubicBezTo>
                      <a:pt x="117" y="0"/>
                      <a:pt x="117" y="7"/>
                      <a:pt x="127" y="7"/>
                    </a:cubicBezTo>
                    <a:cubicBezTo>
                      <a:pt x="127" y="12"/>
                      <a:pt x="144" y="15"/>
                      <a:pt x="149" y="15"/>
                    </a:cubicBezTo>
                    <a:cubicBezTo>
                      <a:pt x="162" y="15"/>
                      <a:pt x="170" y="15"/>
                      <a:pt x="174" y="15"/>
                    </a:cubicBezTo>
                    <a:cubicBezTo>
                      <a:pt x="186" y="15"/>
                      <a:pt x="192" y="3"/>
                      <a:pt x="205" y="3"/>
                    </a:cubicBezTo>
                    <a:cubicBezTo>
                      <a:pt x="219" y="3"/>
                      <a:pt x="218" y="12"/>
                      <a:pt x="223" y="21"/>
                    </a:cubicBezTo>
                    <a:cubicBezTo>
                      <a:pt x="224" y="23"/>
                      <a:pt x="233" y="28"/>
                      <a:pt x="233" y="28"/>
                    </a:cubicBezTo>
                    <a:cubicBezTo>
                      <a:pt x="241" y="31"/>
                      <a:pt x="243" y="44"/>
                      <a:pt x="256" y="44"/>
                    </a:cubicBezTo>
                    <a:cubicBezTo>
                      <a:pt x="265" y="44"/>
                      <a:pt x="265" y="36"/>
                      <a:pt x="271" y="34"/>
                    </a:cubicBezTo>
                    <a:cubicBezTo>
                      <a:pt x="275" y="33"/>
                      <a:pt x="274" y="33"/>
                      <a:pt x="278" y="33"/>
                    </a:cubicBezTo>
                    <a:cubicBezTo>
                      <a:pt x="279" y="35"/>
                      <a:pt x="279" y="39"/>
                      <a:pt x="281" y="41"/>
                    </a:cubicBezTo>
                    <a:cubicBezTo>
                      <a:pt x="280" y="41"/>
                      <a:pt x="281" y="42"/>
                      <a:pt x="281" y="43"/>
                    </a:cubicBezTo>
                    <a:cubicBezTo>
                      <a:pt x="281" y="48"/>
                      <a:pt x="284" y="47"/>
                      <a:pt x="286" y="51"/>
                    </a:cubicBezTo>
                    <a:cubicBezTo>
                      <a:pt x="290" y="56"/>
                      <a:pt x="286" y="59"/>
                      <a:pt x="289" y="65"/>
                    </a:cubicBezTo>
                    <a:cubicBezTo>
                      <a:pt x="291" y="70"/>
                      <a:pt x="297" y="67"/>
                      <a:pt x="301" y="68"/>
                    </a:cubicBezTo>
                    <a:cubicBezTo>
                      <a:pt x="305" y="69"/>
                      <a:pt x="306" y="73"/>
                      <a:pt x="309" y="76"/>
                    </a:cubicBezTo>
                    <a:cubicBezTo>
                      <a:pt x="312" y="79"/>
                      <a:pt x="323" y="78"/>
                      <a:pt x="329" y="78"/>
                    </a:cubicBezTo>
                    <a:cubicBezTo>
                      <a:pt x="337" y="78"/>
                      <a:pt x="345" y="77"/>
                      <a:pt x="350" y="76"/>
                    </a:cubicBezTo>
                    <a:cubicBezTo>
                      <a:pt x="350" y="72"/>
                      <a:pt x="350" y="71"/>
                      <a:pt x="350" y="68"/>
                    </a:cubicBezTo>
                    <a:cubicBezTo>
                      <a:pt x="350" y="64"/>
                      <a:pt x="355" y="64"/>
                      <a:pt x="359" y="63"/>
                    </a:cubicBezTo>
                    <a:cubicBezTo>
                      <a:pt x="364" y="61"/>
                      <a:pt x="363" y="59"/>
                      <a:pt x="368" y="57"/>
                    </a:cubicBezTo>
                    <a:cubicBezTo>
                      <a:pt x="376" y="54"/>
                      <a:pt x="381" y="56"/>
                      <a:pt x="387" y="51"/>
                    </a:cubicBezTo>
                    <a:cubicBezTo>
                      <a:pt x="397" y="57"/>
                      <a:pt x="403" y="57"/>
                      <a:pt x="412" y="60"/>
                    </a:cubicBezTo>
                    <a:cubicBezTo>
                      <a:pt x="423" y="64"/>
                      <a:pt x="426" y="74"/>
                      <a:pt x="439" y="74"/>
                    </a:cubicBezTo>
                    <a:cubicBezTo>
                      <a:pt x="439" y="76"/>
                      <a:pt x="442" y="77"/>
                      <a:pt x="443" y="79"/>
                    </a:cubicBezTo>
                    <a:cubicBezTo>
                      <a:pt x="445" y="86"/>
                      <a:pt x="442" y="92"/>
                      <a:pt x="445" y="96"/>
                    </a:cubicBezTo>
                    <a:cubicBezTo>
                      <a:pt x="442" y="98"/>
                      <a:pt x="435" y="114"/>
                      <a:pt x="435" y="115"/>
                    </a:cubicBezTo>
                    <a:cubicBezTo>
                      <a:pt x="435" y="116"/>
                      <a:pt x="436" y="118"/>
                      <a:pt x="435" y="119"/>
                    </a:cubicBezTo>
                    <a:cubicBezTo>
                      <a:pt x="436" y="121"/>
                      <a:pt x="435" y="122"/>
                      <a:pt x="436" y="124"/>
                    </a:cubicBezTo>
                    <a:cubicBezTo>
                      <a:pt x="436" y="138"/>
                      <a:pt x="436" y="138"/>
                      <a:pt x="436" y="138"/>
                    </a:cubicBezTo>
                    <a:cubicBezTo>
                      <a:pt x="438" y="142"/>
                      <a:pt x="437" y="145"/>
                      <a:pt x="439" y="149"/>
                    </a:cubicBezTo>
                    <a:cubicBezTo>
                      <a:pt x="440" y="153"/>
                      <a:pt x="449" y="149"/>
                      <a:pt x="449" y="156"/>
                    </a:cubicBezTo>
                    <a:cubicBezTo>
                      <a:pt x="449" y="165"/>
                      <a:pt x="439" y="164"/>
                      <a:pt x="439" y="171"/>
                    </a:cubicBezTo>
                    <a:cubicBezTo>
                      <a:pt x="439" y="177"/>
                      <a:pt x="443" y="177"/>
                      <a:pt x="445" y="179"/>
                    </a:cubicBezTo>
                    <a:cubicBezTo>
                      <a:pt x="452" y="194"/>
                      <a:pt x="467" y="196"/>
                      <a:pt x="467" y="215"/>
                    </a:cubicBezTo>
                    <a:cubicBezTo>
                      <a:pt x="456" y="218"/>
                      <a:pt x="448" y="220"/>
                      <a:pt x="448" y="232"/>
                    </a:cubicBezTo>
                    <a:cubicBezTo>
                      <a:pt x="448" y="235"/>
                      <a:pt x="450" y="238"/>
                      <a:pt x="450" y="240"/>
                    </a:cubicBezTo>
                    <a:cubicBezTo>
                      <a:pt x="450" y="240"/>
                      <a:pt x="448" y="240"/>
                      <a:pt x="448" y="240"/>
                    </a:cubicBezTo>
                    <a:cubicBezTo>
                      <a:pt x="439" y="240"/>
                      <a:pt x="420" y="235"/>
                      <a:pt x="408" y="235"/>
                    </a:cubicBezTo>
                    <a:cubicBezTo>
                      <a:pt x="406" y="235"/>
                      <a:pt x="393" y="231"/>
                      <a:pt x="393" y="231"/>
                    </a:cubicBezTo>
                    <a:cubicBezTo>
                      <a:pt x="388" y="226"/>
                      <a:pt x="388" y="213"/>
                      <a:pt x="379" y="213"/>
                    </a:cubicBezTo>
                    <a:cubicBezTo>
                      <a:pt x="374" y="213"/>
                      <a:pt x="372" y="217"/>
                      <a:pt x="370" y="220"/>
                    </a:cubicBezTo>
                    <a:cubicBezTo>
                      <a:pt x="348" y="220"/>
                      <a:pt x="348" y="220"/>
                      <a:pt x="348" y="220"/>
                    </a:cubicBezTo>
                    <a:cubicBezTo>
                      <a:pt x="341" y="217"/>
                      <a:pt x="337" y="212"/>
                      <a:pt x="333" y="207"/>
                    </a:cubicBezTo>
                    <a:cubicBezTo>
                      <a:pt x="327" y="202"/>
                      <a:pt x="320" y="205"/>
                      <a:pt x="315" y="200"/>
                    </a:cubicBezTo>
                    <a:cubicBezTo>
                      <a:pt x="313" y="197"/>
                      <a:pt x="314" y="194"/>
                      <a:pt x="313" y="192"/>
                    </a:cubicBezTo>
                    <a:cubicBezTo>
                      <a:pt x="308" y="182"/>
                      <a:pt x="299" y="168"/>
                      <a:pt x="286" y="168"/>
                    </a:cubicBezTo>
                    <a:cubicBezTo>
                      <a:pt x="280" y="168"/>
                      <a:pt x="278" y="176"/>
                      <a:pt x="278" y="183"/>
                    </a:cubicBezTo>
                    <a:cubicBezTo>
                      <a:pt x="278" y="187"/>
                      <a:pt x="278" y="189"/>
                      <a:pt x="278" y="193"/>
                    </a:cubicBezTo>
                    <a:cubicBezTo>
                      <a:pt x="281" y="203"/>
                      <a:pt x="293" y="222"/>
                      <a:pt x="304" y="224"/>
                    </a:cubicBezTo>
                    <a:cubicBezTo>
                      <a:pt x="304" y="229"/>
                      <a:pt x="306" y="231"/>
                      <a:pt x="307" y="235"/>
                    </a:cubicBezTo>
                    <a:cubicBezTo>
                      <a:pt x="312" y="233"/>
                      <a:pt x="311" y="228"/>
                      <a:pt x="315" y="227"/>
                    </a:cubicBezTo>
                    <a:cubicBezTo>
                      <a:pt x="316" y="228"/>
                      <a:pt x="316" y="230"/>
                      <a:pt x="316" y="231"/>
                    </a:cubicBezTo>
                    <a:cubicBezTo>
                      <a:pt x="316" y="237"/>
                      <a:pt x="313" y="240"/>
                      <a:pt x="313" y="246"/>
                    </a:cubicBezTo>
                    <a:cubicBezTo>
                      <a:pt x="313" y="252"/>
                      <a:pt x="324" y="255"/>
                      <a:pt x="331" y="255"/>
                    </a:cubicBezTo>
                    <a:cubicBezTo>
                      <a:pt x="360" y="255"/>
                      <a:pt x="363" y="237"/>
                      <a:pt x="379" y="225"/>
                    </a:cubicBezTo>
                    <a:cubicBezTo>
                      <a:pt x="379" y="241"/>
                      <a:pt x="379" y="241"/>
                      <a:pt x="379" y="241"/>
                    </a:cubicBezTo>
                    <a:cubicBezTo>
                      <a:pt x="385" y="254"/>
                      <a:pt x="393" y="256"/>
                      <a:pt x="406" y="260"/>
                    </a:cubicBezTo>
                    <a:cubicBezTo>
                      <a:pt x="411" y="261"/>
                      <a:pt x="411" y="269"/>
                      <a:pt x="414" y="271"/>
                    </a:cubicBezTo>
                    <a:cubicBezTo>
                      <a:pt x="414" y="270"/>
                      <a:pt x="414" y="270"/>
                      <a:pt x="414" y="270"/>
                    </a:cubicBezTo>
                    <a:cubicBezTo>
                      <a:pt x="416" y="274"/>
                      <a:pt x="423" y="273"/>
                      <a:pt x="423" y="277"/>
                    </a:cubicBezTo>
                    <a:cubicBezTo>
                      <a:pt x="423" y="288"/>
                      <a:pt x="410" y="291"/>
                      <a:pt x="410" y="302"/>
                    </a:cubicBezTo>
                    <a:cubicBezTo>
                      <a:pt x="403" y="302"/>
                      <a:pt x="399" y="303"/>
                      <a:pt x="397" y="309"/>
                    </a:cubicBezTo>
                    <a:cubicBezTo>
                      <a:pt x="395" y="314"/>
                      <a:pt x="396" y="321"/>
                      <a:pt x="390" y="321"/>
                    </a:cubicBezTo>
                    <a:cubicBezTo>
                      <a:pt x="384" y="321"/>
                      <a:pt x="384" y="334"/>
                      <a:pt x="378" y="334"/>
                    </a:cubicBezTo>
                    <a:cubicBezTo>
                      <a:pt x="374" y="334"/>
                      <a:pt x="365" y="342"/>
                      <a:pt x="365" y="347"/>
                    </a:cubicBezTo>
                    <a:cubicBezTo>
                      <a:pt x="353" y="349"/>
                      <a:pt x="327" y="354"/>
                      <a:pt x="327" y="364"/>
                    </a:cubicBezTo>
                    <a:cubicBezTo>
                      <a:pt x="327" y="365"/>
                      <a:pt x="327" y="367"/>
                      <a:pt x="328" y="368"/>
                    </a:cubicBezTo>
                    <a:cubicBezTo>
                      <a:pt x="318" y="373"/>
                      <a:pt x="304" y="376"/>
                      <a:pt x="294" y="378"/>
                    </a:cubicBezTo>
                    <a:cubicBezTo>
                      <a:pt x="289" y="380"/>
                      <a:pt x="271" y="392"/>
                      <a:pt x="265" y="395"/>
                    </a:cubicBezTo>
                    <a:cubicBezTo>
                      <a:pt x="252" y="395"/>
                      <a:pt x="252" y="395"/>
                      <a:pt x="252" y="395"/>
                    </a:cubicBezTo>
                    <a:cubicBezTo>
                      <a:pt x="244" y="400"/>
                      <a:pt x="243" y="404"/>
                      <a:pt x="234" y="404"/>
                    </a:cubicBezTo>
                    <a:cubicBezTo>
                      <a:pt x="231" y="405"/>
                      <a:pt x="231" y="405"/>
                      <a:pt x="231" y="405"/>
                    </a:cubicBezTo>
                    <a:cubicBezTo>
                      <a:pt x="229" y="405"/>
                      <a:pt x="218" y="400"/>
                      <a:pt x="217" y="399"/>
                    </a:cubicBezTo>
                    <a:cubicBezTo>
                      <a:pt x="216" y="399"/>
                      <a:pt x="219" y="399"/>
                      <a:pt x="217" y="394"/>
                    </a:cubicBezTo>
                    <a:cubicBezTo>
                      <a:pt x="212" y="387"/>
                      <a:pt x="209" y="380"/>
                      <a:pt x="209" y="372"/>
                    </a:cubicBezTo>
                    <a:cubicBezTo>
                      <a:pt x="204" y="371"/>
                      <a:pt x="207" y="363"/>
                      <a:pt x="208" y="359"/>
                    </a:cubicBezTo>
                    <a:cubicBezTo>
                      <a:pt x="210" y="349"/>
                      <a:pt x="203" y="345"/>
                      <a:pt x="198" y="340"/>
                    </a:cubicBezTo>
                    <a:cubicBezTo>
                      <a:pt x="193" y="335"/>
                      <a:pt x="181" y="320"/>
                      <a:pt x="181" y="309"/>
                    </a:cubicBezTo>
                    <a:cubicBezTo>
                      <a:pt x="165" y="306"/>
                      <a:pt x="162" y="297"/>
                      <a:pt x="162" y="280"/>
                    </a:cubicBezTo>
                    <a:cubicBezTo>
                      <a:pt x="162" y="270"/>
                      <a:pt x="156" y="268"/>
                      <a:pt x="154" y="259"/>
                    </a:cubicBezTo>
                    <a:cubicBezTo>
                      <a:pt x="154" y="259"/>
                      <a:pt x="154" y="259"/>
                      <a:pt x="154" y="259"/>
                    </a:cubicBezTo>
                    <a:cubicBezTo>
                      <a:pt x="152" y="258"/>
                      <a:pt x="150" y="255"/>
                      <a:pt x="148" y="254"/>
                    </a:cubicBezTo>
                    <a:cubicBezTo>
                      <a:pt x="147" y="252"/>
                      <a:pt x="141" y="253"/>
                      <a:pt x="140" y="251"/>
                    </a:cubicBezTo>
                    <a:cubicBezTo>
                      <a:pt x="137" y="249"/>
                      <a:pt x="138" y="242"/>
                      <a:pt x="137" y="239"/>
                    </a:cubicBezTo>
                    <a:cubicBezTo>
                      <a:pt x="136" y="235"/>
                      <a:pt x="132" y="231"/>
                      <a:pt x="131" y="229"/>
                    </a:cubicBezTo>
                    <a:cubicBezTo>
                      <a:pt x="125" y="221"/>
                      <a:pt x="121" y="214"/>
                      <a:pt x="116" y="207"/>
                    </a:cubicBezTo>
                    <a:cubicBezTo>
                      <a:pt x="115" y="205"/>
                      <a:pt x="109" y="198"/>
                      <a:pt x="109" y="196"/>
                    </a:cubicBezTo>
                    <a:cubicBezTo>
                      <a:pt x="109" y="192"/>
                      <a:pt x="112" y="182"/>
                      <a:pt x="112" y="175"/>
                    </a:cubicBezTo>
                    <a:lnTo>
                      <a:pt x="112" y="17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17" name="Freeform 102"/>
              <p:cNvSpPr>
                <a:spLocks/>
              </p:cNvSpPr>
              <p:nvPr/>
            </p:nvSpPr>
            <p:spPr bwMode="auto">
              <a:xfrm>
                <a:off x="5713413" y="2714625"/>
                <a:ext cx="33338" cy="63500"/>
              </a:xfrm>
              <a:custGeom>
                <a:avLst/>
                <a:gdLst/>
                <a:ahLst/>
                <a:cxnLst>
                  <a:cxn ang="0">
                    <a:pos x="25" y="30"/>
                  </a:cxn>
                  <a:cxn ang="0">
                    <a:pos x="11" y="48"/>
                  </a:cxn>
                  <a:cxn ang="0">
                    <a:pos x="0" y="35"/>
                  </a:cxn>
                  <a:cxn ang="0">
                    <a:pos x="6" y="0"/>
                  </a:cxn>
                  <a:cxn ang="0">
                    <a:pos x="25" y="30"/>
                  </a:cxn>
                </a:cxnLst>
                <a:rect l="0" t="0" r="r" b="b"/>
                <a:pathLst>
                  <a:path w="25" h="48">
                    <a:moveTo>
                      <a:pt x="25" y="30"/>
                    </a:moveTo>
                    <a:cubicBezTo>
                      <a:pt x="25" y="37"/>
                      <a:pt x="20" y="48"/>
                      <a:pt x="11" y="48"/>
                    </a:cubicBezTo>
                    <a:cubicBezTo>
                      <a:pt x="5" y="48"/>
                      <a:pt x="0" y="41"/>
                      <a:pt x="0" y="35"/>
                    </a:cubicBezTo>
                    <a:cubicBezTo>
                      <a:pt x="0" y="22"/>
                      <a:pt x="6" y="13"/>
                      <a:pt x="6" y="0"/>
                    </a:cubicBezTo>
                    <a:cubicBezTo>
                      <a:pt x="13" y="10"/>
                      <a:pt x="25" y="15"/>
                      <a:pt x="25" y="3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18" name="Freeform 103"/>
              <p:cNvSpPr>
                <a:spLocks/>
              </p:cNvSpPr>
              <p:nvPr/>
            </p:nvSpPr>
            <p:spPr bwMode="auto">
              <a:xfrm>
                <a:off x="5397500" y="2195513"/>
                <a:ext cx="677863" cy="544513"/>
              </a:xfrm>
              <a:custGeom>
                <a:avLst/>
                <a:gdLst/>
                <a:ahLst/>
                <a:cxnLst>
                  <a:cxn ang="0">
                    <a:pos x="148" y="270"/>
                  </a:cxn>
                  <a:cxn ang="0">
                    <a:pos x="174" y="340"/>
                  </a:cxn>
                  <a:cxn ang="0">
                    <a:pos x="200" y="401"/>
                  </a:cxn>
                  <a:cxn ang="0">
                    <a:pos x="216" y="401"/>
                  </a:cxn>
                  <a:cxn ang="0">
                    <a:pos x="237" y="379"/>
                  </a:cxn>
                  <a:cxn ang="0">
                    <a:pos x="243" y="341"/>
                  </a:cxn>
                  <a:cxn ang="0">
                    <a:pos x="268" y="298"/>
                  </a:cxn>
                  <a:cxn ang="0">
                    <a:pos x="326" y="240"/>
                  </a:cxn>
                  <a:cxn ang="0">
                    <a:pos x="374" y="218"/>
                  </a:cxn>
                  <a:cxn ang="0">
                    <a:pos x="409" y="259"/>
                  </a:cxn>
                  <a:cxn ang="0">
                    <a:pos x="423" y="302"/>
                  </a:cxn>
                  <a:cxn ang="0">
                    <a:pos x="457" y="300"/>
                  </a:cxn>
                  <a:cxn ang="0">
                    <a:pos x="476" y="367"/>
                  </a:cxn>
                  <a:cxn ang="0">
                    <a:pos x="489" y="358"/>
                  </a:cxn>
                  <a:cxn ang="0">
                    <a:pos x="472" y="316"/>
                  </a:cxn>
                  <a:cxn ang="0">
                    <a:pos x="473" y="288"/>
                  </a:cxn>
                  <a:cxn ang="0">
                    <a:pos x="483" y="254"/>
                  </a:cxn>
                  <a:cxn ang="0">
                    <a:pos x="487" y="213"/>
                  </a:cxn>
                  <a:cxn ang="0">
                    <a:pos x="467" y="197"/>
                  </a:cxn>
                  <a:cxn ang="0">
                    <a:pos x="445" y="125"/>
                  </a:cxn>
                  <a:cxn ang="0">
                    <a:pos x="423" y="130"/>
                  </a:cxn>
                  <a:cxn ang="0">
                    <a:pos x="373" y="144"/>
                  </a:cxn>
                  <a:cxn ang="0">
                    <a:pos x="341" y="147"/>
                  </a:cxn>
                  <a:cxn ang="0">
                    <a:pos x="295" y="136"/>
                  </a:cxn>
                  <a:cxn ang="0">
                    <a:pos x="254" y="116"/>
                  </a:cxn>
                  <a:cxn ang="0">
                    <a:pos x="226" y="89"/>
                  </a:cxn>
                  <a:cxn ang="0">
                    <a:pos x="229" y="69"/>
                  </a:cxn>
                  <a:cxn ang="0">
                    <a:pos x="213" y="43"/>
                  </a:cxn>
                  <a:cxn ang="0">
                    <a:pos x="178" y="16"/>
                  </a:cxn>
                  <a:cxn ang="0">
                    <a:pos x="131" y="0"/>
                  </a:cxn>
                  <a:cxn ang="0">
                    <a:pos x="94" y="21"/>
                  </a:cxn>
                  <a:cxn ang="0">
                    <a:pos x="65" y="13"/>
                  </a:cxn>
                  <a:cxn ang="0">
                    <a:pos x="23" y="46"/>
                  </a:cxn>
                  <a:cxn ang="0">
                    <a:pos x="0" y="64"/>
                  </a:cxn>
                  <a:cxn ang="0">
                    <a:pos x="1" y="87"/>
                  </a:cxn>
                  <a:cxn ang="0">
                    <a:pos x="4" y="120"/>
                  </a:cxn>
                  <a:cxn ang="0">
                    <a:pos x="13" y="181"/>
                  </a:cxn>
                  <a:cxn ang="0">
                    <a:pos x="34" y="185"/>
                  </a:cxn>
                  <a:cxn ang="0">
                    <a:pos x="70" y="185"/>
                  </a:cxn>
                  <a:cxn ang="0">
                    <a:pos x="118" y="219"/>
                  </a:cxn>
                  <a:cxn ang="0">
                    <a:pos x="127" y="248"/>
                  </a:cxn>
                  <a:cxn ang="0">
                    <a:pos x="145" y="233"/>
                  </a:cxn>
                  <a:cxn ang="0">
                    <a:pos x="149" y="265"/>
                  </a:cxn>
                </a:cxnLst>
                <a:rect l="0" t="0" r="r" b="b"/>
                <a:pathLst>
                  <a:path w="509" h="410">
                    <a:moveTo>
                      <a:pt x="149" y="265"/>
                    </a:moveTo>
                    <a:cubicBezTo>
                      <a:pt x="147" y="263"/>
                      <a:pt x="147" y="263"/>
                      <a:pt x="147" y="263"/>
                    </a:cubicBezTo>
                    <a:cubicBezTo>
                      <a:pt x="147" y="265"/>
                      <a:pt x="148" y="268"/>
                      <a:pt x="148" y="270"/>
                    </a:cubicBezTo>
                    <a:cubicBezTo>
                      <a:pt x="148" y="278"/>
                      <a:pt x="153" y="286"/>
                      <a:pt x="155" y="295"/>
                    </a:cubicBezTo>
                    <a:cubicBezTo>
                      <a:pt x="158" y="305"/>
                      <a:pt x="166" y="319"/>
                      <a:pt x="168" y="326"/>
                    </a:cubicBezTo>
                    <a:cubicBezTo>
                      <a:pt x="170" y="332"/>
                      <a:pt x="170" y="334"/>
                      <a:pt x="174" y="340"/>
                    </a:cubicBezTo>
                    <a:cubicBezTo>
                      <a:pt x="177" y="345"/>
                      <a:pt x="175" y="351"/>
                      <a:pt x="179" y="358"/>
                    </a:cubicBezTo>
                    <a:cubicBezTo>
                      <a:pt x="180" y="362"/>
                      <a:pt x="187" y="366"/>
                      <a:pt x="188" y="372"/>
                    </a:cubicBezTo>
                    <a:cubicBezTo>
                      <a:pt x="191" y="382"/>
                      <a:pt x="196" y="390"/>
                      <a:pt x="200" y="401"/>
                    </a:cubicBezTo>
                    <a:cubicBezTo>
                      <a:pt x="200" y="402"/>
                      <a:pt x="202" y="405"/>
                      <a:pt x="204" y="405"/>
                    </a:cubicBezTo>
                    <a:cubicBezTo>
                      <a:pt x="204" y="409"/>
                      <a:pt x="207" y="410"/>
                      <a:pt x="210" y="410"/>
                    </a:cubicBezTo>
                    <a:cubicBezTo>
                      <a:pt x="214" y="410"/>
                      <a:pt x="214" y="405"/>
                      <a:pt x="216" y="401"/>
                    </a:cubicBezTo>
                    <a:cubicBezTo>
                      <a:pt x="218" y="397"/>
                      <a:pt x="219" y="398"/>
                      <a:pt x="224" y="396"/>
                    </a:cubicBezTo>
                    <a:cubicBezTo>
                      <a:pt x="228" y="394"/>
                      <a:pt x="227" y="382"/>
                      <a:pt x="233" y="381"/>
                    </a:cubicBezTo>
                    <a:cubicBezTo>
                      <a:pt x="234" y="380"/>
                      <a:pt x="237" y="380"/>
                      <a:pt x="237" y="379"/>
                    </a:cubicBezTo>
                    <a:cubicBezTo>
                      <a:pt x="240" y="379"/>
                      <a:pt x="240" y="379"/>
                      <a:pt x="240" y="379"/>
                    </a:cubicBezTo>
                    <a:cubicBezTo>
                      <a:pt x="237" y="367"/>
                      <a:pt x="237" y="367"/>
                      <a:pt x="237" y="367"/>
                    </a:cubicBezTo>
                    <a:cubicBezTo>
                      <a:pt x="237" y="359"/>
                      <a:pt x="243" y="352"/>
                      <a:pt x="243" y="341"/>
                    </a:cubicBezTo>
                    <a:cubicBezTo>
                      <a:pt x="243" y="334"/>
                      <a:pt x="240" y="329"/>
                      <a:pt x="240" y="321"/>
                    </a:cubicBezTo>
                    <a:cubicBezTo>
                      <a:pt x="240" y="312"/>
                      <a:pt x="249" y="311"/>
                      <a:pt x="257" y="308"/>
                    </a:cubicBezTo>
                    <a:cubicBezTo>
                      <a:pt x="260" y="307"/>
                      <a:pt x="265" y="302"/>
                      <a:pt x="268" y="298"/>
                    </a:cubicBezTo>
                    <a:cubicBezTo>
                      <a:pt x="277" y="290"/>
                      <a:pt x="284" y="281"/>
                      <a:pt x="293" y="272"/>
                    </a:cubicBezTo>
                    <a:cubicBezTo>
                      <a:pt x="300" y="265"/>
                      <a:pt x="313" y="263"/>
                      <a:pt x="321" y="255"/>
                    </a:cubicBezTo>
                    <a:cubicBezTo>
                      <a:pt x="325" y="251"/>
                      <a:pt x="325" y="246"/>
                      <a:pt x="326" y="240"/>
                    </a:cubicBezTo>
                    <a:cubicBezTo>
                      <a:pt x="328" y="236"/>
                      <a:pt x="337" y="236"/>
                      <a:pt x="340" y="229"/>
                    </a:cubicBezTo>
                    <a:cubicBezTo>
                      <a:pt x="344" y="231"/>
                      <a:pt x="344" y="233"/>
                      <a:pt x="351" y="233"/>
                    </a:cubicBezTo>
                    <a:cubicBezTo>
                      <a:pt x="362" y="233"/>
                      <a:pt x="374" y="231"/>
                      <a:pt x="374" y="218"/>
                    </a:cubicBezTo>
                    <a:cubicBezTo>
                      <a:pt x="381" y="219"/>
                      <a:pt x="389" y="222"/>
                      <a:pt x="390" y="228"/>
                    </a:cubicBezTo>
                    <a:cubicBezTo>
                      <a:pt x="392" y="233"/>
                      <a:pt x="391" y="240"/>
                      <a:pt x="395" y="245"/>
                    </a:cubicBezTo>
                    <a:cubicBezTo>
                      <a:pt x="398" y="251"/>
                      <a:pt x="403" y="255"/>
                      <a:pt x="409" y="259"/>
                    </a:cubicBezTo>
                    <a:cubicBezTo>
                      <a:pt x="414" y="267"/>
                      <a:pt x="419" y="274"/>
                      <a:pt x="422" y="283"/>
                    </a:cubicBezTo>
                    <a:cubicBezTo>
                      <a:pt x="423" y="285"/>
                      <a:pt x="425" y="286"/>
                      <a:pt x="425" y="289"/>
                    </a:cubicBezTo>
                    <a:cubicBezTo>
                      <a:pt x="425" y="293"/>
                      <a:pt x="423" y="296"/>
                      <a:pt x="423" y="302"/>
                    </a:cubicBezTo>
                    <a:cubicBezTo>
                      <a:pt x="423" y="307"/>
                      <a:pt x="423" y="313"/>
                      <a:pt x="430" y="313"/>
                    </a:cubicBezTo>
                    <a:cubicBezTo>
                      <a:pt x="442" y="313"/>
                      <a:pt x="445" y="300"/>
                      <a:pt x="453" y="293"/>
                    </a:cubicBezTo>
                    <a:cubicBezTo>
                      <a:pt x="455" y="295"/>
                      <a:pt x="454" y="297"/>
                      <a:pt x="457" y="300"/>
                    </a:cubicBezTo>
                    <a:cubicBezTo>
                      <a:pt x="457" y="300"/>
                      <a:pt x="461" y="300"/>
                      <a:pt x="462" y="302"/>
                    </a:cubicBezTo>
                    <a:cubicBezTo>
                      <a:pt x="467" y="308"/>
                      <a:pt x="459" y="322"/>
                      <a:pt x="465" y="322"/>
                    </a:cubicBezTo>
                    <a:cubicBezTo>
                      <a:pt x="465" y="336"/>
                      <a:pt x="476" y="347"/>
                      <a:pt x="476" y="367"/>
                    </a:cubicBezTo>
                    <a:cubicBezTo>
                      <a:pt x="476" y="371"/>
                      <a:pt x="473" y="382"/>
                      <a:pt x="476" y="383"/>
                    </a:cubicBezTo>
                    <a:cubicBezTo>
                      <a:pt x="480" y="376"/>
                      <a:pt x="481" y="371"/>
                      <a:pt x="485" y="363"/>
                    </a:cubicBezTo>
                    <a:cubicBezTo>
                      <a:pt x="486" y="361"/>
                      <a:pt x="489" y="360"/>
                      <a:pt x="489" y="358"/>
                    </a:cubicBezTo>
                    <a:cubicBezTo>
                      <a:pt x="489" y="354"/>
                      <a:pt x="483" y="334"/>
                      <a:pt x="479" y="330"/>
                    </a:cubicBezTo>
                    <a:cubicBezTo>
                      <a:pt x="476" y="327"/>
                      <a:pt x="472" y="325"/>
                      <a:pt x="472" y="320"/>
                    </a:cubicBezTo>
                    <a:cubicBezTo>
                      <a:pt x="472" y="319"/>
                      <a:pt x="472" y="318"/>
                      <a:pt x="472" y="316"/>
                    </a:cubicBezTo>
                    <a:cubicBezTo>
                      <a:pt x="472" y="317"/>
                      <a:pt x="472" y="317"/>
                      <a:pt x="472" y="317"/>
                    </a:cubicBezTo>
                    <a:cubicBezTo>
                      <a:pt x="473" y="316"/>
                      <a:pt x="476" y="311"/>
                      <a:pt x="476" y="307"/>
                    </a:cubicBezTo>
                    <a:cubicBezTo>
                      <a:pt x="476" y="302"/>
                      <a:pt x="476" y="293"/>
                      <a:pt x="473" y="288"/>
                    </a:cubicBezTo>
                    <a:cubicBezTo>
                      <a:pt x="470" y="284"/>
                      <a:pt x="464" y="284"/>
                      <a:pt x="464" y="276"/>
                    </a:cubicBezTo>
                    <a:cubicBezTo>
                      <a:pt x="464" y="268"/>
                      <a:pt x="467" y="262"/>
                      <a:pt x="472" y="258"/>
                    </a:cubicBezTo>
                    <a:cubicBezTo>
                      <a:pt x="474" y="255"/>
                      <a:pt x="479" y="256"/>
                      <a:pt x="483" y="254"/>
                    </a:cubicBezTo>
                    <a:cubicBezTo>
                      <a:pt x="493" y="247"/>
                      <a:pt x="500" y="244"/>
                      <a:pt x="509" y="230"/>
                    </a:cubicBezTo>
                    <a:cubicBezTo>
                      <a:pt x="506" y="230"/>
                      <a:pt x="505" y="231"/>
                      <a:pt x="501" y="231"/>
                    </a:cubicBezTo>
                    <a:cubicBezTo>
                      <a:pt x="493" y="231"/>
                      <a:pt x="487" y="222"/>
                      <a:pt x="487" y="213"/>
                    </a:cubicBezTo>
                    <a:cubicBezTo>
                      <a:pt x="483" y="212"/>
                      <a:pt x="482" y="199"/>
                      <a:pt x="478" y="199"/>
                    </a:cubicBezTo>
                    <a:cubicBezTo>
                      <a:pt x="475" y="199"/>
                      <a:pt x="472" y="202"/>
                      <a:pt x="469" y="202"/>
                    </a:cubicBezTo>
                    <a:cubicBezTo>
                      <a:pt x="468" y="202"/>
                      <a:pt x="467" y="199"/>
                      <a:pt x="467" y="197"/>
                    </a:cubicBezTo>
                    <a:cubicBezTo>
                      <a:pt x="467" y="181"/>
                      <a:pt x="479" y="180"/>
                      <a:pt x="479" y="163"/>
                    </a:cubicBezTo>
                    <a:cubicBezTo>
                      <a:pt x="479" y="154"/>
                      <a:pt x="472" y="151"/>
                      <a:pt x="468" y="144"/>
                    </a:cubicBezTo>
                    <a:cubicBezTo>
                      <a:pt x="457" y="139"/>
                      <a:pt x="448" y="140"/>
                      <a:pt x="445" y="125"/>
                    </a:cubicBezTo>
                    <a:cubicBezTo>
                      <a:pt x="442" y="125"/>
                      <a:pt x="442" y="125"/>
                      <a:pt x="442" y="125"/>
                    </a:cubicBezTo>
                    <a:cubicBezTo>
                      <a:pt x="438" y="129"/>
                      <a:pt x="438" y="129"/>
                      <a:pt x="438" y="129"/>
                    </a:cubicBezTo>
                    <a:cubicBezTo>
                      <a:pt x="433" y="131"/>
                      <a:pt x="427" y="126"/>
                      <a:pt x="423" y="130"/>
                    </a:cubicBezTo>
                    <a:cubicBezTo>
                      <a:pt x="422" y="132"/>
                      <a:pt x="421" y="133"/>
                      <a:pt x="418" y="135"/>
                    </a:cubicBezTo>
                    <a:cubicBezTo>
                      <a:pt x="415" y="137"/>
                      <a:pt x="401" y="149"/>
                      <a:pt x="394" y="149"/>
                    </a:cubicBezTo>
                    <a:cubicBezTo>
                      <a:pt x="387" y="149"/>
                      <a:pt x="382" y="144"/>
                      <a:pt x="373" y="144"/>
                    </a:cubicBezTo>
                    <a:cubicBezTo>
                      <a:pt x="362" y="144"/>
                      <a:pt x="360" y="152"/>
                      <a:pt x="354" y="155"/>
                    </a:cubicBezTo>
                    <a:cubicBezTo>
                      <a:pt x="353" y="152"/>
                      <a:pt x="352" y="145"/>
                      <a:pt x="349" y="145"/>
                    </a:cubicBezTo>
                    <a:cubicBezTo>
                      <a:pt x="347" y="145"/>
                      <a:pt x="345" y="147"/>
                      <a:pt x="341" y="147"/>
                    </a:cubicBezTo>
                    <a:cubicBezTo>
                      <a:pt x="335" y="147"/>
                      <a:pt x="329" y="147"/>
                      <a:pt x="323" y="147"/>
                    </a:cubicBezTo>
                    <a:cubicBezTo>
                      <a:pt x="313" y="147"/>
                      <a:pt x="309" y="141"/>
                      <a:pt x="302" y="136"/>
                    </a:cubicBezTo>
                    <a:cubicBezTo>
                      <a:pt x="300" y="135"/>
                      <a:pt x="296" y="139"/>
                      <a:pt x="295" y="136"/>
                    </a:cubicBezTo>
                    <a:cubicBezTo>
                      <a:pt x="293" y="132"/>
                      <a:pt x="293" y="129"/>
                      <a:pt x="290" y="127"/>
                    </a:cubicBezTo>
                    <a:cubicBezTo>
                      <a:pt x="283" y="124"/>
                      <a:pt x="279" y="126"/>
                      <a:pt x="273" y="120"/>
                    </a:cubicBezTo>
                    <a:cubicBezTo>
                      <a:pt x="268" y="115"/>
                      <a:pt x="263" y="118"/>
                      <a:pt x="254" y="116"/>
                    </a:cubicBezTo>
                    <a:cubicBezTo>
                      <a:pt x="246" y="114"/>
                      <a:pt x="243" y="108"/>
                      <a:pt x="236" y="106"/>
                    </a:cubicBezTo>
                    <a:cubicBezTo>
                      <a:pt x="234" y="105"/>
                      <a:pt x="229" y="106"/>
                      <a:pt x="228" y="103"/>
                    </a:cubicBezTo>
                    <a:cubicBezTo>
                      <a:pt x="227" y="98"/>
                      <a:pt x="227" y="94"/>
                      <a:pt x="226" y="89"/>
                    </a:cubicBezTo>
                    <a:cubicBezTo>
                      <a:pt x="226" y="85"/>
                      <a:pt x="226" y="85"/>
                      <a:pt x="226" y="85"/>
                    </a:cubicBezTo>
                    <a:cubicBezTo>
                      <a:pt x="231" y="85"/>
                      <a:pt x="236" y="86"/>
                      <a:pt x="236" y="80"/>
                    </a:cubicBezTo>
                    <a:cubicBezTo>
                      <a:pt x="236" y="75"/>
                      <a:pt x="229" y="74"/>
                      <a:pt x="229" y="69"/>
                    </a:cubicBezTo>
                    <a:cubicBezTo>
                      <a:pt x="229" y="57"/>
                      <a:pt x="246" y="59"/>
                      <a:pt x="246" y="47"/>
                    </a:cubicBezTo>
                    <a:cubicBezTo>
                      <a:pt x="246" y="43"/>
                      <a:pt x="236" y="35"/>
                      <a:pt x="232" y="35"/>
                    </a:cubicBezTo>
                    <a:cubicBezTo>
                      <a:pt x="224" y="35"/>
                      <a:pt x="221" y="42"/>
                      <a:pt x="213" y="43"/>
                    </a:cubicBezTo>
                    <a:cubicBezTo>
                      <a:pt x="205" y="40"/>
                      <a:pt x="200" y="40"/>
                      <a:pt x="194" y="34"/>
                    </a:cubicBezTo>
                    <a:cubicBezTo>
                      <a:pt x="191" y="31"/>
                      <a:pt x="193" y="25"/>
                      <a:pt x="188" y="24"/>
                    </a:cubicBezTo>
                    <a:cubicBezTo>
                      <a:pt x="182" y="22"/>
                      <a:pt x="178" y="24"/>
                      <a:pt x="178" y="16"/>
                    </a:cubicBezTo>
                    <a:cubicBezTo>
                      <a:pt x="172" y="15"/>
                      <a:pt x="168" y="15"/>
                      <a:pt x="163" y="15"/>
                    </a:cubicBezTo>
                    <a:cubicBezTo>
                      <a:pt x="154" y="15"/>
                      <a:pt x="150" y="23"/>
                      <a:pt x="140" y="23"/>
                    </a:cubicBezTo>
                    <a:cubicBezTo>
                      <a:pt x="130" y="23"/>
                      <a:pt x="140" y="0"/>
                      <a:pt x="131" y="0"/>
                    </a:cubicBezTo>
                    <a:cubicBezTo>
                      <a:pt x="122" y="0"/>
                      <a:pt x="120" y="10"/>
                      <a:pt x="116" y="10"/>
                    </a:cubicBezTo>
                    <a:cubicBezTo>
                      <a:pt x="115" y="10"/>
                      <a:pt x="114" y="11"/>
                      <a:pt x="113" y="10"/>
                    </a:cubicBezTo>
                    <a:cubicBezTo>
                      <a:pt x="110" y="16"/>
                      <a:pt x="103" y="21"/>
                      <a:pt x="94" y="21"/>
                    </a:cubicBezTo>
                    <a:cubicBezTo>
                      <a:pt x="91" y="21"/>
                      <a:pt x="90" y="16"/>
                      <a:pt x="86" y="16"/>
                    </a:cubicBezTo>
                    <a:cubicBezTo>
                      <a:pt x="83" y="16"/>
                      <a:pt x="73" y="20"/>
                      <a:pt x="72" y="15"/>
                    </a:cubicBezTo>
                    <a:cubicBezTo>
                      <a:pt x="68" y="15"/>
                      <a:pt x="69" y="13"/>
                      <a:pt x="65" y="13"/>
                    </a:cubicBezTo>
                    <a:cubicBezTo>
                      <a:pt x="54" y="13"/>
                      <a:pt x="53" y="24"/>
                      <a:pt x="45" y="32"/>
                    </a:cubicBezTo>
                    <a:cubicBezTo>
                      <a:pt x="42" y="35"/>
                      <a:pt x="37" y="35"/>
                      <a:pt x="33" y="39"/>
                    </a:cubicBezTo>
                    <a:cubicBezTo>
                      <a:pt x="30" y="42"/>
                      <a:pt x="28" y="46"/>
                      <a:pt x="23" y="46"/>
                    </a:cubicBezTo>
                    <a:cubicBezTo>
                      <a:pt x="19" y="46"/>
                      <a:pt x="16" y="42"/>
                      <a:pt x="12" y="42"/>
                    </a:cubicBezTo>
                    <a:cubicBezTo>
                      <a:pt x="11" y="42"/>
                      <a:pt x="11" y="45"/>
                      <a:pt x="10" y="45"/>
                    </a:cubicBezTo>
                    <a:cubicBezTo>
                      <a:pt x="7" y="47"/>
                      <a:pt x="0" y="63"/>
                      <a:pt x="0" y="64"/>
                    </a:cubicBezTo>
                    <a:cubicBezTo>
                      <a:pt x="0" y="65"/>
                      <a:pt x="1" y="67"/>
                      <a:pt x="0" y="68"/>
                    </a:cubicBezTo>
                    <a:cubicBezTo>
                      <a:pt x="1" y="70"/>
                      <a:pt x="0" y="71"/>
                      <a:pt x="1" y="73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3" y="91"/>
                      <a:pt x="2" y="94"/>
                      <a:pt x="4" y="98"/>
                    </a:cubicBezTo>
                    <a:cubicBezTo>
                      <a:pt x="5" y="102"/>
                      <a:pt x="14" y="98"/>
                      <a:pt x="14" y="105"/>
                    </a:cubicBezTo>
                    <a:cubicBezTo>
                      <a:pt x="14" y="114"/>
                      <a:pt x="4" y="113"/>
                      <a:pt x="4" y="120"/>
                    </a:cubicBezTo>
                    <a:cubicBezTo>
                      <a:pt x="4" y="126"/>
                      <a:pt x="8" y="126"/>
                      <a:pt x="10" y="128"/>
                    </a:cubicBezTo>
                    <a:cubicBezTo>
                      <a:pt x="17" y="143"/>
                      <a:pt x="32" y="145"/>
                      <a:pt x="32" y="164"/>
                    </a:cubicBezTo>
                    <a:cubicBezTo>
                      <a:pt x="21" y="167"/>
                      <a:pt x="13" y="169"/>
                      <a:pt x="13" y="181"/>
                    </a:cubicBezTo>
                    <a:cubicBezTo>
                      <a:pt x="13" y="184"/>
                      <a:pt x="15" y="187"/>
                      <a:pt x="15" y="189"/>
                    </a:cubicBezTo>
                    <a:cubicBezTo>
                      <a:pt x="30" y="188"/>
                      <a:pt x="30" y="188"/>
                      <a:pt x="30" y="188"/>
                    </a:cubicBezTo>
                    <a:cubicBezTo>
                      <a:pt x="31" y="187"/>
                      <a:pt x="33" y="186"/>
                      <a:pt x="34" y="185"/>
                    </a:cubicBezTo>
                    <a:cubicBezTo>
                      <a:pt x="46" y="188"/>
                      <a:pt x="46" y="188"/>
                      <a:pt x="46" y="188"/>
                    </a:cubicBezTo>
                    <a:cubicBezTo>
                      <a:pt x="50" y="188"/>
                      <a:pt x="52" y="184"/>
                      <a:pt x="57" y="184"/>
                    </a:cubicBezTo>
                    <a:cubicBezTo>
                      <a:pt x="62" y="184"/>
                      <a:pt x="65" y="184"/>
                      <a:pt x="70" y="185"/>
                    </a:cubicBezTo>
                    <a:cubicBezTo>
                      <a:pt x="75" y="187"/>
                      <a:pt x="78" y="197"/>
                      <a:pt x="82" y="203"/>
                    </a:cubicBezTo>
                    <a:cubicBezTo>
                      <a:pt x="86" y="209"/>
                      <a:pt x="99" y="218"/>
                      <a:pt x="108" y="218"/>
                    </a:cubicBezTo>
                    <a:cubicBezTo>
                      <a:pt x="111" y="218"/>
                      <a:pt x="114" y="218"/>
                      <a:pt x="118" y="219"/>
                    </a:cubicBezTo>
                    <a:cubicBezTo>
                      <a:pt x="116" y="221"/>
                      <a:pt x="116" y="225"/>
                      <a:pt x="112" y="225"/>
                    </a:cubicBezTo>
                    <a:cubicBezTo>
                      <a:pt x="108" y="227"/>
                      <a:pt x="105" y="225"/>
                      <a:pt x="101" y="227"/>
                    </a:cubicBezTo>
                    <a:cubicBezTo>
                      <a:pt x="108" y="234"/>
                      <a:pt x="113" y="248"/>
                      <a:pt x="127" y="248"/>
                    </a:cubicBezTo>
                    <a:cubicBezTo>
                      <a:pt x="138" y="248"/>
                      <a:pt x="139" y="233"/>
                      <a:pt x="144" y="227"/>
                    </a:cubicBezTo>
                    <a:cubicBezTo>
                      <a:pt x="148" y="227"/>
                      <a:pt x="148" y="227"/>
                      <a:pt x="148" y="227"/>
                    </a:cubicBezTo>
                    <a:cubicBezTo>
                      <a:pt x="148" y="229"/>
                      <a:pt x="145" y="232"/>
                      <a:pt x="145" y="233"/>
                    </a:cubicBezTo>
                    <a:cubicBezTo>
                      <a:pt x="145" y="239"/>
                      <a:pt x="150" y="244"/>
                      <a:pt x="150" y="251"/>
                    </a:cubicBezTo>
                    <a:cubicBezTo>
                      <a:pt x="150" y="257"/>
                      <a:pt x="147" y="258"/>
                      <a:pt x="147" y="264"/>
                    </a:cubicBezTo>
                    <a:lnTo>
                      <a:pt x="149" y="26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19" name="Freeform 104"/>
              <p:cNvSpPr>
                <a:spLocks/>
              </p:cNvSpPr>
              <p:nvPr/>
            </p:nvSpPr>
            <p:spPr bwMode="auto">
              <a:xfrm>
                <a:off x="5975350" y="2781300"/>
                <a:ext cx="177800" cy="192088"/>
              </a:xfrm>
              <a:custGeom>
                <a:avLst/>
                <a:gdLst/>
                <a:ahLst/>
                <a:cxnLst>
                  <a:cxn ang="0">
                    <a:pos x="59" y="74"/>
                  </a:cxn>
                  <a:cxn ang="0">
                    <a:pos x="58" y="70"/>
                  </a:cxn>
                  <a:cxn ang="0">
                    <a:pos x="51" y="68"/>
                  </a:cxn>
                  <a:cxn ang="0">
                    <a:pos x="45" y="53"/>
                  </a:cxn>
                  <a:cxn ang="0">
                    <a:pos x="28" y="38"/>
                  </a:cxn>
                  <a:cxn ang="0">
                    <a:pos x="22" y="25"/>
                  </a:cxn>
                  <a:cxn ang="0">
                    <a:pos x="11" y="21"/>
                  </a:cxn>
                  <a:cxn ang="0">
                    <a:pos x="0" y="3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11" y="4"/>
                  </a:cxn>
                  <a:cxn ang="0">
                    <a:pos x="26" y="4"/>
                  </a:cxn>
                  <a:cxn ang="0">
                    <a:pos x="42" y="20"/>
                  </a:cxn>
                  <a:cxn ang="0">
                    <a:pos x="47" y="23"/>
                  </a:cxn>
                  <a:cxn ang="0">
                    <a:pos x="61" y="35"/>
                  </a:cxn>
                  <a:cxn ang="0">
                    <a:pos x="86" y="53"/>
                  </a:cxn>
                  <a:cxn ang="0">
                    <a:pos x="101" y="64"/>
                  </a:cxn>
                  <a:cxn ang="0">
                    <a:pos x="100" y="66"/>
                  </a:cxn>
                  <a:cxn ang="0">
                    <a:pos x="103" y="66"/>
                  </a:cxn>
                  <a:cxn ang="0">
                    <a:pos x="107" y="70"/>
                  </a:cxn>
                  <a:cxn ang="0">
                    <a:pos x="105" y="74"/>
                  </a:cxn>
                  <a:cxn ang="0">
                    <a:pos x="114" y="81"/>
                  </a:cxn>
                  <a:cxn ang="0">
                    <a:pos x="124" y="98"/>
                  </a:cxn>
                  <a:cxn ang="0">
                    <a:pos x="133" y="106"/>
                  </a:cxn>
                  <a:cxn ang="0">
                    <a:pos x="133" y="125"/>
                  </a:cxn>
                  <a:cxn ang="0">
                    <a:pos x="131" y="138"/>
                  </a:cxn>
                  <a:cxn ang="0">
                    <a:pos x="119" y="144"/>
                  </a:cxn>
                  <a:cxn ang="0">
                    <a:pos x="108" y="132"/>
                  </a:cxn>
                  <a:cxn ang="0">
                    <a:pos x="84" y="112"/>
                  </a:cxn>
                  <a:cxn ang="0">
                    <a:pos x="67" y="85"/>
                  </a:cxn>
                  <a:cxn ang="0">
                    <a:pos x="59" y="74"/>
                  </a:cxn>
                </a:cxnLst>
                <a:rect l="0" t="0" r="r" b="b"/>
                <a:pathLst>
                  <a:path w="133" h="144">
                    <a:moveTo>
                      <a:pt x="59" y="74"/>
                    </a:moveTo>
                    <a:cubicBezTo>
                      <a:pt x="58" y="74"/>
                      <a:pt x="59" y="72"/>
                      <a:pt x="58" y="70"/>
                    </a:cubicBezTo>
                    <a:cubicBezTo>
                      <a:pt x="57" y="69"/>
                      <a:pt x="52" y="69"/>
                      <a:pt x="51" y="68"/>
                    </a:cubicBezTo>
                    <a:cubicBezTo>
                      <a:pt x="49" y="67"/>
                      <a:pt x="45" y="56"/>
                      <a:pt x="45" y="53"/>
                    </a:cubicBezTo>
                    <a:cubicBezTo>
                      <a:pt x="41" y="43"/>
                      <a:pt x="31" y="44"/>
                      <a:pt x="28" y="38"/>
                    </a:cubicBezTo>
                    <a:cubicBezTo>
                      <a:pt x="26" y="33"/>
                      <a:pt x="24" y="30"/>
                      <a:pt x="22" y="25"/>
                    </a:cubicBezTo>
                    <a:cubicBezTo>
                      <a:pt x="20" y="21"/>
                      <a:pt x="15" y="22"/>
                      <a:pt x="11" y="21"/>
                    </a:cubicBezTo>
                    <a:cubicBezTo>
                      <a:pt x="8" y="20"/>
                      <a:pt x="1" y="8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7" y="0"/>
                      <a:pt x="8" y="2"/>
                      <a:pt x="11" y="4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35" y="7"/>
                      <a:pt x="38" y="13"/>
                      <a:pt x="42" y="20"/>
                    </a:cubicBezTo>
                    <a:cubicBezTo>
                      <a:pt x="43" y="23"/>
                      <a:pt x="45" y="22"/>
                      <a:pt x="47" y="23"/>
                    </a:cubicBezTo>
                    <a:cubicBezTo>
                      <a:pt x="53" y="25"/>
                      <a:pt x="56" y="30"/>
                      <a:pt x="61" y="35"/>
                    </a:cubicBezTo>
                    <a:cubicBezTo>
                      <a:pt x="69" y="43"/>
                      <a:pt x="74" y="49"/>
                      <a:pt x="86" y="53"/>
                    </a:cubicBezTo>
                    <a:cubicBezTo>
                      <a:pt x="93" y="55"/>
                      <a:pt x="101" y="57"/>
                      <a:pt x="101" y="64"/>
                    </a:cubicBezTo>
                    <a:cubicBezTo>
                      <a:pt x="101" y="64"/>
                      <a:pt x="100" y="65"/>
                      <a:pt x="100" y="66"/>
                    </a:cubicBezTo>
                    <a:cubicBezTo>
                      <a:pt x="101" y="66"/>
                      <a:pt x="102" y="66"/>
                      <a:pt x="103" y="66"/>
                    </a:cubicBezTo>
                    <a:cubicBezTo>
                      <a:pt x="105" y="66"/>
                      <a:pt x="106" y="68"/>
                      <a:pt x="107" y="70"/>
                    </a:cubicBezTo>
                    <a:cubicBezTo>
                      <a:pt x="105" y="74"/>
                      <a:pt x="105" y="74"/>
                      <a:pt x="105" y="74"/>
                    </a:cubicBezTo>
                    <a:cubicBezTo>
                      <a:pt x="105" y="80"/>
                      <a:pt x="109" y="81"/>
                      <a:pt x="114" y="81"/>
                    </a:cubicBezTo>
                    <a:cubicBezTo>
                      <a:pt x="114" y="91"/>
                      <a:pt x="119" y="93"/>
                      <a:pt x="124" y="98"/>
                    </a:cubicBezTo>
                    <a:cubicBezTo>
                      <a:pt x="127" y="101"/>
                      <a:pt x="133" y="102"/>
                      <a:pt x="133" y="106"/>
                    </a:cubicBezTo>
                    <a:cubicBezTo>
                      <a:pt x="133" y="112"/>
                      <a:pt x="133" y="116"/>
                      <a:pt x="133" y="125"/>
                    </a:cubicBezTo>
                    <a:cubicBezTo>
                      <a:pt x="128" y="127"/>
                      <a:pt x="131" y="133"/>
                      <a:pt x="131" y="138"/>
                    </a:cubicBezTo>
                    <a:cubicBezTo>
                      <a:pt x="131" y="143"/>
                      <a:pt x="122" y="144"/>
                      <a:pt x="119" y="144"/>
                    </a:cubicBezTo>
                    <a:cubicBezTo>
                      <a:pt x="116" y="144"/>
                      <a:pt x="109" y="132"/>
                      <a:pt x="108" y="132"/>
                    </a:cubicBezTo>
                    <a:cubicBezTo>
                      <a:pt x="100" y="124"/>
                      <a:pt x="92" y="120"/>
                      <a:pt x="84" y="112"/>
                    </a:cubicBezTo>
                    <a:cubicBezTo>
                      <a:pt x="75" y="103"/>
                      <a:pt x="71" y="95"/>
                      <a:pt x="67" y="85"/>
                    </a:cubicBezTo>
                    <a:cubicBezTo>
                      <a:pt x="66" y="83"/>
                      <a:pt x="60" y="74"/>
                      <a:pt x="59" y="7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20" name="Freeform 105"/>
              <p:cNvSpPr>
                <a:spLocks/>
              </p:cNvSpPr>
              <p:nvPr/>
            </p:nvSpPr>
            <p:spPr bwMode="auto">
              <a:xfrm>
                <a:off x="6203950" y="2757488"/>
                <a:ext cx="169863" cy="188913"/>
              </a:xfrm>
              <a:custGeom>
                <a:avLst/>
                <a:gdLst/>
                <a:ahLst/>
                <a:cxnLst>
                  <a:cxn ang="0">
                    <a:pos x="37" y="130"/>
                  </a:cxn>
                  <a:cxn ang="0">
                    <a:pos x="36" y="124"/>
                  </a:cxn>
                  <a:cxn ang="0">
                    <a:pos x="27" y="126"/>
                  </a:cxn>
                  <a:cxn ang="0">
                    <a:pos x="11" y="102"/>
                  </a:cxn>
                  <a:cxn ang="0">
                    <a:pos x="12" y="99"/>
                  </a:cxn>
                  <a:cxn ang="0">
                    <a:pos x="6" y="97"/>
                  </a:cxn>
                  <a:cxn ang="0">
                    <a:pos x="0" y="78"/>
                  </a:cxn>
                  <a:cxn ang="0">
                    <a:pos x="15" y="74"/>
                  </a:cxn>
                  <a:cxn ang="0">
                    <a:pos x="33" y="54"/>
                  </a:cxn>
                  <a:cxn ang="0">
                    <a:pos x="45" y="50"/>
                  </a:cxn>
                  <a:cxn ang="0">
                    <a:pos x="56" y="41"/>
                  </a:cxn>
                  <a:cxn ang="0">
                    <a:pos x="59" y="35"/>
                  </a:cxn>
                  <a:cxn ang="0">
                    <a:pos x="63" y="32"/>
                  </a:cxn>
                  <a:cxn ang="0">
                    <a:pos x="66" y="29"/>
                  </a:cxn>
                  <a:cxn ang="0">
                    <a:pos x="82" y="23"/>
                  </a:cxn>
                  <a:cxn ang="0">
                    <a:pos x="102" y="0"/>
                  </a:cxn>
                  <a:cxn ang="0">
                    <a:pos x="109" y="11"/>
                  </a:cxn>
                  <a:cxn ang="0">
                    <a:pos x="127" y="23"/>
                  </a:cxn>
                  <a:cxn ang="0">
                    <a:pos x="117" y="29"/>
                  </a:cxn>
                  <a:cxn ang="0">
                    <a:pos x="119" y="31"/>
                  </a:cxn>
                  <a:cxn ang="0">
                    <a:pos x="106" y="37"/>
                  </a:cxn>
                  <a:cxn ang="0">
                    <a:pos x="108" y="41"/>
                  </a:cxn>
                  <a:cxn ang="0">
                    <a:pos x="105" y="44"/>
                  </a:cxn>
                  <a:cxn ang="0">
                    <a:pos x="125" y="73"/>
                  </a:cxn>
                  <a:cxn ang="0">
                    <a:pos x="115" y="77"/>
                  </a:cxn>
                  <a:cxn ang="0">
                    <a:pos x="111" y="78"/>
                  </a:cxn>
                  <a:cxn ang="0">
                    <a:pos x="109" y="83"/>
                  </a:cxn>
                  <a:cxn ang="0">
                    <a:pos x="103" y="102"/>
                  </a:cxn>
                  <a:cxn ang="0">
                    <a:pos x="93" y="113"/>
                  </a:cxn>
                  <a:cxn ang="0">
                    <a:pos x="95" y="119"/>
                  </a:cxn>
                  <a:cxn ang="0">
                    <a:pos x="90" y="134"/>
                  </a:cxn>
                  <a:cxn ang="0">
                    <a:pos x="76" y="141"/>
                  </a:cxn>
                  <a:cxn ang="0">
                    <a:pos x="71" y="135"/>
                  </a:cxn>
                  <a:cxn ang="0">
                    <a:pos x="51" y="128"/>
                  </a:cxn>
                  <a:cxn ang="0">
                    <a:pos x="40" y="132"/>
                  </a:cxn>
                  <a:cxn ang="0">
                    <a:pos x="37" y="130"/>
                  </a:cxn>
                </a:cxnLst>
                <a:rect l="0" t="0" r="r" b="b"/>
                <a:pathLst>
                  <a:path w="127" h="141">
                    <a:moveTo>
                      <a:pt x="37" y="130"/>
                    </a:moveTo>
                    <a:cubicBezTo>
                      <a:pt x="36" y="130"/>
                      <a:pt x="36" y="125"/>
                      <a:pt x="36" y="124"/>
                    </a:cubicBezTo>
                    <a:cubicBezTo>
                      <a:pt x="32" y="123"/>
                      <a:pt x="30" y="126"/>
                      <a:pt x="27" y="126"/>
                    </a:cubicBezTo>
                    <a:cubicBezTo>
                      <a:pt x="10" y="126"/>
                      <a:pt x="17" y="110"/>
                      <a:pt x="11" y="102"/>
                    </a:cubicBezTo>
                    <a:cubicBezTo>
                      <a:pt x="11" y="101"/>
                      <a:pt x="12" y="100"/>
                      <a:pt x="12" y="99"/>
                    </a:cubicBezTo>
                    <a:cubicBezTo>
                      <a:pt x="11" y="97"/>
                      <a:pt x="8" y="97"/>
                      <a:pt x="6" y="97"/>
                    </a:cubicBezTo>
                    <a:cubicBezTo>
                      <a:pt x="4" y="96"/>
                      <a:pt x="0" y="80"/>
                      <a:pt x="0" y="78"/>
                    </a:cubicBezTo>
                    <a:cubicBezTo>
                      <a:pt x="0" y="71"/>
                      <a:pt x="9" y="74"/>
                      <a:pt x="15" y="74"/>
                    </a:cubicBezTo>
                    <a:cubicBezTo>
                      <a:pt x="29" y="74"/>
                      <a:pt x="27" y="60"/>
                      <a:pt x="33" y="54"/>
                    </a:cubicBezTo>
                    <a:cubicBezTo>
                      <a:pt x="36" y="51"/>
                      <a:pt x="41" y="51"/>
                      <a:pt x="45" y="50"/>
                    </a:cubicBezTo>
                    <a:cubicBezTo>
                      <a:pt x="52" y="49"/>
                      <a:pt x="52" y="44"/>
                      <a:pt x="56" y="41"/>
                    </a:cubicBezTo>
                    <a:cubicBezTo>
                      <a:pt x="54" y="39"/>
                      <a:pt x="59" y="35"/>
                      <a:pt x="59" y="35"/>
                    </a:cubicBezTo>
                    <a:cubicBezTo>
                      <a:pt x="61" y="34"/>
                      <a:pt x="61" y="33"/>
                      <a:pt x="63" y="32"/>
                    </a:cubicBezTo>
                    <a:cubicBezTo>
                      <a:pt x="64" y="32"/>
                      <a:pt x="65" y="30"/>
                      <a:pt x="66" y="29"/>
                    </a:cubicBezTo>
                    <a:cubicBezTo>
                      <a:pt x="70" y="25"/>
                      <a:pt x="80" y="27"/>
                      <a:pt x="82" y="23"/>
                    </a:cubicBezTo>
                    <a:cubicBezTo>
                      <a:pt x="85" y="16"/>
                      <a:pt x="95" y="0"/>
                      <a:pt x="102" y="0"/>
                    </a:cubicBezTo>
                    <a:cubicBezTo>
                      <a:pt x="109" y="0"/>
                      <a:pt x="109" y="4"/>
                      <a:pt x="109" y="11"/>
                    </a:cubicBezTo>
                    <a:cubicBezTo>
                      <a:pt x="109" y="20"/>
                      <a:pt x="127" y="15"/>
                      <a:pt x="127" y="23"/>
                    </a:cubicBezTo>
                    <a:cubicBezTo>
                      <a:pt x="127" y="27"/>
                      <a:pt x="117" y="25"/>
                      <a:pt x="117" y="29"/>
                    </a:cubicBezTo>
                    <a:cubicBezTo>
                      <a:pt x="117" y="30"/>
                      <a:pt x="118" y="31"/>
                      <a:pt x="119" y="31"/>
                    </a:cubicBezTo>
                    <a:cubicBezTo>
                      <a:pt x="118" y="32"/>
                      <a:pt x="106" y="37"/>
                      <a:pt x="106" y="37"/>
                    </a:cubicBezTo>
                    <a:cubicBezTo>
                      <a:pt x="107" y="38"/>
                      <a:pt x="108" y="40"/>
                      <a:pt x="108" y="41"/>
                    </a:cubicBezTo>
                    <a:cubicBezTo>
                      <a:pt x="107" y="42"/>
                      <a:pt x="105" y="43"/>
                      <a:pt x="105" y="44"/>
                    </a:cubicBezTo>
                    <a:cubicBezTo>
                      <a:pt x="105" y="51"/>
                      <a:pt x="117" y="73"/>
                      <a:pt x="125" y="73"/>
                    </a:cubicBezTo>
                    <a:cubicBezTo>
                      <a:pt x="124" y="79"/>
                      <a:pt x="120" y="77"/>
                      <a:pt x="115" y="77"/>
                    </a:cubicBezTo>
                    <a:cubicBezTo>
                      <a:pt x="114" y="77"/>
                      <a:pt x="112" y="78"/>
                      <a:pt x="111" y="78"/>
                    </a:cubicBezTo>
                    <a:cubicBezTo>
                      <a:pt x="109" y="83"/>
                      <a:pt x="109" y="83"/>
                      <a:pt x="109" y="83"/>
                    </a:cubicBezTo>
                    <a:cubicBezTo>
                      <a:pt x="106" y="92"/>
                      <a:pt x="103" y="95"/>
                      <a:pt x="103" y="102"/>
                    </a:cubicBezTo>
                    <a:cubicBezTo>
                      <a:pt x="98" y="103"/>
                      <a:pt x="93" y="110"/>
                      <a:pt x="93" y="113"/>
                    </a:cubicBezTo>
                    <a:cubicBezTo>
                      <a:pt x="93" y="116"/>
                      <a:pt x="95" y="117"/>
                      <a:pt x="95" y="119"/>
                    </a:cubicBezTo>
                    <a:cubicBezTo>
                      <a:pt x="95" y="122"/>
                      <a:pt x="90" y="129"/>
                      <a:pt x="90" y="134"/>
                    </a:cubicBezTo>
                    <a:cubicBezTo>
                      <a:pt x="83" y="135"/>
                      <a:pt x="82" y="141"/>
                      <a:pt x="76" y="141"/>
                    </a:cubicBezTo>
                    <a:cubicBezTo>
                      <a:pt x="72" y="141"/>
                      <a:pt x="71" y="137"/>
                      <a:pt x="71" y="135"/>
                    </a:cubicBezTo>
                    <a:cubicBezTo>
                      <a:pt x="64" y="133"/>
                      <a:pt x="59" y="128"/>
                      <a:pt x="51" y="128"/>
                    </a:cubicBezTo>
                    <a:cubicBezTo>
                      <a:pt x="48" y="128"/>
                      <a:pt x="45" y="132"/>
                      <a:pt x="40" y="132"/>
                    </a:cubicBezTo>
                    <a:cubicBezTo>
                      <a:pt x="39" y="132"/>
                      <a:pt x="38" y="130"/>
                      <a:pt x="37" y="13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21" name="Freeform 106"/>
              <p:cNvSpPr>
                <a:spLocks/>
              </p:cNvSpPr>
              <p:nvPr/>
            </p:nvSpPr>
            <p:spPr bwMode="auto">
              <a:xfrm>
                <a:off x="6367463" y="2847975"/>
                <a:ext cx="106363" cy="123825"/>
              </a:xfrm>
              <a:custGeom>
                <a:avLst/>
                <a:gdLst/>
                <a:ahLst/>
                <a:cxnLst>
                  <a:cxn ang="0">
                    <a:pos x="31" y="34"/>
                  </a:cxn>
                  <a:cxn ang="0">
                    <a:pos x="27" y="38"/>
                  </a:cxn>
                  <a:cxn ang="0">
                    <a:pos x="17" y="24"/>
                  </a:cxn>
                  <a:cxn ang="0">
                    <a:pos x="32" y="16"/>
                  </a:cxn>
                  <a:cxn ang="0">
                    <a:pos x="49" y="15"/>
                  </a:cxn>
                  <a:cxn ang="0">
                    <a:pos x="64" y="18"/>
                  </a:cxn>
                  <a:cxn ang="0">
                    <a:pos x="77" y="4"/>
                  </a:cxn>
                  <a:cxn ang="0">
                    <a:pos x="79" y="0"/>
                  </a:cxn>
                  <a:cxn ang="0">
                    <a:pos x="77" y="0"/>
                  </a:cxn>
                  <a:cxn ang="0">
                    <a:pos x="63" y="10"/>
                  </a:cxn>
                  <a:cxn ang="0">
                    <a:pos x="59" y="10"/>
                  </a:cxn>
                  <a:cxn ang="0">
                    <a:pos x="28" y="5"/>
                  </a:cxn>
                  <a:cxn ang="0">
                    <a:pos x="12" y="30"/>
                  </a:cxn>
                  <a:cxn ang="0">
                    <a:pos x="8" y="37"/>
                  </a:cxn>
                  <a:cxn ang="0">
                    <a:pos x="0" y="61"/>
                  </a:cxn>
                  <a:cxn ang="0">
                    <a:pos x="8" y="66"/>
                  </a:cxn>
                  <a:cxn ang="0">
                    <a:pos x="8" y="87"/>
                  </a:cxn>
                  <a:cxn ang="0">
                    <a:pos x="16" y="93"/>
                  </a:cxn>
                  <a:cxn ang="0">
                    <a:pos x="22" y="76"/>
                  </a:cxn>
                  <a:cxn ang="0">
                    <a:pos x="18" y="61"/>
                  </a:cxn>
                  <a:cxn ang="0">
                    <a:pos x="25" y="56"/>
                  </a:cxn>
                  <a:cxn ang="0">
                    <a:pos x="28" y="56"/>
                  </a:cxn>
                  <a:cxn ang="0">
                    <a:pos x="27" y="65"/>
                  </a:cxn>
                  <a:cxn ang="0">
                    <a:pos x="34" y="79"/>
                  </a:cxn>
                  <a:cxn ang="0">
                    <a:pos x="34" y="83"/>
                  </a:cxn>
                  <a:cxn ang="0">
                    <a:pos x="39" y="83"/>
                  </a:cxn>
                  <a:cxn ang="0">
                    <a:pos x="49" y="73"/>
                  </a:cxn>
                  <a:cxn ang="0">
                    <a:pos x="43" y="65"/>
                  </a:cxn>
                  <a:cxn ang="0">
                    <a:pos x="45" y="63"/>
                  </a:cxn>
                  <a:cxn ang="0">
                    <a:pos x="34" y="44"/>
                  </a:cxn>
                  <a:cxn ang="0">
                    <a:pos x="57" y="31"/>
                  </a:cxn>
                  <a:cxn ang="0">
                    <a:pos x="57" y="28"/>
                  </a:cxn>
                  <a:cxn ang="0">
                    <a:pos x="31" y="36"/>
                  </a:cxn>
                  <a:cxn ang="0">
                    <a:pos x="31" y="34"/>
                  </a:cxn>
                </a:cxnLst>
                <a:rect l="0" t="0" r="r" b="b"/>
                <a:pathLst>
                  <a:path w="79" h="93">
                    <a:moveTo>
                      <a:pt x="31" y="34"/>
                    </a:moveTo>
                    <a:cubicBezTo>
                      <a:pt x="30" y="36"/>
                      <a:pt x="29" y="38"/>
                      <a:pt x="27" y="38"/>
                    </a:cubicBezTo>
                    <a:cubicBezTo>
                      <a:pt x="20" y="38"/>
                      <a:pt x="17" y="30"/>
                      <a:pt x="17" y="24"/>
                    </a:cubicBezTo>
                    <a:cubicBezTo>
                      <a:pt x="17" y="15"/>
                      <a:pt x="24" y="16"/>
                      <a:pt x="32" y="16"/>
                    </a:cubicBezTo>
                    <a:cubicBezTo>
                      <a:pt x="39" y="16"/>
                      <a:pt x="42" y="15"/>
                      <a:pt x="49" y="15"/>
                    </a:cubicBezTo>
                    <a:cubicBezTo>
                      <a:pt x="54" y="15"/>
                      <a:pt x="58" y="18"/>
                      <a:pt x="64" y="18"/>
                    </a:cubicBezTo>
                    <a:cubicBezTo>
                      <a:pt x="73" y="18"/>
                      <a:pt x="76" y="10"/>
                      <a:pt x="77" y="4"/>
                    </a:cubicBezTo>
                    <a:cubicBezTo>
                      <a:pt x="79" y="4"/>
                      <a:pt x="79" y="1"/>
                      <a:pt x="79" y="0"/>
                    </a:cubicBezTo>
                    <a:cubicBezTo>
                      <a:pt x="77" y="0"/>
                      <a:pt x="77" y="0"/>
                      <a:pt x="77" y="0"/>
                    </a:cubicBezTo>
                    <a:cubicBezTo>
                      <a:pt x="72" y="4"/>
                      <a:pt x="65" y="8"/>
                      <a:pt x="63" y="10"/>
                    </a:cubicBezTo>
                    <a:cubicBezTo>
                      <a:pt x="59" y="10"/>
                      <a:pt x="59" y="10"/>
                      <a:pt x="59" y="10"/>
                    </a:cubicBezTo>
                    <a:cubicBezTo>
                      <a:pt x="28" y="5"/>
                      <a:pt x="28" y="5"/>
                      <a:pt x="28" y="5"/>
                    </a:cubicBezTo>
                    <a:cubicBezTo>
                      <a:pt x="17" y="5"/>
                      <a:pt x="12" y="20"/>
                      <a:pt x="12" y="30"/>
                    </a:cubicBezTo>
                    <a:cubicBezTo>
                      <a:pt x="12" y="33"/>
                      <a:pt x="8" y="35"/>
                      <a:pt x="8" y="37"/>
                    </a:cubicBezTo>
                    <a:cubicBezTo>
                      <a:pt x="4" y="47"/>
                      <a:pt x="0" y="51"/>
                      <a:pt x="0" y="61"/>
                    </a:cubicBezTo>
                    <a:cubicBezTo>
                      <a:pt x="0" y="66"/>
                      <a:pt x="6" y="66"/>
                      <a:pt x="8" y="66"/>
                    </a:cubicBezTo>
                    <a:cubicBezTo>
                      <a:pt x="8" y="73"/>
                      <a:pt x="8" y="83"/>
                      <a:pt x="8" y="87"/>
                    </a:cubicBezTo>
                    <a:cubicBezTo>
                      <a:pt x="8" y="90"/>
                      <a:pt x="12" y="93"/>
                      <a:pt x="16" y="93"/>
                    </a:cubicBezTo>
                    <a:cubicBezTo>
                      <a:pt x="20" y="93"/>
                      <a:pt x="22" y="78"/>
                      <a:pt x="22" y="76"/>
                    </a:cubicBezTo>
                    <a:cubicBezTo>
                      <a:pt x="22" y="70"/>
                      <a:pt x="18" y="67"/>
                      <a:pt x="18" y="61"/>
                    </a:cubicBezTo>
                    <a:cubicBezTo>
                      <a:pt x="18" y="58"/>
                      <a:pt x="22" y="56"/>
                      <a:pt x="25" y="56"/>
                    </a:cubicBezTo>
                    <a:cubicBezTo>
                      <a:pt x="26" y="56"/>
                      <a:pt x="27" y="56"/>
                      <a:pt x="28" y="56"/>
                    </a:cubicBezTo>
                    <a:cubicBezTo>
                      <a:pt x="27" y="65"/>
                      <a:pt x="27" y="65"/>
                      <a:pt x="27" y="65"/>
                    </a:cubicBezTo>
                    <a:cubicBezTo>
                      <a:pt x="27" y="71"/>
                      <a:pt x="34" y="73"/>
                      <a:pt x="34" y="79"/>
                    </a:cubicBezTo>
                    <a:cubicBezTo>
                      <a:pt x="34" y="80"/>
                      <a:pt x="34" y="81"/>
                      <a:pt x="34" y="83"/>
                    </a:cubicBezTo>
                    <a:cubicBezTo>
                      <a:pt x="39" y="83"/>
                      <a:pt x="39" y="83"/>
                      <a:pt x="39" y="83"/>
                    </a:cubicBezTo>
                    <a:cubicBezTo>
                      <a:pt x="39" y="78"/>
                      <a:pt x="49" y="78"/>
                      <a:pt x="49" y="73"/>
                    </a:cubicBezTo>
                    <a:cubicBezTo>
                      <a:pt x="47" y="73"/>
                      <a:pt x="43" y="68"/>
                      <a:pt x="43" y="65"/>
                    </a:cubicBezTo>
                    <a:cubicBezTo>
                      <a:pt x="43" y="65"/>
                      <a:pt x="44" y="64"/>
                      <a:pt x="45" y="63"/>
                    </a:cubicBezTo>
                    <a:cubicBezTo>
                      <a:pt x="42" y="61"/>
                      <a:pt x="34" y="46"/>
                      <a:pt x="34" y="44"/>
                    </a:cubicBezTo>
                    <a:cubicBezTo>
                      <a:pt x="46" y="44"/>
                      <a:pt x="47" y="35"/>
                      <a:pt x="57" y="31"/>
                    </a:cubicBezTo>
                    <a:cubicBezTo>
                      <a:pt x="57" y="28"/>
                      <a:pt x="57" y="28"/>
                      <a:pt x="57" y="28"/>
                    </a:cubicBezTo>
                    <a:cubicBezTo>
                      <a:pt x="54" y="27"/>
                      <a:pt x="31" y="35"/>
                      <a:pt x="31" y="36"/>
                    </a:cubicBezTo>
                    <a:lnTo>
                      <a:pt x="31" y="3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22" name="Freeform 107"/>
              <p:cNvSpPr>
                <a:spLocks/>
              </p:cNvSpPr>
              <p:nvPr/>
            </p:nvSpPr>
            <p:spPr bwMode="auto">
              <a:xfrm>
                <a:off x="6145213" y="2973388"/>
                <a:ext cx="171450" cy="49213"/>
              </a:xfrm>
              <a:custGeom>
                <a:avLst/>
                <a:gdLst/>
                <a:ahLst/>
                <a:cxnLst>
                  <a:cxn ang="0">
                    <a:pos x="123" y="36"/>
                  </a:cxn>
                  <a:cxn ang="0">
                    <a:pos x="114" y="33"/>
                  </a:cxn>
                  <a:cxn ang="0">
                    <a:pos x="114" y="37"/>
                  </a:cxn>
                  <a:cxn ang="0">
                    <a:pos x="67" y="31"/>
                  </a:cxn>
                  <a:cxn ang="0">
                    <a:pos x="56" y="25"/>
                  </a:cxn>
                  <a:cxn ang="0">
                    <a:pos x="32" y="22"/>
                  </a:cxn>
                  <a:cxn ang="0">
                    <a:pos x="14" y="20"/>
                  </a:cxn>
                  <a:cxn ang="0">
                    <a:pos x="0" y="10"/>
                  </a:cxn>
                  <a:cxn ang="0">
                    <a:pos x="11" y="1"/>
                  </a:cxn>
                  <a:cxn ang="0">
                    <a:pos x="14" y="3"/>
                  </a:cxn>
                  <a:cxn ang="0">
                    <a:pos x="22" y="0"/>
                  </a:cxn>
                  <a:cxn ang="0">
                    <a:pos x="55" y="14"/>
                  </a:cxn>
                  <a:cxn ang="0">
                    <a:pos x="68" y="7"/>
                  </a:cxn>
                  <a:cxn ang="0">
                    <a:pos x="88" y="15"/>
                  </a:cxn>
                  <a:cxn ang="0">
                    <a:pos x="101" y="14"/>
                  </a:cxn>
                  <a:cxn ang="0">
                    <a:pos x="105" y="14"/>
                  </a:cxn>
                  <a:cxn ang="0">
                    <a:pos x="89" y="17"/>
                  </a:cxn>
                  <a:cxn ang="0">
                    <a:pos x="107" y="22"/>
                  </a:cxn>
                  <a:cxn ang="0">
                    <a:pos x="111" y="26"/>
                  </a:cxn>
                  <a:cxn ang="0">
                    <a:pos x="121" y="27"/>
                  </a:cxn>
                  <a:cxn ang="0">
                    <a:pos x="128" y="31"/>
                  </a:cxn>
                  <a:cxn ang="0">
                    <a:pos x="123" y="36"/>
                  </a:cxn>
                </a:cxnLst>
                <a:rect l="0" t="0" r="r" b="b"/>
                <a:pathLst>
                  <a:path w="128" h="37">
                    <a:moveTo>
                      <a:pt x="123" y="36"/>
                    </a:moveTo>
                    <a:cubicBezTo>
                      <a:pt x="119" y="36"/>
                      <a:pt x="119" y="33"/>
                      <a:pt x="114" y="33"/>
                    </a:cubicBezTo>
                    <a:cubicBezTo>
                      <a:pt x="113" y="33"/>
                      <a:pt x="114" y="36"/>
                      <a:pt x="114" y="37"/>
                    </a:cubicBezTo>
                    <a:cubicBezTo>
                      <a:pt x="100" y="32"/>
                      <a:pt x="85" y="31"/>
                      <a:pt x="67" y="31"/>
                    </a:cubicBezTo>
                    <a:cubicBezTo>
                      <a:pt x="62" y="31"/>
                      <a:pt x="61" y="25"/>
                      <a:pt x="56" y="25"/>
                    </a:cubicBezTo>
                    <a:cubicBezTo>
                      <a:pt x="48" y="25"/>
                      <a:pt x="41" y="25"/>
                      <a:pt x="32" y="22"/>
                    </a:cubicBezTo>
                    <a:cubicBezTo>
                      <a:pt x="25" y="20"/>
                      <a:pt x="19" y="24"/>
                      <a:pt x="14" y="20"/>
                    </a:cubicBezTo>
                    <a:cubicBezTo>
                      <a:pt x="10" y="15"/>
                      <a:pt x="7" y="10"/>
                      <a:pt x="0" y="10"/>
                    </a:cubicBezTo>
                    <a:cubicBezTo>
                      <a:pt x="0" y="9"/>
                      <a:pt x="8" y="1"/>
                      <a:pt x="11" y="1"/>
                    </a:cubicBezTo>
                    <a:cubicBezTo>
                      <a:pt x="12" y="1"/>
                      <a:pt x="13" y="3"/>
                      <a:pt x="14" y="3"/>
                    </a:cubicBezTo>
                    <a:cubicBezTo>
                      <a:pt x="17" y="3"/>
                      <a:pt x="19" y="0"/>
                      <a:pt x="22" y="0"/>
                    </a:cubicBezTo>
                    <a:cubicBezTo>
                      <a:pt x="35" y="0"/>
                      <a:pt x="41" y="14"/>
                      <a:pt x="55" y="14"/>
                    </a:cubicBezTo>
                    <a:cubicBezTo>
                      <a:pt x="62" y="14"/>
                      <a:pt x="63" y="7"/>
                      <a:pt x="68" y="7"/>
                    </a:cubicBezTo>
                    <a:cubicBezTo>
                      <a:pt x="77" y="7"/>
                      <a:pt x="80" y="15"/>
                      <a:pt x="88" y="15"/>
                    </a:cubicBezTo>
                    <a:cubicBezTo>
                      <a:pt x="101" y="14"/>
                      <a:pt x="101" y="14"/>
                      <a:pt x="101" y="14"/>
                    </a:cubicBezTo>
                    <a:cubicBezTo>
                      <a:pt x="105" y="14"/>
                      <a:pt x="105" y="14"/>
                      <a:pt x="105" y="14"/>
                    </a:cubicBezTo>
                    <a:cubicBezTo>
                      <a:pt x="104" y="16"/>
                      <a:pt x="89" y="17"/>
                      <a:pt x="89" y="17"/>
                    </a:cubicBezTo>
                    <a:cubicBezTo>
                      <a:pt x="93" y="22"/>
                      <a:pt x="99" y="22"/>
                      <a:pt x="107" y="22"/>
                    </a:cubicBezTo>
                    <a:cubicBezTo>
                      <a:pt x="110" y="22"/>
                      <a:pt x="110" y="26"/>
                      <a:pt x="111" y="26"/>
                    </a:cubicBezTo>
                    <a:cubicBezTo>
                      <a:pt x="114" y="30"/>
                      <a:pt x="117" y="26"/>
                      <a:pt x="121" y="27"/>
                    </a:cubicBezTo>
                    <a:cubicBezTo>
                      <a:pt x="125" y="29"/>
                      <a:pt x="125" y="30"/>
                      <a:pt x="128" y="31"/>
                    </a:cubicBezTo>
                    <a:cubicBezTo>
                      <a:pt x="127" y="33"/>
                      <a:pt x="124" y="36"/>
                      <a:pt x="123" y="3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23" name="Freeform 108"/>
              <p:cNvSpPr>
                <a:spLocks/>
              </p:cNvSpPr>
              <p:nvPr/>
            </p:nvSpPr>
            <p:spPr bwMode="auto">
              <a:xfrm>
                <a:off x="6386513" y="3013075"/>
                <a:ext cx="52388" cy="12700"/>
              </a:xfrm>
              <a:custGeom>
                <a:avLst/>
                <a:gdLst/>
                <a:ahLst/>
                <a:cxnLst>
                  <a:cxn ang="0">
                    <a:pos x="26" y="9"/>
                  </a:cxn>
                  <a:cxn ang="0">
                    <a:pos x="10" y="9"/>
                  </a:cxn>
                  <a:cxn ang="0">
                    <a:pos x="0" y="4"/>
                  </a:cxn>
                  <a:cxn ang="0">
                    <a:pos x="8" y="1"/>
                  </a:cxn>
                  <a:cxn ang="0">
                    <a:pos x="26" y="4"/>
                  </a:cxn>
                  <a:cxn ang="0">
                    <a:pos x="39" y="0"/>
                  </a:cxn>
                  <a:cxn ang="0">
                    <a:pos x="26" y="9"/>
                  </a:cxn>
                </a:cxnLst>
                <a:rect l="0" t="0" r="r" b="b"/>
                <a:pathLst>
                  <a:path w="39" h="9">
                    <a:moveTo>
                      <a:pt x="26" y="9"/>
                    </a:moveTo>
                    <a:cubicBezTo>
                      <a:pt x="20" y="9"/>
                      <a:pt x="13" y="9"/>
                      <a:pt x="10" y="9"/>
                    </a:cubicBezTo>
                    <a:cubicBezTo>
                      <a:pt x="7" y="9"/>
                      <a:pt x="0" y="9"/>
                      <a:pt x="0" y="4"/>
                    </a:cubicBezTo>
                    <a:cubicBezTo>
                      <a:pt x="0" y="1"/>
                      <a:pt x="5" y="1"/>
                      <a:pt x="8" y="1"/>
                    </a:cubicBezTo>
                    <a:cubicBezTo>
                      <a:pt x="16" y="1"/>
                      <a:pt x="19" y="4"/>
                      <a:pt x="26" y="4"/>
                    </a:cubicBezTo>
                    <a:cubicBezTo>
                      <a:pt x="32" y="4"/>
                      <a:pt x="35" y="2"/>
                      <a:pt x="39" y="0"/>
                    </a:cubicBezTo>
                    <a:cubicBezTo>
                      <a:pt x="35" y="6"/>
                      <a:pt x="32" y="7"/>
                      <a:pt x="26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24" name="Freeform 109"/>
              <p:cNvSpPr>
                <a:spLocks/>
              </p:cNvSpPr>
              <p:nvPr/>
            </p:nvSpPr>
            <p:spPr bwMode="auto">
              <a:xfrm>
                <a:off x="6335713" y="3016250"/>
                <a:ext cx="36513" cy="12700"/>
              </a:xfrm>
              <a:custGeom>
                <a:avLst/>
                <a:gdLst/>
                <a:ahLst/>
                <a:cxnLst>
                  <a:cxn ang="0">
                    <a:pos x="27" y="6"/>
                  </a:cxn>
                  <a:cxn ang="0">
                    <a:pos x="23" y="6"/>
                  </a:cxn>
                  <a:cxn ang="0">
                    <a:pos x="19" y="5"/>
                  </a:cxn>
                  <a:cxn ang="0">
                    <a:pos x="9" y="9"/>
                  </a:cxn>
                  <a:cxn ang="0">
                    <a:pos x="0" y="6"/>
                  </a:cxn>
                  <a:cxn ang="0">
                    <a:pos x="7" y="1"/>
                  </a:cxn>
                  <a:cxn ang="0">
                    <a:pos x="16" y="3"/>
                  </a:cxn>
                  <a:cxn ang="0">
                    <a:pos x="16" y="0"/>
                  </a:cxn>
                  <a:cxn ang="0">
                    <a:pos x="27" y="0"/>
                  </a:cxn>
                  <a:cxn ang="0">
                    <a:pos x="27" y="6"/>
                  </a:cxn>
                </a:cxnLst>
                <a:rect l="0" t="0" r="r" b="b"/>
                <a:pathLst>
                  <a:path w="27" h="9">
                    <a:moveTo>
                      <a:pt x="27" y="6"/>
                    </a:moveTo>
                    <a:cubicBezTo>
                      <a:pt x="23" y="6"/>
                      <a:pt x="23" y="6"/>
                      <a:pt x="23" y="6"/>
                    </a:cubicBezTo>
                    <a:cubicBezTo>
                      <a:pt x="19" y="5"/>
                      <a:pt x="19" y="5"/>
                      <a:pt x="19" y="5"/>
                    </a:cubicBezTo>
                    <a:cubicBezTo>
                      <a:pt x="15" y="6"/>
                      <a:pt x="13" y="9"/>
                      <a:pt x="9" y="9"/>
                    </a:cubicBezTo>
                    <a:cubicBezTo>
                      <a:pt x="5" y="9"/>
                      <a:pt x="0" y="8"/>
                      <a:pt x="0" y="6"/>
                    </a:cubicBezTo>
                    <a:cubicBezTo>
                      <a:pt x="0" y="1"/>
                      <a:pt x="3" y="1"/>
                      <a:pt x="7" y="1"/>
                    </a:cubicBezTo>
                    <a:cubicBezTo>
                      <a:pt x="11" y="1"/>
                      <a:pt x="13" y="2"/>
                      <a:pt x="16" y="3"/>
                    </a:cubicBezTo>
                    <a:cubicBezTo>
                      <a:pt x="16" y="2"/>
                      <a:pt x="16" y="1"/>
                      <a:pt x="16" y="0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27" y="3"/>
                      <a:pt x="26" y="5"/>
                      <a:pt x="27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25" name="Freeform 110"/>
              <p:cNvSpPr>
                <a:spLocks/>
              </p:cNvSpPr>
              <p:nvPr/>
            </p:nvSpPr>
            <p:spPr bwMode="auto">
              <a:xfrm>
                <a:off x="6373813" y="3030538"/>
                <a:ext cx="26988" cy="19050"/>
              </a:xfrm>
              <a:custGeom>
                <a:avLst/>
                <a:gdLst/>
                <a:ahLst/>
                <a:cxnLst>
                  <a:cxn ang="0">
                    <a:pos x="15" y="14"/>
                  </a:cxn>
                  <a:cxn ang="0">
                    <a:pos x="12" y="9"/>
                  </a:cxn>
                  <a:cxn ang="0">
                    <a:pos x="0" y="4"/>
                  </a:cxn>
                  <a:cxn ang="0">
                    <a:pos x="9" y="1"/>
                  </a:cxn>
                  <a:cxn ang="0">
                    <a:pos x="13" y="1"/>
                  </a:cxn>
                  <a:cxn ang="0">
                    <a:pos x="20" y="11"/>
                  </a:cxn>
                  <a:cxn ang="0">
                    <a:pos x="16" y="14"/>
                  </a:cxn>
                  <a:cxn ang="0">
                    <a:pos x="15" y="14"/>
                  </a:cxn>
                </a:cxnLst>
                <a:rect l="0" t="0" r="r" b="b"/>
                <a:pathLst>
                  <a:path w="20" h="14">
                    <a:moveTo>
                      <a:pt x="15" y="14"/>
                    </a:moveTo>
                    <a:cubicBezTo>
                      <a:pt x="12" y="14"/>
                      <a:pt x="12" y="10"/>
                      <a:pt x="12" y="9"/>
                    </a:cubicBezTo>
                    <a:cubicBezTo>
                      <a:pt x="8" y="9"/>
                      <a:pt x="0" y="8"/>
                      <a:pt x="0" y="4"/>
                    </a:cubicBezTo>
                    <a:cubicBezTo>
                      <a:pt x="0" y="0"/>
                      <a:pt x="6" y="1"/>
                      <a:pt x="9" y="1"/>
                    </a:cubicBezTo>
                    <a:cubicBezTo>
                      <a:pt x="10" y="1"/>
                      <a:pt x="12" y="1"/>
                      <a:pt x="13" y="1"/>
                    </a:cubicBezTo>
                    <a:cubicBezTo>
                      <a:pt x="13" y="7"/>
                      <a:pt x="20" y="6"/>
                      <a:pt x="20" y="11"/>
                    </a:cubicBezTo>
                    <a:cubicBezTo>
                      <a:pt x="20" y="13"/>
                      <a:pt x="18" y="14"/>
                      <a:pt x="16" y="14"/>
                    </a:cubicBezTo>
                    <a:cubicBezTo>
                      <a:pt x="16" y="14"/>
                      <a:pt x="15" y="14"/>
                      <a:pt x="15" y="1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26" name="Freeform 111"/>
              <p:cNvSpPr>
                <a:spLocks/>
              </p:cNvSpPr>
              <p:nvPr/>
            </p:nvSpPr>
            <p:spPr bwMode="auto">
              <a:xfrm>
                <a:off x="6323013" y="3014663"/>
                <a:ext cx="11113" cy="111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0"/>
                  </a:cxn>
                  <a:cxn ang="0">
                    <a:pos x="8" y="3"/>
                  </a:cxn>
                  <a:cxn ang="0">
                    <a:pos x="3" y="8"/>
                  </a:cxn>
                  <a:cxn ang="0">
                    <a:pos x="0" y="5"/>
                  </a:cxn>
                  <a:cxn ang="0">
                    <a:pos x="0" y="0"/>
                  </a:cxn>
                </a:cxnLst>
                <a:rect l="0" t="0" r="r" b="b"/>
                <a:pathLst>
                  <a:path w="8" h="8">
                    <a:moveTo>
                      <a:pt x="0" y="0"/>
                    </a:moveTo>
                    <a:cubicBezTo>
                      <a:pt x="1" y="0"/>
                      <a:pt x="2" y="0"/>
                      <a:pt x="4" y="0"/>
                    </a:cubicBezTo>
                    <a:cubicBezTo>
                      <a:pt x="6" y="0"/>
                      <a:pt x="6" y="2"/>
                      <a:pt x="8" y="3"/>
                    </a:cubicBezTo>
                    <a:cubicBezTo>
                      <a:pt x="7" y="6"/>
                      <a:pt x="5" y="8"/>
                      <a:pt x="3" y="8"/>
                    </a:cubicBezTo>
                    <a:cubicBezTo>
                      <a:pt x="2" y="8"/>
                      <a:pt x="0" y="6"/>
                      <a:pt x="0" y="5"/>
                    </a:cubicBezTo>
                    <a:cubicBezTo>
                      <a:pt x="0" y="3"/>
                      <a:pt x="0" y="2"/>
                      <a:pt x="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27" name="Freeform 112"/>
              <p:cNvSpPr>
                <a:spLocks/>
              </p:cNvSpPr>
              <p:nvPr/>
            </p:nvSpPr>
            <p:spPr bwMode="auto">
              <a:xfrm>
                <a:off x="6448425" y="3016250"/>
                <a:ext cx="58738" cy="34925"/>
              </a:xfrm>
              <a:custGeom>
                <a:avLst/>
                <a:gdLst/>
                <a:ahLst/>
                <a:cxnLst>
                  <a:cxn ang="0">
                    <a:pos x="19" y="13"/>
                  </a:cxn>
                  <a:cxn ang="0">
                    <a:pos x="17" y="19"/>
                  </a:cxn>
                  <a:cxn ang="0">
                    <a:pos x="3" y="26"/>
                  </a:cxn>
                  <a:cxn ang="0">
                    <a:pos x="0" y="22"/>
                  </a:cxn>
                  <a:cxn ang="0">
                    <a:pos x="15" y="10"/>
                  </a:cxn>
                  <a:cxn ang="0">
                    <a:pos x="17" y="6"/>
                  </a:cxn>
                  <a:cxn ang="0">
                    <a:pos x="45" y="3"/>
                  </a:cxn>
                  <a:cxn ang="0">
                    <a:pos x="19" y="13"/>
                  </a:cxn>
                </a:cxnLst>
                <a:rect l="0" t="0" r="r" b="b"/>
                <a:pathLst>
                  <a:path w="45" h="26">
                    <a:moveTo>
                      <a:pt x="19" y="13"/>
                    </a:moveTo>
                    <a:cubicBezTo>
                      <a:pt x="16" y="13"/>
                      <a:pt x="19" y="17"/>
                      <a:pt x="17" y="19"/>
                    </a:cubicBezTo>
                    <a:cubicBezTo>
                      <a:pt x="15" y="21"/>
                      <a:pt x="8" y="26"/>
                      <a:pt x="3" y="26"/>
                    </a:cubicBezTo>
                    <a:cubicBezTo>
                      <a:pt x="1" y="26"/>
                      <a:pt x="0" y="24"/>
                      <a:pt x="0" y="22"/>
                    </a:cubicBezTo>
                    <a:cubicBezTo>
                      <a:pt x="0" y="12"/>
                      <a:pt x="8" y="12"/>
                      <a:pt x="15" y="10"/>
                    </a:cubicBezTo>
                    <a:cubicBezTo>
                      <a:pt x="16" y="10"/>
                      <a:pt x="16" y="7"/>
                      <a:pt x="17" y="6"/>
                    </a:cubicBezTo>
                    <a:cubicBezTo>
                      <a:pt x="21" y="2"/>
                      <a:pt x="41" y="0"/>
                      <a:pt x="45" y="3"/>
                    </a:cubicBezTo>
                    <a:cubicBezTo>
                      <a:pt x="40" y="9"/>
                      <a:pt x="26" y="13"/>
                      <a:pt x="19" y="1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28" name="Freeform 113"/>
              <p:cNvSpPr>
                <a:spLocks/>
              </p:cNvSpPr>
              <p:nvPr/>
            </p:nvSpPr>
            <p:spPr bwMode="auto">
              <a:xfrm>
                <a:off x="6489700" y="2922588"/>
                <a:ext cx="17463" cy="19050"/>
              </a:xfrm>
              <a:custGeom>
                <a:avLst/>
                <a:gdLst/>
                <a:ahLst/>
                <a:cxnLst>
                  <a:cxn ang="0">
                    <a:pos x="13" y="8"/>
                  </a:cxn>
                  <a:cxn ang="0">
                    <a:pos x="8" y="14"/>
                  </a:cxn>
                  <a:cxn ang="0">
                    <a:pos x="0" y="5"/>
                  </a:cxn>
                  <a:cxn ang="0">
                    <a:pos x="13" y="8"/>
                  </a:cxn>
                </a:cxnLst>
                <a:rect l="0" t="0" r="r" b="b"/>
                <a:pathLst>
                  <a:path w="13" h="14">
                    <a:moveTo>
                      <a:pt x="13" y="8"/>
                    </a:moveTo>
                    <a:cubicBezTo>
                      <a:pt x="13" y="9"/>
                      <a:pt x="10" y="14"/>
                      <a:pt x="8" y="14"/>
                    </a:cubicBezTo>
                    <a:cubicBezTo>
                      <a:pt x="6" y="14"/>
                      <a:pt x="0" y="9"/>
                      <a:pt x="0" y="5"/>
                    </a:cubicBezTo>
                    <a:cubicBezTo>
                      <a:pt x="0" y="0"/>
                      <a:pt x="13" y="4"/>
                      <a:pt x="13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29" name="Freeform 114"/>
              <p:cNvSpPr>
                <a:spLocks/>
              </p:cNvSpPr>
              <p:nvPr/>
            </p:nvSpPr>
            <p:spPr bwMode="auto">
              <a:xfrm>
                <a:off x="6519863" y="2924175"/>
                <a:ext cx="47625" cy="14288"/>
              </a:xfrm>
              <a:custGeom>
                <a:avLst/>
                <a:gdLst/>
                <a:ahLst/>
                <a:cxnLst>
                  <a:cxn ang="0">
                    <a:pos x="31" y="2"/>
                  </a:cxn>
                  <a:cxn ang="0">
                    <a:pos x="36" y="10"/>
                  </a:cxn>
                  <a:cxn ang="0">
                    <a:pos x="34" y="10"/>
                  </a:cxn>
                  <a:cxn ang="0">
                    <a:pos x="18" y="6"/>
                  </a:cxn>
                  <a:cxn ang="0">
                    <a:pos x="8" y="6"/>
                  </a:cxn>
                  <a:cxn ang="0">
                    <a:pos x="0" y="4"/>
                  </a:cxn>
                  <a:cxn ang="0">
                    <a:pos x="3" y="0"/>
                  </a:cxn>
                  <a:cxn ang="0">
                    <a:pos x="23" y="0"/>
                  </a:cxn>
                  <a:cxn ang="0">
                    <a:pos x="30" y="2"/>
                  </a:cxn>
                  <a:cxn ang="0">
                    <a:pos x="31" y="2"/>
                  </a:cxn>
                </a:cxnLst>
                <a:rect l="0" t="0" r="r" b="b"/>
                <a:pathLst>
                  <a:path w="36" h="10">
                    <a:moveTo>
                      <a:pt x="31" y="2"/>
                    </a:moveTo>
                    <a:cubicBezTo>
                      <a:pt x="32" y="5"/>
                      <a:pt x="36" y="6"/>
                      <a:pt x="36" y="10"/>
                    </a:cubicBezTo>
                    <a:cubicBezTo>
                      <a:pt x="36" y="10"/>
                      <a:pt x="35" y="10"/>
                      <a:pt x="34" y="10"/>
                    </a:cubicBezTo>
                    <a:cubicBezTo>
                      <a:pt x="28" y="10"/>
                      <a:pt x="25" y="6"/>
                      <a:pt x="18" y="6"/>
                    </a:cubicBezTo>
                    <a:cubicBezTo>
                      <a:pt x="14" y="6"/>
                      <a:pt x="12" y="6"/>
                      <a:pt x="8" y="6"/>
                    </a:cubicBezTo>
                    <a:cubicBezTo>
                      <a:pt x="6" y="6"/>
                      <a:pt x="0" y="4"/>
                      <a:pt x="0" y="4"/>
                    </a:cubicBezTo>
                    <a:cubicBezTo>
                      <a:pt x="0" y="2"/>
                      <a:pt x="3" y="1"/>
                      <a:pt x="3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4" y="3"/>
                      <a:pt x="27" y="2"/>
                      <a:pt x="30" y="2"/>
                    </a:cubicBezTo>
                    <a:lnTo>
                      <a:pt x="31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30" name="Freeform 115"/>
              <p:cNvSpPr>
                <a:spLocks/>
              </p:cNvSpPr>
              <p:nvPr/>
            </p:nvSpPr>
            <p:spPr bwMode="auto">
              <a:xfrm>
                <a:off x="6513513" y="2836863"/>
                <a:ext cx="19050" cy="46038"/>
              </a:xfrm>
              <a:custGeom>
                <a:avLst/>
                <a:gdLst/>
                <a:ahLst/>
                <a:cxnLst>
                  <a:cxn ang="0">
                    <a:pos x="4" y="28"/>
                  </a:cxn>
                  <a:cxn ang="0">
                    <a:pos x="4" y="25"/>
                  </a:cxn>
                  <a:cxn ang="0">
                    <a:pos x="14" y="24"/>
                  </a:cxn>
                  <a:cxn ang="0">
                    <a:pos x="11" y="17"/>
                  </a:cxn>
                  <a:cxn ang="0">
                    <a:pos x="15" y="12"/>
                  </a:cxn>
                  <a:cxn ang="0">
                    <a:pos x="4" y="0"/>
                  </a:cxn>
                  <a:cxn ang="0">
                    <a:pos x="0" y="9"/>
                  </a:cxn>
                  <a:cxn ang="0">
                    <a:pos x="3" y="21"/>
                  </a:cxn>
                  <a:cxn ang="0">
                    <a:pos x="3" y="27"/>
                  </a:cxn>
                  <a:cxn ang="0">
                    <a:pos x="9" y="35"/>
                  </a:cxn>
                  <a:cxn ang="0">
                    <a:pos x="4" y="28"/>
                  </a:cxn>
                </a:cxnLst>
                <a:rect l="0" t="0" r="r" b="b"/>
                <a:pathLst>
                  <a:path w="15" h="35">
                    <a:moveTo>
                      <a:pt x="4" y="28"/>
                    </a:moveTo>
                    <a:cubicBezTo>
                      <a:pt x="4" y="25"/>
                      <a:pt x="4" y="25"/>
                      <a:pt x="4" y="25"/>
                    </a:cubicBezTo>
                    <a:cubicBezTo>
                      <a:pt x="8" y="25"/>
                      <a:pt x="12" y="24"/>
                      <a:pt x="14" y="24"/>
                    </a:cubicBezTo>
                    <a:cubicBezTo>
                      <a:pt x="14" y="20"/>
                      <a:pt x="11" y="20"/>
                      <a:pt x="11" y="17"/>
                    </a:cubicBezTo>
                    <a:cubicBezTo>
                      <a:pt x="11" y="15"/>
                      <a:pt x="15" y="14"/>
                      <a:pt x="15" y="12"/>
                    </a:cubicBezTo>
                    <a:cubicBezTo>
                      <a:pt x="8" y="10"/>
                      <a:pt x="4" y="6"/>
                      <a:pt x="4" y="0"/>
                    </a:cubicBezTo>
                    <a:cubicBezTo>
                      <a:pt x="0" y="2"/>
                      <a:pt x="0" y="5"/>
                      <a:pt x="0" y="9"/>
                    </a:cubicBezTo>
                    <a:cubicBezTo>
                      <a:pt x="0" y="15"/>
                      <a:pt x="3" y="16"/>
                      <a:pt x="3" y="21"/>
                    </a:cubicBezTo>
                    <a:cubicBezTo>
                      <a:pt x="3" y="26"/>
                      <a:pt x="3" y="24"/>
                      <a:pt x="3" y="27"/>
                    </a:cubicBezTo>
                    <a:cubicBezTo>
                      <a:pt x="3" y="30"/>
                      <a:pt x="4" y="35"/>
                      <a:pt x="9" y="35"/>
                    </a:cubicBezTo>
                    <a:cubicBezTo>
                      <a:pt x="7" y="32"/>
                      <a:pt x="6" y="31"/>
                      <a:pt x="4" y="2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31" name="Freeform 119"/>
              <p:cNvSpPr>
                <a:spLocks/>
              </p:cNvSpPr>
              <p:nvPr/>
            </p:nvSpPr>
            <p:spPr bwMode="auto">
              <a:xfrm>
                <a:off x="6424613" y="2709863"/>
                <a:ext cx="76200" cy="71438"/>
              </a:xfrm>
              <a:custGeom>
                <a:avLst/>
                <a:gdLst/>
                <a:ahLst/>
                <a:cxnLst>
                  <a:cxn ang="0">
                    <a:pos x="48" y="38"/>
                  </a:cxn>
                  <a:cxn ang="0">
                    <a:pos x="46" y="35"/>
                  </a:cxn>
                  <a:cxn ang="0">
                    <a:pos x="42" y="40"/>
                  </a:cxn>
                  <a:cxn ang="0">
                    <a:pos x="47" y="48"/>
                  </a:cxn>
                  <a:cxn ang="0">
                    <a:pos x="42" y="53"/>
                  </a:cxn>
                  <a:cxn ang="0">
                    <a:pos x="40" y="50"/>
                  </a:cxn>
                  <a:cxn ang="0">
                    <a:pos x="36" y="51"/>
                  </a:cxn>
                  <a:cxn ang="0">
                    <a:pos x="26" y="37"/>
                  </a:cxn>
                  <a:cxn ang="0">
                    <a:pos x="28" y="32"/>
                  </a:cxn>
                  <a:cxn ang="0">
                    <a:pos x="27" y="29"/>
                  </a:cxn>
                  <a:cxn ang="0">
                    <a:pos x="21" y="28"/>
                  </a:cxn>
                  <a:cxn ang="0">
                    <a:pos x="21" y="32"/>
                  </a:cxn>
                  <a:cxn ang="0">
                    <a:pos x="17" y="30"/>
                  </a:cxn>
                  <a:cxn ang="0">
                    <a:pos x="16" y="32"/>
                  </a:cxn>
                  <a:cxn ang="0">
                    <a:pos x="12" y="28"/>
                  </a:cxn>
                  <a:cxn ang="0">
                    <a:pos x="4" y="45"/>
                  </a:cxn>
                  <a:cxn ang="0">
                    <a:pos x="4" y="36"/>
                  </a:cxn>
                  <a:cxn ang="0">
                    <a:pos x="2" y="32"/>
                  </a:cxn>
                  <a:cxn ang="0">
                    <a:pos x="5" y="22"/>
                  </a:cxn>
                  <a:cxn ang="0">
                    <a:pos x="19" y="14"/>
                  </a:cxn>
                  <a:cxn ang="0">
                    <a:pos x="26" y="20"/>
                  </a:cxn>
                  <a:cxn ang="0">
                    <a:pos x="28" y="20"/>
                  </a:cxn>
                  <a:cxn ang="0">
                    <a:pos x="32" y="15"/>
                  </a:cxn>
                  <a:cxn ang="0">
                    <a:pos x="41" y="9"/>
                  </a:cxn>
                  <a:cxn ang="0">
                    <a:pos x="42" y="0"/>
                  </a:cxn>
                  <a:cxn ang="0">
                    <a:pos x="48" y="4"/>
                  </a:cxn>
                  <a:cxn ang="0">
                    <a:pos x="58" y="33"/>
                  </a:cxn>
                  <a:cxn ang="0">
                    <a:pos x="53" y="46"/>
                  </a:cxn>
                  <a:cxn ang="0">
                    <a:pos x="48" y="36"/>
                  </a:cxn>
                  <a:cxn ang="0">
                    <a:pos x="48" y="38"/>
                  </a:cxn>
                </a:cxnLst>
                <a:rect l="0" t="0" r="r" b="b"/>
                <a:pathLst>
                  <a:path w="58" h="53">
                    <a:moveTo>
                      <a:pt x="48" y="38"/>
                    </a:moveTo>
                    <a:cubicBezTo>
                      <a:pt x="48" y="37"/>
                      <a:pt x="47" y="36"/>
                      <a:pt x="46" y="35"/>
                    </a:cubicBezTo>
                    <a:cubicBezTo>
                      <a:pt x="44" y="37"/>
                      <a:pt x="42" y="38"/>
                      <a:pt x="42" y="40"/>
                    </a:cubicBezTo>
                    <a:cubicBezTo>
                      <a:pt x="42" y="43"/>
                      <a:pt x="47" y="44"/>
                      <a:pt x="47" y="48"/>
                    </a:cubicBezTo>
                    <a:cubicBezTo>
                      <a:pt x="47" y="51"/>
                      <a:pt x="45" y="53"/>
                      <a:pt x="42" y="53"/>
                    </a:cubicBezTo>
                    <a:cubicBezTo>
                      <a:pt x="41" y="53"/>
                      <a:pt x="40" y="51"/>
                      <a:pt x="40" y="50"/>
                    </a:cubicBezTo>
                    <a:cubicBezTo>
                      <a:pt x="39" y="51"/>
                      <a:pt x="37" y="51"/>
                      <a:pt x="36" y="51"/>
                    </a:cubicBezTo>
                    <a:cubicBezTo>
                      <a:pt x="31" y="51"/>
                      <a:pt x="26" y="44"/>
                      <a:pt x="26" y="37"/>
                    </a:cubicBezTo>
                    <a:cubicBezTo>
                      <a:pt x="26" y="34"/>
                      <a:pt x="27" y="33"/>
                      <a:pt x="28" y="32"/>
                    </a:cubicBezTo>
                    <a:cubicBezTo>
                      <a:pt x="28" y="31"/>
                      <a:pt x="27" y="30"/>
                      <a:pt x="27" y="29"/>
                    </a:cubicBezTo>
                    <a:cubicBezTo>
                      <a:pt x="21" y="28"/>
                      <a:pt x="21" y="28"/>
                      <a:pt x="21" y="28"/>
                    </a:cubicBezTo>
                    <a:cubicBezTo>
                      <a:pt x="21" y="30"/>
                      <a:pt x="20" y="31"/>
                      <a:pt x="21" y="32"/>
                    </a:cubicBezTo>
                    <a:cubicBezTo>
                      <a:pt x="18" y="32"/>
                      <a:pt x="18" y="31"/>
                      <a:pt x="17" y="30"/>
                    </a:cubicBezTo>
                    <a:cubicBezTo>
                      <a:pt x="17" y="30"/>
                      <a:pt x="16" y="31"/>
                      <a:pt x="16" y="32"/>
                    </a:cubicBezTo>
                    <a:cubicBezTo>
                      <a:pt x="14" y="31"/>
                      <a:pt x="12" y="28"/>
                      <a:pt x="12" y="28"/>
                    </a:cubicBezTo>
                    <a:cubicBezTo>
                      <a:pt x="8" y="32"/>
                      <a:pt x="8" y="45"/>
                      <a:pt x="4" y="45"/>
                    </a:cubicBezTo>
                    <a:cubicBezTo>
                      <a:pt x="0" y="45"/>
                      <a:pt x="4" y="37"/>
                      <a:pt x="4" y="36"/>
                    </a:cubicBezTo>
                    <a:cubicBezTo>
                      <a:pt x="4" y="35"/>
                      <a:pt x="2" y="33"/>
                      <a:pt x="2" y="32"/>
                    </a:cubicBezTo>
                    <a:cubicBezTo>
                      <a:pt x="2" y="28"/>
                      <a:pt x="4" y="26"/>
                      <a:pt x="5" y="22"/>
                    </a:cubicBezTo>
                    <a:cubicBezTo>
                      <a:pt x="13" y="22"/>
                      <a:pt x="11" y="14"/>
                      <a:pt x="19" y="14"/>
                    </a:cubicBezTo>
                    <a:cubicBezTo>
                      <a:pt x="24" y="14"/>
                      <a:pt x="23" y="20"/>
                      <a:pt x="26" y="20"/>
                    </a:cubicBezTo>
                    <a:cubicBezTo>
                      <a:pt x="27" y="20"/>
                      <a:pt x="27" y="20"/>
                      <a:pt x="28" y="20"/>
                    </a:cubicBezTo>
                    <a:cubicBezTo>
                      <a:pt x="28" y="18"/>
                      <a:pt x="30" y="16"/>
                      <a:pt x="32" y="15"/>
                    </a:cubicBezTo>
                    <a:cubicBezTo>
                      <a:pt x="32" y="10"/>
                      <a:pt x="39" y="12"/>
                      <a:pt x="41" y="9"/>
                    </a:cubicBezTo>
                    <a:cubicBezTo>
                      <a:pt x="42" y="7"/>
                      <a:pt x="42" y="1"/>
                      <a:pt x="42" y="0"/>
                    </a:cubicBezTo>
                    <a:cubicBezTo>
                      <a:pt x="45" y="0"/>
                      <a:pt x="47" y="2"/>
                      <a:pt x="48" y="4"/>
                    </a:cubicBezTo>
                    <a:cubicBezTo>
                      <a:pt x="51" y="7"/>
                      <a:pt x="58" y="30"/>
                      <a:pt x="58" y="33"/>
                    </a:cubicBezTo>
                    <a:cubicBezTo>
                      <a:pt x="58" y="37"/>
                      <a:pt x="53" y="39"/>
                      <a:pt x="53" y="46"/>
                    </a:cubicBezTo>
                    <a:cubicBezTo>
                      <a:pt x="51" y="46"/>
                      <a:pt x="48" y="37"/>
                      <a:pt x="48" y="36"/>
                    </a:cubicBezTo>
                    <a:lnTo>
                      <a:pt x="48" y="3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32" name="Freeform 120"/>
              <p:cNvSpPr>
                <a:spLocks/>
              </p:cNvSpPr>
              <p:nvPr/>
            </p:nvSpPr>
            <p:spPr bwMode="auto">
              <a:xfrm>
                <a:off x="6354763" y="2690813"/>
                <a:ext cx="36513" cy="39688"/>
              </a:xfrm>
              <a:custGeom>
                <a:avLst/>
                <a:gdLst/>
                <a:ahLst/>
                <a:cxnLst>
                  <a:cxn ang="0">
                    <a:pos x="3" y="29"/>
                  </a:cxn>
                  <a:cxn ang="0">
                    <a:pos x="0" y="29"/>
                  </a:cxn>
                  <a:cxn ang="0">
                    <a:pos x="22" y="5"/>
                  </a:cxn>
                  <a:cxn ang="0">
                    <a:pos x="25" y="0"/>
                  </a:cxn>
                  <a:cxn ang="0">
                    <a:pos x="28" y="6"/>
                  </a:cxn>
                  <a:cxn ang="0">
                    <a:pos x="24" y="9"/>
                  </a:cxn>
                  <a:cxn ang="0">
                    <a:pos x="17" y="13"/>
                  </a:cxn>
                  <a:cxn ang="0">
                    <a:pos x="3" y="29"/>
                  </a:cxn>
                </a:cxnLst>
                <a:rect l="0" t="0" r="r" b="b"/>
                <a:pathLst>
                  <a:path w="28" h="29">
                    <a:moveTo>
                      <a:pt x="3" y="29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4" y="18"/>
                      <a:pt x="18" y="13"/>
                      <a:pt x="22" y="5"/>
                    </a:cubicBezTo>
                    <a:cubicBezTo>
                      <a:pt x="23" y="3"/>
                      <a:pt x="23" y="1"/>
                      <a:pt x="25" y="0"/>
                    </a:cubicBezTo>
                    <a:cubicBezTo>
                      <a:pt x="24" y="4"/>
                      <a:pt x="26" y="5"/>
                      <a:pt x="28" y="6"/>
                    </a:cubicBezTo>
                    <a:cubicBezTo>
                      <a:pt x="26" y="8"/>
                      <a:pt x="26" y="9"/>
                      <a:pt x="24" y="9"/>
                    </a:cubicBezTo>
                    <a:cubicBezTo>
                      <a:pt x="23" y="12"/>
                      <a:pt x="20" y="13"/>
                      <a:pt x="17" y="13"/>
                    </a:cubicBezTo>
                    <a:cubicBezTo>
                      <a:pt x="15" y="22"/>
                      <a:pt x="8" y="26"/>
                      <a:pt x="3" y="2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33" name="Freeform 121"/>
              <p:cNvSpPr>
                <a:spLocks/>
              </p:cNvSpPr>
              <p:nvPr/>
            </p:nvSpPr>
            <p:spPr bwMode="auto">
              <a:xfrm>
                <a:off x="6383338" y="2563813"/>
                <a:ext cx="71438" cy="101600"/>
              </a:xfrm>
              <a:custGeom>
                <a:avLst/>
                <a:gdLst/>
                <a:ahLst/>
                <a:cxnLst>
                  <a:cxn ang="0">
                    <a:pos x="4" y="31"/>
                  </a:cxn>
                  <a:cxn ang="0">
                    <a:pos x="6" y="20"/>
                  </a:cxn>
                  <a:cxn ang="0">
                    <a:pos x="5" y="7"/>
                  </a:cxn>
                  <a:cxn ang="0">
                    <a:pos x="9" y="0"/>
                  </a:cxn>
                  <a:cxn ang="0">
                    <a:pos x="16" y="7"/>
                  </a:cxn>
                  <a:cxn ang="0">
                    <a:pos x="21" y="3"/>
                  </a:cxn>
                  <a:cxn ang="0">
                    <a:pos x="22" y="5"/>
                  </a:cxn>
                  <a:cxn ang="0">
                    <a:pos x="23" y="8"/>
                  </a:cxn>
                  <a:cxn ang="0">
                    <a:pos x="28" y="25"/>
                  </a:cxn>
                  <a:cxn ang="0">
                    <a:pos x="20" y="42"/>
                  </a:cxn>
                  <a:cxn ang="0">
                    <a:pos x="30" y="59"/>
                  </a:cxn>
                  <a:cxn ang="0">
                    <a:pos x="30" y="58"/>
                  </a:cxn>
                  <a:cxn ang="0">
                    <a:pos x="34" y="55"/>
                  </a:cxn>
                  <a:cxn ang="0">
                    <a:pos x="43" y="64"/>
                  </a:cxn>
                  <a:cxn ang="0">
                    <a:pos x="46" y="61"/>
                  </a:cxn>
                  <a:cxn ang="0">
                    <a:pos x="49" y="62"/>
                  </a:cxn>
                  <a:cxn ang="0">
                    <a:pos x="46" y="66"/>
                  </a:cxn>
                  <a:cxn ang="0">
                    <a:pos x="49" y="66"/>
                  </a:cxn>
                  <a:cxn ang="0">
                    <a:pos x="54" y="71"/>
                  </a:cxn>
                  <a:cxn ang="0">
                    <a:pos x="54" y="74"/>
                  </a:cxn>
                  <a:cxn ang="0">
                    <a:pos x="53" y="76"/>
                  </a:cxn>
                  <a:cxn ang="0">
                    <a:pos x="51" y="73"/>
                  </a:cxn>
                  <a:cxn ang="0">
                    <a:pos x="36" y="61"/>
                  </a:cxn>
                  <a:cxn ang="0">
                    <a:pos x="37" y="69"/>
                  </a:cxn>
                  <a:cxn ang="0">
                    <a:pos x="25" y="60"/>
                  </a:cxn>
                  <a:cxn ang="0">
                    <a:pos x="19" y="62"/>
                  </a:cxn>
                  <a:cxn ang="0">
                    <a:pos x="13" y="57"/>
                  </a:cxn>
                  <a:cxn ang="0">
                    <a:pos x="15" y="53"/>
                  </a:cxn>
                  <a:cxn ang="0">
                    <a:pos x="15" y="49"/>
                  </a:cxn>
                  <a:cxn ang="0">
                    <a:pos x="13" y="49"/>
                  </a:cxn>
                  <a:cxn ang="0">
                    <a:pos x="10" y="51"/>
                  </a:cxn>
                  <a:cxn ang="0">
                    <a:pos x="1" y="44"/>
                  </a:cxn>
                  <a:cxn ang="0">
                    <a:pos x="4" y="31"/>
                  </a:cxn>
                </a:cxnLst>
                <a:rect l="0" t="0" r="r" b="b"/>
                <a:pathLst>
                  <a:path w="54" h="76">
                    <a:moveTo>
                      <a:pt x="4" y="31"/>
                    </a:moveTo>
                    <a:cubicBezTo>
                      <a:pt x="6" y="28"/>
                      <a:pt x="6" y="23"/>
                      <a:pt x="6" y="20"/>
                    </a:cubicBezTo>
                    <a:cubicBezTo>
                      <a:pt x="7" y="15"/>
                      <a:pt x="5" y="12"/>
                      <a:pt x="5" y="7"/>
                    </a:cubicBezTo>
                    <a:cubicBezTo>
                      <a:pt x="5" y="3"/>
                      <a:pt x="6" y="0"/>
                      <a:pt x="9" y="0"/>
                    </a:cubicBezTo>
                    <a:cubicBezTo>
                      <a:pt x="13" y="0"/>
                      <a:pt x="12" y="7"/>
                      <a:pt x="16" y="7"/>
                    </a:cubicBezTo>
                    <a:cubicBezTo>
                      <a:pt x="18" y="7"/>
                      <a:pt x="20" y="4"/>
                      <a:pt x="21" y="3"/>
                    </a:cubicBezTo>
                    <a:cubicBezTo>
                      <a:pt x="21" y="3"/>
                      <a:pt x="22" y="4"/>
                      <a:pt x="22" y="5"/>
                    </a:cubicBezTo>
                    <a:cubicBezTo>
                      <a:pt x="22" y="6"/>
                      <a:pt x="23" y="7"/>
                      <a:pt x="23" y="8"/>
                    </a:cubicBezTo>
                    <a:cubicBezTo>
                      <a:pt x="23" y="13"/>
                      <a:pt x="28" y="18"/>
                      <a:pt x="28" y="25"/>
                    </a:cubicBezTo>
                    <a:cubicBezTo>
                      <a:pt x="28" y="33"/>
                      <a:pt x="20" y="34"/>
                      <a:pt x="20" y="42"/>
                    </a:cubicBezTo>
                    <a:cubicBezTo>
                      <a:pt x="20" y="48"/>
                      <a:pt x="26" y="57"/>
                      <a:pt x="30" y="59"/>
                    </a:cubicBezTo>
                    <a:cubicBezTo>
                      <a:pt x="30" y="59"/>
                      <a:pt x="30" y="58"/>
                      <a:pt x="30" y="58"/>
                    </a:cubicBezTo>
                    <a:cubicBezTo>
                      <a:pt x="30" y="56"/>
                      <a:pt x="32" y="54"/>
                      <a:pt x="34" y="55"/>
                    </a:cubicBezTo>
                    <a:cubicBezTo>
                      <a:pt x="39" y="55"/>
                      <a:pt x="40" y="63"/>
                      <a:pt x="43" y="64"/>
                    </a:cubicBezTo>
                    <a:cubicBezTo>
                      <a:pt x="44" y="64"/>
                      <a:pt x="45" y="61"/>
                      <a:pt x="46" y="61"/>
                    </a:cubicBezTo>
                    <a:cubicBezTo>
                      <a:pt x="47" y="61"/>
                      <a:pt x="48" y="62"/>
                      <a:pt x="49" y="62"/>
                    </a:cubicBezTo>
                    <a:cubicBezTo>
                      <a:pt x="48" y="64"/>
                      <a:pt x="46" y="64"/>
                      <a:pt x="46" y="66"/>
                    </a:cubicBezTo>
                    <a:cubicBezTo>
                      <a:pt x="46" y="67"/>
                      <a:pt x="48" y="67"/>
                      <a:pt x="49" y="66"/>
                    </a:cubicBezTo>
                    <a:cubicBezTo>
                      <a:pt x="49" y="69"/>
                      <a:pt x="51" y="71"/>
                      <a:pt x="54" y="71"/>
                    </a:cubicBezTo>
                    <a:cubicBezTo>
                      <a:pt x="54" y="72"/>
                      <a:pt x="54" y="73"/>
                      <a:pt x="54" y="74"/>
                    </a:cubicBezTo>
                    <a:cubicBezTo>
                      <a:pt x="54" y="75"/>
                      <a:pt x="53" y="76"/>
                      <a:pt x="53" y="76"/>
                    </a:cubicBezTo>
                    <a:cubicBezTo>
                      <a:pt x="51" y="76"/>
                      <a:pt x="51" y="74"/>
                      <a:pt x="51" y="73"/>
                    </a:cubicBezTo>
                    <a:cubicBezTo>
                      <a:pt x="48" y="69"/>
                      <a:pt x="39" y="65"/>
                      <a:pt x="36" y="61"/>
                    </a:cubicBezTo>
                    <a:cubicBezTo>
                      <a:pt x="34" y="64"/>
                      <a:pt x="35" y="66"/>
                      <a:pt x="37" y="69"/>
                    </a:cubicBezTo>
                    <a:cubicBezTo>
                      <a:pt x="31" y="69"/>
                      <a:pt x="31" y="60"/>
                      <a:pt x="25" y="60"/>
                    </a:cubicBezTo>
                    <a:cubicBezTo>
                      <a:pt x="23" y="60"/>
                      <a:pt x="21" y="62"/>
                      <a:pt x="19" y="62"/>
                    </a:cubicBezTo>
                    <a:cubicBezTo>
                      <a:pt x="16" y="62"/>
                      <a:pt x="13" y="59"/>
                      <a:pt x="13" y="57"/>
                    </a:cubicBezTo>
                    <a:cubicBezTo>
                      <a:pt x="13" y="55"/>
                      <a:pt x="14" y="53"/>
                      <a:pt x="15" y="53"/>
                    </a:cubicBezTo>
                    <a:cubicBezTo>
                      <a:pt x="15" y="49"/>
                      <a:pt x="15" y="49"/>
                      <a:pt x="15" y="49"/>
                    </a:cubicBezTo>
                    <a:cubicBezTo>
                      <a:pt x="13" y="49"/>
                      <a:pt x="13" y="49"/>
                      <a:pt x="13" y="49"/>
                    </a:cubicBezTo>
                    <a:cubicBezTo>
                      <a:pt x="12" y="50"/>
                      <a:pt x="11" y="51"/>
                      <a:pt x="10" y="51"/>
                    </a:cubicBezTo>
                    <a:cubicBezTo>
                      <a:pt x="8" y="51"/>
                      <a:pt x="1" y="47"/>
                      <a:pt x="1" y="44"/>
                    </a:cubicBezTo>
                    <a:cubicBezTo>
                      <a:pt x="1" y="38"/>
                      <a:pt x="0" y="30"/>
                      <a:pt x="4" y="3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34" name="Freeform 122"/>
              <p:cNvSpPr>
                <a:spLocks/>
              </p:cNvSpPr>
              <p:nvPr/>
            </p:nvSpPr>
            <p:spPr bwMode="auto">
              <a:xfrm>
                <a:off x="6457950" y="2665413"/>
                <a:ext cx="23813" cy="41275"/>
              </a:xfrm>
              <a:custGeom>
                <a:avLst/>
                <a:gdLst/>
                <a:ahLst/>
                <a:cxnLst>
                  <a:cxn ang="0">
                    <a:pos x="16" y="20"/>
                  </a:cxn>
                  <a:cxn ang="0">
                    <a:pos x="10" y="20"/>
                  </a:cxn>
                  <a:cxn ang="0">
                    <a:pos x="14" y="28"/>
                  </a:cxn>
                  <a:cxn ang="0">
                    <a:pos x="14" y="30"/>
                  </a:cxn>
                  <a:cxn ang="0">
                    <a:pos x="10" y="30"/>
                  </a:cxn>
                  <a:cxn ang="0">
                    <a:pos x="8" y="25"/>
                  </a:cxn>
                  <a:cxn ang="0">
                    <a:pos x="8" y="23"/>
                  </a:cxn>
                  <a:cxn ang="0">
                    <a:pos x="2" y="17"/>
                  </a:cxn>
                  <a:cxn ang="0">
                    <a:pos x="2" y="15"/>
                  </a:cxn>
                  <a:cxn ang="0">
                    <a:pos x="8" y="15"/>
                  </a:cxn>
                  <a:cxn ang="0">
                    <a:pos x="10" y="13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13" y="2"/>
                  </a:cxn>
                  <a:cxn ang="0">
                    <a:pos x="13" y="6"/>
                  </a:cxn>
                  <a:cxn ang="0">
                    <a:pos x="15" y="6"/>
                  </a:cxn>
                  <a:cxn ang="0">
                    <a:pos x="15" y="12"/>
                  </a:cxn>
                  <a:cxn ang="0">
                    <a:pos x="18" y="15"/>
                  </a:cxn>
                  <a:cxn ang="0">
                    <a:pos x="16" y="20"/>
                  </a:cxn>
                </a:cxnLst>
                <a:rect l="0" t="0" r="r" b="b"/>
                <a:pathLst>
                  <a:path w="18" h="30">
                    <a:moveTo>
                      <a:pt x="16" y="20"/>
                    </a:moveTo>
                    <a:cubicBezTo>
                      <a:pt x="10" y="20"/>
                      <a:pt x="10" y="20"/>
                      <a:pt x="10" y="20"/>
                    </a:cubicBezTo>
                    <a:cubicBezTo>
                      <a:pt x="11" y="23"/>
                      <a:pt x="12" y="27"/>
                      <a:pt x="14" y="28"/>
                    </a:cubicBezTo>
                    <a:cubicBezTo>
                      <a:pt x="14" y="30"/>
                      <a:pt x="14" y="30"/>
                      <a:pt x="14" y="30"/>
                    </a:cubicBezTo>
                    <a:cubicBezTo>
                      <a:pt x="13" y="30"/>
                      <a:pt x="11" y="30"/>
                      <a:pt x="10" y="30"/>
                    </a:cubicBezTo>
                    <a:cubicBezTo>
                      <a:pt x="7" y="30"/>
                      <a:pt x="7" y="27"/>
                      <a:pt x="8" y="25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5" y="23"/>
                      <a:pt x="3" y="19"/>
                      <a:pt x="2" y="17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4" y="15"/>
                      <a:pt x="7" y="15"/>
                      <a:pt x="8" y="15"/>
                    </a:cubicBezTo>
                    <a:cubicBezTo>
                      <a:pt x="8" y="15"/>
                      <a:pt x="10" y="14"/>
                      <a:pt x="10" y="13"/>
                    </a:cubicBezTo>
                    <a:cubicBezTo>
                      <a:pt x="10" y="8"/>
                      <a:pt x="1" y="5"/>
                      <a:pt x="0" y="2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7" y="0"/>
                      <a:pt x="9" y="2"/>
                      <a:pt x="13" y="2"/>
                    </a:cubicBezTo>
                    <a:cubicBezTo>
                      <a:pt x="13" y="3"/>
                      <a:pt x="13" y="5"/>
                      <a:pt x="13" y="6"/>
                    </a:cubicBezTo>
                    <a:cubicBezTo>
                      <a:pt x="13" y="6"/>
                      <a:pt x="14" y="6"/>
                      <a:pt x="15" y="6"/>
                    </a:cubicBezTo>
                    <a:cubicBezTo>
                      <a:pt x="15" y="8"/>
                      <a:pt x="15" y="12"/>
                      <a:pt x="15" y="12"/>
                    </a:cubicBezTo>
                    <a:cubicBezTo>
                      <a:pt x="15" y="12"/>
                      <a:pt x="18" y="15"/>
                      <a:pt x="18" y="15"/>
                    </a:cubicBezTo>
                    <a:cubicBezTo>
                      <a:pt x="18" y="18"/>
                      <a:pt x="17" y="19"/>
                      <a:pt x="16" y="2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35" name="Freeform 123"/>
              <p:cNvSpPr>
                <a:spLocks/>
              </p:cNvSpPr>
              <p:nvPr/>
            </p:nvSpPr>
            <p:spPr bwMode="auto">
              <a:xfrm>
                <a:off x="6423025" y="2676525"/>
                <a:ext cx="19050" cy="25400"/>
              </a:xfrm>
              <a:custGeom>
                <a:avLst/>
                <a:gdLst/>
                <a:ahLst/>
                <a:cxnLst>
                  <a:cxn ang="0">
                    <a:pos x="3" y="1"/>
                  </a:cxn>
                  <a:cxn ang="0">
                    <a:pos x="14" y="7"/>
                  </a:cxn>
                  <a:cxn ang="0">
                    <a:pos x="1" y="19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" y="2"/>
                  </a:cxn>
                  <a:cxn ang="0">
                    <a:pos x="3" y="1"/>
                  </a:cxn>
                </a:cxnLst>
                <a:rect l="0" t="0" r="r" b="b"/>
                <a:pathLst>
                  <a:path w="14" h="19">
                    <a:moveTo>
                      <a:pt x="3" y="1"/>
                    </a:moveTo>
                    <a:cubicBezTo>
                      <a:pt x="4" y="3"/>
                      <a:pt x="14" y="4"/>
                      <a:pt x="14" y="7"/>
                    </a:cubicBezTo>
                    <a:cubicBezTo>
                      <a:pt x="14" y="14"/>
                      <a:pt x="5" y="17"/>
                      <a:pt x="1" y="19"/>
                    </a:cubicBezTo>
                    <a:cubicBezTo>
                      <a:pt x="1" y="13"/>
                      <a:pt x="0" y="6"/>
                      <a:pt x="0" y="2"/>
                    </a:cubicBezTo>
                    <a:cubicBezTo>
                      <a:pt x="0" y="1"/>
                      <a:pt x="2" y="0"/>
                      <a:pt x="2" y="0"/>
                    </a:cubicBezTo>
                    <a:cubicBezTo>
                      <a:pt x="3" y="0"/>
                      <a:pt x="4" y="2"/>
                      <a:pt x="5" y="2"/>
                    </a:cubicBezTo>
                    <a:lnTo>
                      <a:pt x="3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36" name="Freeform 124"/>
              <p:cNvSpPr>
                <a:spLocks/>
              </p:cNvSpPr>
              <p:nvPr/>
            </p:nvSpPr>
            <p:spPr bwMode="auto">
              <a:xfrm>
                <a:off x="6432550" y="2692400"/>
                <a:ext cx="19050" cy="31750"/>
              </a:xfrm>
              <a:custGeom>
                <a:avLst/>
                <a:gdLst/>
                <a:ahLst/>
                <a:cxnLst>
                  <a:cxn ang="0">
                    <a:pos x="14" y="5"/>
                  </a:cxn>
                  <a:cxn ang="0">
                    <a:pos x="9" y="17"/>
                  </a:cxn>
                  <a:cxn ang="0">
                    <a:pos x="11" y="22"/>
                  </a:cxn>
                  <a:cxn ang="0">
                    <a:pos x="9" y="24"/>
                  </a:cxn>
                  <a:cxn ang="0">
                    <a:pos x="0" y="14"/>
                  </a:cxn>
                  <a:cxn ang="0">
                    <a:pos x="4" y="12"/>
                  </a:cxn>
                  <a:cxn ang="0">
                    <a:pos x="8" y="1"/>
                  </a:cxn>
                  <a:cxn ang="0">
                    <a:pos x="14" y="5"/>
                  </a:cxn>
                </a:cxnLst>
                <a:rect l="0" t="0" r="r" b="b"/>
                <a:pathLst>
                  <a:path w="14" h="24">
                    <a:moveTo>
                      <a:pt x="14" y="5"/>
                    </a:moveTo>
                    <a:cubicBezTo>
                      <a:pt x="14" y="10"/>
                      <a:pt x="10" y="13"/>
                      <a:pt x="9" y="17"/>
                    </a:cubicBezTo>
                    <a:cubicBezTo>
                      <a:pt x="9" y="21"/>
                      <a:pt x="11" y="20"/>
                      <a:pt x="11" y="22"/>
                    </a:cubicBezTo>
                    <a:cubicBezTo>
                      <a:pt x="11" y="23"/>
                      <a:pt x="10" y="24"/>
                      <a:pt x="9" y="24"/>
                    </a:cubicBezTo>
                    <a:cubicBezTo>
                      <a:pt x="7" y="24"/>
                      <a:pt x="0" y="17"/>
                      <a:pt x="0" y="14"/>
                    </a:cubicBezTo>
                    <a:cubicBezTo>
                      <a:pt x="0" y="13"/>
                      <a:pt x="3" y="12"/>
                      <a:pt x="4" y="12"/>
                    </a:cubicBezTo>
                    <a:cubicBezTo>
                      <a:pt x="4" y="11"/>
                      <a:pt x="6" y="1"/>
                      <a:pt x="8" y="1"/>
                    </a:cubicBezTo>
                    <a:cubicBezTo>
                      <a:pt x="12" y="0"/>
                      <a:pt x="14" y="3"/>
                      <a:pt x="14" y="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37" name="Freeform 125"/>
              <p:cNvSpPr>
                <a:spLocks/>
              </p:cNvSpPr>
              <p:nvPr/>
            </p:nvSpPr>
            <p:spPr bwMode="auto">
              <a:xfrm>
                <a:off x="6450013" y="2693988"/>
                <a:ext cx="7938" cy="2063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4" y="0"/>
                  </a:cxn>
                  <a:cxn ang="0">
                    <a:pos x="7" y="0"/>
                  </a:cxn>
                </a:cxnLst>
                <a:rect l="0" t="0" r="r" b="b"/>
                <a:pathLst>
                  <a:path w="7" h="15">
                    <a:moveTo>
                      <a:pt x="7" y="0"/>
                    </a:moveTo>
                    <a:cubicBezTo>
                      <a:pt x="7" y="7"/>
                      <a:pt x="2" y="9"/>
                      <a:pt x="2" y="15"/>
                    </a:cubicBezTo>
                    <a:cubicBezTo>
                      <a:pt x="2" y="15"/>
                      <a:pt x="0" y="15"/>
                      <a:pt x="0" y="15"/>
                    </a:cubicBezTo>
                    <a:cubicBezTo>
                      <a:pt x="1" y="10"/>
                      <a:pt x="4" y="7"/>
                      <a:pt x="4" y="0"/>
                    </a:cubicBezTo>
                    <a:cubicBezTo>
                      <a:pt x="5" y="0"/>
                      <a:pt x="6" y="0"/>
                      <a:pt x="7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38" name="Freeform 126"/>
              <p:cNvSpPr>
                <a:spLocks/>
              </p:cNvSpPr>
              <p:nvPr/>
            </p:nvSpPr>
            <p:spPr bwMode="auto">
              <a:xfrm>
                <a:off x="6454775" y="2706688"/>
                <a:ext cx="11113" cy="11113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2" y="8"/>
                  </a:cxn>
                  <a:cxn ang="0">
                    <a:pos x="0" y="6"/>
                  </a:cxn>
                  <a:cxn ang="0">
                    <a:pos x="3" y="0"/>
                  </a:cxn>
                  <a:cxn ang="0">
                    <a:pos x="8" y="0"/>
                  </a:cxn>
                </a:cxnLst>
                <a:rect l="0" t="0" r="r" b="b"/>
                <a:pathLst>
                  <a:path w="8" h="8">
                    <a:moveTo>
                      <a:pt x="8" y="0"/>
                    </a:moveTo>
                    <a:cubicBezTo>
                      <a:pt x="8" y="4"/>
                      <a:pt x="6" y="8"/>
                      <a:pt x="2" y="8"/>
                    </a:cubicBezTo>
                    <a:cubicBezTo>
                      <a:pt x="1" y="8"/>
                      <a:pt x="0" y="6"/>
                      <a:pt x="0" y="6"/>
                    </a:cubicBezTo>
                    <a:cubicBezTo>
                      <a:pt x="0" y="3"/>
                      <a:pt x="2" y="2"/>
                      <a:pt x="3" y="0"/>
                    </a:cubicBezTo>
                    <a:cubicBezTo>
                      <a:pt x="5" y="1"/>
                      <a:pt x="7" y="1"/>
                      <a:pt x="8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39" name="Freeform 127"/>
              <p:cNvSpPr>
                <a:spLocks/>
              </p:cNvSpPr>
              <p:nvPr/>
            </p:nvSpPr>
            <p:spPr bwMode="auto">
              <a:xfrm>
                <a:off x="6442075" y="2665413"/>
                <a:ext cx="12700" cy="17463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0" y="10"/>
                  </a:cxn>
                  <a:cxn ang="0">
                    <a:pos x="6" y="6"/>
                  </a:cxn>
                  <a:cxn ang="0">
                    <a:pos x="0" y="6"/>
                  </a:cxn>
                </a:cxnLst>
                <a:rect l="0" t="0" r="r" b="b"/>
                <a:pathLst>
                  <a:path w="10" h="12">
                    <a:moveTo>
                      <a:pt x="0" y="6"/>
                    </a:moveTo>
                    <a:cubicBezTo>
                      <a:pt x="0" y="3"/>
                      <a:pt x="0" y="2"/>
                      <a:pt x="0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4"/>
                      <a:pt x="10" y="5"/>
                      <a:pt x="10" y="10"/>
                    </a:cubicBezTo>
                    <a:cubicBezTo>
                      <a:pt x="10" y="12"/>
                      <a:pt x="6" y="8"/>
                      <a:pt x="6" y="6"/>
                    </a:cubicBezTo>
                    <a:cubicBezTo>
                      <a:pt x="4" y="5"/>
                      <a:pt x="2" y="6"/>
                      <a:pt x="0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40" name="Freeform 128"/>
              <p:cNvSpPr>
                <a:spLocks/>
              </p:cNvSpPr>
              <p:nvPr/>
            </p:nvSpPr>
            <p:spPr bwMode="auto">
              <a:xfrm>
                <a:off x="6397625" y="2649538"/>
                <a:ext cx="19050" cy="20638"/>
              </a:xfrm>
              <a:custGeom>
                <a:avLst/>
                <a:gdLst/>
                <a:ahLst/>
                <a:cxnLst>
                  <a:cxn ang="0">
                    <a:pos x="11" y="15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4" y="7"/>
                  </a:cxn>
                  <a:cxn ang="0">
                    <a:pos x="11" y="15"/>
                  </a:cxn>
                </a:cxnLst>
                <a:rect l="0" t="0" r="r" b="b"/>
                <a:pathLst>
                  <a:path w="15" h="15">
                    <a:moveTo>
                      <a:pt x="11" y="15"/>
                    </a:moveTo>
                    <a:cubicBezTo>
                      <a:pt x="9" y="15"/>
                      <a:pt x="0" y="0"/>
                      <a:pt x="0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8" y="3"/>
                      <a:pt x="13" y="2"/>
                      <a:pt x="14" y="7"/>
                    </a:cubicBezTo>
                    <a:cubicBezTo>
                      <a:pt x="15" y="10"/>
                      <a:pt x="13" y="15"/>
                      <a:pt x="11" y="1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41" name="Freeform 129"/>
              <p:cNvSpPr>
                <a:spLocks/>
              </p:cNvSpPr>
              <p:nvPr/>
            </p:nvSpPr>
            <p:spPr bwMode="auto">
              <a:xfrm>
                <a:off x="6416675" y="2652713"/>
                <a:ext cx="6350" cy="158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1"/>
                  </a:cxn>
                  <a:cxn ang="0">
                    <a:pos x="0" y="0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1" y="1"/>
                      <a:pt x="3" y="1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42" name="Freeform 130"/>
              <p:cNvSpPr>
                <a:spLocks/>
              </p:cNvSpPr>
              <p:nvPr/>
            </p:nvSpPr>
            <p:spPr bwMode="auto">
              <a:xfrm>
                <a:off x="6388100" y="2441575"/>
                <a:ext cx="36513" cy="50800"/>
              </a:xfrm>
              <a:custGeom>
                <a:avLst/>
                <a:gdLst/>
                <a:ahLst/>
                <a:cxnLst>
                  <a:cxn ang="0">
                    <a:pos x="8" y="39"/>
                  </a:cxn>
                  <a:cxn ang="0">
                    <a:pos x="1" y="26"/>
                  </a:cxn>
                  <a:cxn ang="0">
                    <a:pos x="16" y="0"/>
                  </a:cxn>
                  <a:cxn ang="0">
                    <a:pos x="8" y="39"/>
                  </a:cxn>
                </a:cxnLst>
                <a:rect l="0" t="0" r="r" b="b"/>
                <a:pathLst>
                  <a:path w="27" h="39">
                    <a:moveTo>
                      <a:pt x="8" y="39"/>
                    </a:moveTo>
                    <a:cubicBezTo>
                      <a:pt x="0" y="39"/>
                      <a:pt x="1" y="33"/>
                      <a:pt x="1" y="26"/>
                    </a:cubicBezTo>
                    <a:cubicBezTo>
                      <a:pt x="1" y="17"/>
                      <a:pt x="10" y="0"/>
                      <a:pt x="16" y="0"/>
                    </a:cubicBezTo>
                    <a:cubicBezTo>
                      <a:pt x="27" y="0"/>
                      <a:pt x="18" y="39"/>
                      <a:pt x="8" y="3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43" name="Freeform 131"/>
              <p:cNvSpPr>
                <a:spLocks/>
              </p:cNvSpPr>
              <p:nvPr/>
            </p:nvSpPr>
            <p:spPr bwMode="auto">
              <a:xfrm>
                <a:off x="6194425" y="2532063"/>
                <a:ext cx="41275" cy="34925"/>
              </a:xfrm>
              <a:custGeom>
                <a:avLst/>
                <a:gdLst/>
                <a:ahLst/>
                <a:cxnLst>
                  <a:cxn ang="0">
                    <a:pos x="2" y="11"/>
                  </a:cxn>
                  <a:cxn ang="0">
                    <a:pos x="26" y="0"/>
                  </a:cxn>
                  <a:cxn ang="0">
                    <a:pos x="31" y="7"/>
                  </a:cxn>
                  <a:cxn ang="0">
                    <a:pos x="11" y="27"/>
                  </a:cxn>
                  <a:cxn ang="0">
                    <a:pos x="2" y="18"/>
                  </a:cxn>
                  <a:cxn ang="0">
                    <a:pos x="2" y="11"/>
                  </a:cxn>
                </a:cxnLst>
                <a:rect l="0" t="0" r="r" b="b"/>
                <a:pathLst>
                  <a:path w="31" h="27">
                    <a:moveTo>
                      <a:pt x="2" y="11"/>
                    </a:moveTo>
                    <a:cubicBezTo>
                      <a:pt x="5" y="11"/>
                      <a:pt x="20" y="0"/>
                      <a:pt x="26" y="0"/>
                    </a:cubicBezTo>
                    <a:cubicBezTo>
                      <a:pt x="28" y="0"/>
                      <a:pt x="31" y="4"/>
                      <a:pt x="31" y="7"/>
                    </a:cubicBezTo>
                    <a:cubicBezTo>
                      <a:pt x="31" y="13"/>
                      <a:pt x="18" y="27"/>
                      <a:pt x="11" y="27"/>
                    </a:cubicBezTo>
                    <a:cubicBezTo>
                      <a:pt x="5" y="27"/>
                      <a:pt x="2" y="24"/>
                      <a:pt x="2" y="18"/>
                    </a:cubicBezTo>
                    <a:cubicBezTo>
                      <a:pt x="2" y="15"/>
                      <a:pt x="0" y="11"/>
                      <a:pt x="2" y="1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44" name="Freeform 132"/>
              <p:cNvSpPr>
                <a:spLocks/>
              </p:cNvSpPr>
              <p:nvPr/>
            </p:nvSpPr>
            <p:spPr bwMode="auto">
              <a:xfrm>
                <a:off x="6015038" y="2476500"/>
                <a:ext cx="195263" cy="374650"/>
              </a:xfrm>
              <a:custGeom>
                <a:avLst/>
                <a:gdLst/>
                <a:ahLst/>
                <a:cxnLst>
                  <a:cxn ang="0">
                    <a:pos x="12" y="172"/>
                  </a:cxn>
                  <a:cxn ang="0">
                    <a:pos x="21" y="152"/>
                  </a:cxn>
                  <a:cxn ang="0">
                    <a:pos x="25" y="147"/>
                  </a:cxn>
                  <a:cxn ang="0">
                    <a:pos x="15" y="119"/>
                  </a:cxn>
                  <a:cxn ang="0">
                    <a:pos x="8" y="109"/>
                  </a:cxn>
                  <a:cxn ang="0">
                    <a:pos x="8" y="105"/>
                  </a:cxn>
                  <a:cxn ang="0">
                    <a:pos x="8" y="106"/>
                  </a:cxn>
                  <a:cxn ang="0">
                    <a:pos x="12" y="96"/>
                  </a:cxn>
                  <a:cxn ang="0">
                    <a:pos x="9" y="77"/>
                  </a:cxn>
                  <a:cxn ang="0">
                    <a:pos x="0" y="65"/>
                  </a:cxn>
                  <a:cxn ang="0">
                    <a:pos x="8" y="47"/>
                  </a:cxn>
                  <a:cxn ang="0">
                    <a:pos x="19" y="43"/>
                  </a:cxn>
                  <a:cxn ang="0">
                    <a:pos x="45" y="19"/>
                  </a:cxn>
                  <a:cxn ang="0">
                    <a:pos x="47" y="19"/>
                  </a:cxn>
                  <a:cxn ang="0">
                    <a:pos x="50" y="24"/>
                  </a:cxn>
                  <a:cxn ang="0">
                    <a:pos x="52" y="20"/>
                  </a:cxn>
                  <a:cxn ang="0">
                    <a:pos x="52" y="9"/>
                  </a:cxn>
                  <a:cxn ang="0">
                    <a:pos x="64" y="6"/>
                  </a:cxn>
                  <a:cxn ang="0">
                    <a:pos x="78" y="6"/>
                  </a:cxn>
                  <a:cxn ang="0">
                    <a:pos x="96" y="0"/>
                  </a:cxn>
                  <a:cxn ang="0">
                    <a:pos x="115" y="5"/>
                  </a:cxn>
                  <a:cxn ang="0">
                    <a:pos x="130" y="22"/>
                  </a:cxn>
                  <a:cxn ang="0">
                    <a:pos x="100" y="58"/>
                  </a:cxn>
                  <a:cxn ang="0">
                    <a:pos x="104" y="64"/>
                  </a:cxn>
                  <a:cxn ang="0">
                    <a:pos x="129" y="93"/>
                  </a:cxn>
                  <a:cxn ang="0">
                    <a:pos x="147" y="134"/>
                  </a:cxn>
                  <a:cxn ang="0">
                    <a:pos x="142" y="156"/>
                  </a:cxn>
                  <a:cxn ang="0">
                    <a:pos x="115" y="170"/>
                  </a:cxn>
                  <a:cxn ang="0">
                    <a:pos x="105" y="180"/>
                  </a:cxn>
                  <a:cxn ang="0">
                    <a:pos x="104" y="176"/>
                  </a:cxn>
                  <a:cxn ang="0">
                    <a:pos x="104" y="181"/>
                  </a:cxn>
                  <a:cxn ang="0">
                    <a:pos x="93" y="192"/>
                  </a:cxn>
                  <a:cxn ang="0">
                    <a:pos x="90" y="183"/>
                  </a:cxn>
                  <a:cxn ang="0">
                    <a:pos x="91" y="177"/>
                  </a:cxn>
                  <a:cxn ang="0">
                    <a:pos x="88" y="170"/>
                  </a:cxn>
                  <a:cxn ang="0">
                    <a:pos x="73" y="161"/>
                  </a:cxn>
                  <a:cxn ang="0">
                    <a:pos x="63" y="149"/>
                  </a:cxn>
                  <a:cxn ang="0">
                    <a:pos x="43" y="141"/>
                  </a:cxn>
                  <a:cxn ang="0">
                    <a:pos x="41" y="135"/>
                  </a:cxn>
                  <a:cxn ang="0">
                    <a:pos x="30" y="129"/>
                  </a:cxn>
                  <a:cxn ang="0">
                    <a:pos x="27" y="134"/>
                  </a:cxn>
                  <a:cxn ang="0">
                    <a:pos x="29" y="142"/>
                  </a:cxn>
                  <a:cxn ang="0">
                    <a:pos x="16" y="171"/>
                  </a:cxn>
                  <a:cxn ang="0">
                    <a:pos x="31" y="192"/>
                  </a:cxn>
                  <a:cxn ang="0">
                    <a:pos x="30" y="192"/>
                  </a:cxn>
                  <a:cxn ang="0">
                    <a:pos x="35" y="206"/>
                  </a:cxn>
                  <a:cxn ang="0">
                    <a:pos x="73" y="243"/>
                  </a:cxn>
                  <a:cxn ang="0">
                    <a:pos x="71" y="251"/>
                  </a:cxn>
                  <a:cxn ang="0">
                    <a:pos x="80" y="267"/>
                  </a:cxn>
                  <a:cxn ang="0">
                    <a:pos x="84" y="280"/>
                  </a:cxn>
                  <a:cxn ang="0">
                    <a:pos x="78" y="280"/>
                  </a:cxn>
                  <a:cxn ang="0">
                    <a:pos x="75" y="282"/>
                  </a:cxn>
                  <a:cxn ang="0">
                    <a:pos x="68" y="278"/>
                  </a:cxn>
                  <a:cxn ang="0">
                    <a:pos x="37" y="246"/>
                  </a:cxn>
                  <a:cxn ang="0">
                    <a:pos x="27" y="214"/>
                  </a:cxn>
                  <a:cxn ang="0">
                    <a:pos x="14" y="192"/>
                  </a:cxn>
                  <a:cxn ang="0">
                    <a:pos x="8" y="192"/>
                  </a:cxn>
                  <a:cxn ang="0">
                    <a:pos x="8" y="189"/>
                  </a:cxn>
                  <a:cxn ang="0">
                    <a:pos x="10" y="172"/>
                  </a:cxn>
                  <a:cxn ang="0">
                    <a:pos x="11" y="172"/>
                  </a:cxn>
                  <a:cxn ang="0">
                    <a:pos x="12" y="172"/>
                  </a:cxn>
                </a:cxnLst>
                <a:rect l="0" t="0" r="r" b="b"/>
                <a:pathLst>
                  <a:path w="147" h="282">
                    <a:moveTo>
                      <a:pt x="12" y="172"/>
                    </a:moveTo>
                    <a:cubicBezTo>
                      <a:pt x="16" y="165"/>
                      <a:pt x="17" y="160"/>
                      <a:pt x="21" y="152"/>
                    </a:cubicBezTo>
                    <a:cubicBezTo>
                      <a:pt x="22" y="150"/>
                      <a:pt x="25" y="149"/>
                      <a:pt x="25" y="147"/>
                    </a:cubicBezTo>
                    <a:cubicBezTo>
                      <a:pt x="25" y="143"/>
                      <a:pt x="19" y="123"/>
                      <a:pt x="15" y="119"/>
                    </a:cubicBezTo>
                    <a:cubicBezTo>
                      <a:pt x="12" y="116"/>
                      <a:pt x="8" y="114"/>
                      <a:pt x="8" y="109"/>
                    </a:cubicBezTo>
                    <a:cubicBezTo>
                      <a:pt x="8" y="108"/>
                      <a:pt x="8" y="107"/>
                      <a:pt x="8" y="105"/>
                    </a:cubicBezTo>
                    <a:cubicBezTo>
                      <a:pt x="8" y="106"/>
                      <a:pt x="8" y="106"/>
                      <a:pt x="8" y="106"/>
                    </a:cubicBezTo>
                    <a:cubicBezTo>
                      <a:pt x="9" y="105"/>
                      <a:pt x="12" y="100"/>
                      <a:pt x="12" y="96"/>
                    </a:cubicBezTo>
                    <a:cubicBezTo>
                      <a:pt x="12" y="91"/>
                      <a:pt x="12" y="82"/>
                      <a:pt x="9" y="77"/>
                    </a:cubicBezTo>
                    <a:cubicBezTo>
                      <a:pt x="6" y="73"/>
                      <a:pt x="0" y="73"/>
                      <a:pt x="0" y="65"/>
                    </a:cubicBezTo>
                    <a:cubicBezTo>
                      <a:pt x="0" y="57"/>
                      <a:pt x="3" y="51"/>
                      <a:pt x="8" y="47"/>
                    </a:cubicBezTo>
                    <a:cubicBezTo>
                      <a:pt x="10" y="44"/>
                      <a:pt x="15" y="45"/>
                      <a:pt x="19" y="43"/>
                    </a:cubicBezTo>
                    <a:cubicBezTo>
                      <a:pt x="29" y="36"/>
                      <a:pt x="36" y="33"/>
                      <a:pt x="45" y="19"/>
                    </a:cubicBezTo>
                    <a:cubicBezTo>
                      <a:pt x="47" y="19"/>
                      <a:pt x="47" y="19"/>
                      <a:pt x="47" y="19"/>
                    </a:cubicBezTo>
                    <a:cubicBezTo>
                      <a:pt x="47" y="23"/>
                      <a:pt x="49" y="24"/>
                      <a:pt x="50" y="24"/>
                    </a:cubicBezTo>
                    <a:cubicBezTo>
                      <a:pt x="51" y="24"/>
                      <a:pt x="52" y="22"/>
                      <a:pt x="52" y="20"/>
                    </a:cubicBezTo>
                    <a:cubicBezTo>
                      <a:pt x="52" y="16"/>
                      <a:pt x="52" y="13"/>
                      <a:pt x="52" y="9"/>
                    </a:cubicBezTo>
                    <a:cubicBezTo>
                      <a:pt x="52" y="9"/>
                      <a:pt x="62" y="6"/>
                      <a:pt x="64" y="6"/>
                    </a:cubicBezTo>
                    <a:cubicBezTo>
                      <a:pt x="78" y="6"/>
                      <a:pt x="78" y="6"/>
                      <a:pt x="78" y="6"/>
                    </a:cubicBezTo>
                    <a:cubicBezTo>
                      <a:pt x="84" y="9"/>
                      <a:pt x="89" y="0"/>
                      <a:pt x="96" y="0"/>
                    </a:cubicBezTo>
                    <a:cubicBezTo>
                      <a:pt x="103" y="0"/>
                      <a:pt x="107" y="5"/>
                      <a:pt x="115" y="5"/>
                    </a:cubicBezTo>
                    <a:cubicBezTo>
                      <a:pt x="115" y="16"/>
                      <a:pt x="123" y="20"/>
                      <a:pt x="130" y="22"/>
                    </a:cubicBezTo>
                    <a:cubicBezTo>
                      <a:pt x="121" y="36"/>
                      <a:pt x="100" y="39"/>
                      <a:pt x="100" y="58"/>
                    </a:cubicBezTo>
                    <a:cubicBezTo>
                      <a:pt x="100" y="62"/>
                      <a:pt x="102" y="63"/>
                      <a:pt x="104" y="64"/>
                    </a:cubicBezTo>
                    <a:cubicBezTo>
                      <a:pt x="114" y="74"/>
                      <a:pt x="118" y="86"/>
                      <a:pt x="129" y="93"/>
                    </a:cubicBezTo>
                    <a:cubicBezTo>
                      <a:pt x="140" y="100"/>
                      <a:pt x="147" y="119"/>
                      <a:pt x="147" y="134"/>
                    </a:cubicBezTo>
                    <a:cubicBezTo>
                      <a:pt x="147" y="144"/>
                      <a:pt x="142" y="148"/>
                      <a:pt x="142" y="156"/>
                    </a:cubicBezTo>
                    <a:cubicBezTo>
                      <a:pt x="127" y="160"/>
                      <a:pt x="126" y="164"/>
                      <a:pt x="115" y="170"/>
                    </a:cubicBezTo>
                    <a:cubicBezTo>
                      <a:pt x="109" y="173"/>
                      <a:pt x="110" y="180"/>
                      <a:pt x="105" y="180"/>
                    </a:cubicBezTo>
                    <a:cubicBezTo>
                      <a:pt x="104" y="180"/>
                      <a:pt x="104" y="177"/>
                      <a:pt x="104" y="176"/>
                    </a:cubicBezTo>
                    <a:cubicBezTo>
                      <a:pt x="104" y="179"/>
                      <a:pt x="104" y="180"/>
                      <a:pt x="104" y="181"/>
                    </a:cubicBezTo>
                    <a:cubicBezTo>
                      <a:pt x="104" y="185"/>
                      <a:pt x="95" y="192"/>
                      <a:pt x="93" y="192"/>
                    </a:cubicBezTo>
                    <a:cubicBezTo>
                      <a:pt x="91" y="192"/>
                      <a:pt x="90" y="186"/>
                      <a:pt x="90" y="183"/>
                    </a:cubicBezTo>
                    <a:cubicBezTo>
                      <a:pt x="90" y="179"/>
                      <a:pt x="90" y="178"/>
                      <a:pt x="91" y="177"/>
                    </a:cubicBezTo>
                    <a:cubicBezTo>
                      <a:pt x="90" y="176"/>
                      <a:pt x="89" y="172"/>
                      <a:pt x="88" y="170"/>
                    </a:cubicBezTo>
                    <a:cubicBezTo>
                      <a:pt x="82" y="170"/>
                      <a:pt x="73" y="168"/>
                      <a:pt x="73" y="161"/>
                    </a:cubicBezTo>
                    <a:cubicBezTo>
                      <a:pt x="63" y="161"/>
                      <a:pt x="68" y="155"/>
                      <a:pt x="63" y="149"/>
                    </a:cubicBezTo>
                    <a:cubicBezTo>
                      <a:pt x="56" y="143"/>
                      <a:pt x="50" y="143"/>
                      <a:pt x="43" y="141"/>
                    </a:cubicBezTo>
                    <a:cubicBezTo>
                      <a:pt x="42" y="141"/>
                      <a:pt x="41" y="135"/>
                      <a:pt x="41" y="135"/>
                    </a:cubicBezTo>
                    <a:cubicBezTo>
                      <a:pt x="40" y="130"/>
                      <a:pt x="34" y="129"/>
                      <a:pt x="30" y="129"/>
                    </a:cubicBezTo>
                    <a:cubicBezTo>
                      <a:pt x="26" y="129"/>
                      <a:pt x="27" y="132"/>
                      <a:pt x="27" y="134"/>
                    </a:cubicBezTo>
                    <a:cubicBezTo>
                      <a:pt x="27" y="138"/>
                      <a:pt x="29" y="139"/>
                      <a:pt x="29" y="142"/>
                    </a:cubicBezTo>
                    <a:cubicBezTo>
                      <a:pt x="29" y="156"/>
                      <a:pt x="16" y="159"/>
                      <a:pt x="16" y="171"/>
                    </a:cubicBezTo>
                    <a:cubicBezTo>
                      <a:pt x="16" y="185"/>
                      <a:pt x="31" y="179"/>
                      <a:pt x="31" y="192"/>
                    </a:cubicBezTo>
                    <a:cubicBezTo>
                      <a:pt x="30" y="192"/>
                      <a:pt x="30" y="192"/>
                      <a:pt x="30" y="192"/>
                    </a:cubicBezTo>
                    <a:cubicBezTo>
                      <a:pt x="32" y="195"/>
                      <a:pt x="32" y="203"/>
                      <a:pt x="35" y="206"/>
                    </a:cubicBezTo>
                    <a:cubicBezTo>
                      <a:pt x="47" y="218"/>
                      <a:pt x="73" y="221"/>
                      <a:pt x="73" y="243"/>
                    </a:cubicBezTo>
                    <a:cubicBezTo>
                      <a:pt x="73" y="247"/>
                      <a:pt x="71" y="247"/>
                      <a:pt x="71" y="251"/>
                    </a:cubicBezTo>
                    <a:cubicBezTo>
                      <a:pt x="71" y="259"/>
                      <a:pt x="78" y="262"/>
                      <a:pt x="80" y="267"/>
                    </a:cubicBezTo>
                    <a:cubicBezTo>
                      <a:pt x="82" y="273"/>
                      <a:pt x="82" y="275"/>
                      <a:pt x="84" y="280"/>
                    </a:cubicBezTo>
                    <a:cubicBezTo>
                      <a:pt x="80" y="280"/>
                      <a:pt x="80" y="280"/>
                      <a:pt x="78" y="280"/>
                    </a:cubicBezTo>
                    <a:cubicBezTo>
                      <a:pt x="77" y="280"/>
                      <a:pt x="76" y="282"/>
                      <a:pt x="75" y="282"/>
                    </a:cubicBezTo>
                    <a:cubicBezTo>
                      <a:pt x="71" y="282"/>
                      <a:pt x="70" y="279"/>
                      <a:pt x="68" y="278"/>
                    </a:cubicBezTo>
                    <a:cubicBezTo>
                      <a:pt x="54" y="274"/>
                      <a:pt x="41" y="261"/>
                      <a:pt x="37" y="246"/>
                    </a:cubicBezTo>
                    <a:cubicBezTo>
                      <a:pt x="33" y="233"/>
                      <a:pt x="32" y="224"/>
                      <a:pt x="27" y="214"/>
                    </a:cubicBezTo>
                    <a:cubicBezTo>
                      <a:pt x="24" y="208"/>
                      <a:pt x="21" y="192"/>
                      <a:pt x="14" y="192"/>
                    </a:cubicBezTo>
                    <a:cubicBezTo>
                      <a:pt x="9" y="192"/>
                      <a:pt x="12" y="194"/>
                      <a:pt x="8" y="192"/>
                    </a:cubicBezTo>
                    <a:cubicBezTo>
                      <a:pt x="7" y="192"/>
                      <a:pt x="8" y="190"/>
                      <a:pt x="8" y="189"/>
                    </a:cubicBezTo>
                    <a:cubicBezTo>
                      <a:pt x="8" y="183"/>
                      <a:pt x="9" y="179"/>
                      <a:pt x="10" y="172"/>
                    </a:cubicBezTo>
                    <a:cubicBezTo>
                      <a:pt x="11" y="172"/>
                      <a:pt x="11" y="172"/>
                      <a:pt x="11" y="172"/>
                    </a:cubicBezTo>
                    <a:lnTo>
                      <a:pt x="12" y="17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45" name="Freeform 133"/>
              <p:cNvSpPr>
                <a:spLocks/>
              </p:cNvSpPr>
              <p:nvPr/>
            </p:nvSpPr>
            <p:spPr bwMode="auto">
              <a:xfrm>
                <a:off x="6142038" y="2898775"/>
                <a:ext cx="26988" cy="25400"/>
              </a:xfrm>
              <a:custGeom>
                <a:avLst/>
                <a:gdLst/>
                <a:ahLst/>
                <a:cxnLst>
                  <a:cxn ang="0">
                    <a:pos x="12" y="17"/>
                  </a:cxn>
                  <a:cxn ang="0">
                    <a:pos x="9" y="11"/>
                  </a:cxn>
                  <a:cxn ang="0">
                    <a:pos x="0" y="6"/>
                  </a:cxn>
                  <a:cxn ang="0">
                    <a:pos x="9" y="0"/>
                  </a:cxn>
                  <a:cxn ang="0">
                    <a:pos x="20" y="15"/>
                  </a:cxn>
                  <a:cxn ang="0">
                    <a:pos x="21" y="19"/>
                  </a:cxn>
                  <a:cxn ang="0">
                    <a:pos x="17" y="19"/>
                  </a:cxn>
                  <a:cxn ang="0">
                    <a:pos x="12" y="17"/>
                  </a:cxn>
                </a:cxnLst>
                <a:rect l="0" t="0" r="r" b="b"/>
                <a:pathLst>
                  <a:path w="21" h="19">
                    <a:moveTo>
                      <a:pt x="12" y="17"/>
                    </a:moveTo>
                    <a:cubicBezTo>
                      <a:pt x="11" y="17"/>
                      <a:pt x="9" y="12"/>
                      <a:pt x="9" y="11"/>
                    </a:cubicBezTo>
                    <a:cubicBezTo>
                      <a:pt x="7" y="7"/>
                      <a:pt x="0" y="9"/>
                      <a:pt x="0" y="6"/>
                    </a:cubicBezTo>
                    <a:cubicBezTo>
                      <a:pt x="0" y="3"/>
                      <a:pt x="6" y="0"/>
                      <a:pt x="9" y="0"/>
                    </a:cubicBezTo>
                    <a:cubicBezTo>
                      <a:pt x="11" y="7"/>
                      <a:pt x="14" y="15"/>
                      <a:pt x="20" y="15"/>
                    </a:cubicBezTo>
                    <a:cubicBezTo>
                      <a:pt x="20" y="16"/>
                      <a:pt x="20" y="18"/>
                      <a:pt x="21" y="19"/>
                    </a:cubicBezTo>
                    <a:cubicBezTo>
                      <a:pt x="20" y="19"/>
                      <a:pt x="18" y="19"/>
                      <a:pt x="17" y="19"/>
                    </a:cubicBezTo>
                    <a:cubicBezTo>
                      <a:pt x="15" y="19"/>
                      <a:pt x="14" y="17"/>
                      <a:pt x="12" y="1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46" name="Freeform 134"/>
              <p:cNvSpPr>
                <a:spLocks/>
              </p:cNvSpPr>
              <p:nvPr/>
            </p:nvSpPr>
            <p:spPr bwMode="auto">
              <a:xfrm>
                <a:off x="6183313" y="2917825"/>
                <a:ext cx="11113" cy="11113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5" y="0"/>
                  </a:cxn>
                  <a:cxn ang="0">
                    <a:pos x="9" y="3"/>
                  </a:cxn>
                  <a:cxn ang="0">
                    <a:pos x="4" y="8"/>
                  </a:cxn>
                  <a:cxn ang="0">
                    <a:pos x="1" y="3"/>
                  </a:cxn>
                  <a:cxn ang="0">
                    <a:pos x="1" y="0"/>
                  </a:cxn>
                </a:cxnLst>
                <a:rect l="0" t="0" r="r" b="b"/>
                <a:pathLst>
                  <a:path w="9" h="8">
                    <a:moveTo>
                      <a:pt x="1" y="0"/>
                    </a:moveTo>
                    <a:cubicBezTo>
                      <a:pt x="2" y="0"/>
                      <a:pt x="4" y="0"/>
                      <a:pt x="5" y="0"/>
                    </a:cubicBezTo>
                    <a:cubicBezTo>
                      <a:pt x="6" y="0"/>
                      <a:pt x="8" y="2"/>
                      <a:pt x="9" y="3"/>
                    </a:cubicBezTo>
                    <a:cubicBezTo>
                      <a:pt x="9" y="5"/>
                      <a:pt x="7" y="8"/>
                      <a:pt x="4" y="8"/>
                    </a:cubicBezTo>
                    <a:cubicBezTo>
                      <a:pt x="1" y="8"/>
                      <a:pt x="1" y="5"/>
                      <a:pt x="1" y="3"/>
                    </a:cubicBezTo>
                    <a:cubicBezTo>
                      <a:pt x="1" y="2"/>
                      <a:pt x="0" y="0"/>
                      <a:pt x="1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47" name="Freeform 135"/>
              <p:cNvSpPr>
                <a:spLocks/>
              </p:cNvSpPr>
              <p:nvPr/>
            </p:nvSpPr>
            <p:spPr bwMode="auto">
              <a:xfrm>
                <a:off x="6035675" y="2892425"/>
                <a:ext cx="9525" cy="15875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8" y="1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3" y="2"/>
                  </a:cxn>
                  <a:cxn ang="0">
                    <a:pos x="1" y="0"/>
                  </a:cxn>
                </a:cxnLst>
                <a:rect l="0" t="0" r="r" b="b"/>
                <a:pathLst>
                  <a:path w="8" h="12">
                    <a:moveTo>
                      <a:pt x="1" y="0"/>
                    </a:moveTo>
                    <a:cubicBezTo>
                      <a:pt x="5" y="4"/>
                      <a:pt x="8" y="7"/>
                      <a:pt x="8" y="12"/>
                    </a:cubicBezTo>
                    <a:cubicBezTo>
                      <a:pt x="5" y="12"/>
                      <a:pt x="0" y="5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3" y="2"/>
                      <a:pt x="3" y="2"/>
                    </a:cubicBezTo>
                    <a:lnTo>
                      <a:pt x="1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48" name="Freeform 136"/>
              <p:cNvSpPr>
                <a:spLocks/>
              </p:cNvSpPr>
              <p:nvPr/>
            </p:nvSpPr>
            <p:spPr bwMode="auto">
              <a:xfrm>
                <a:off x="6013450" y="2855913"/>
                <a:ext cx="15875" cy="15875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8" y="1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2" y="0"/>
                  </a:cxn>
                </a:cxnLst>
                <a:rect l="0" t="0" r="r" b="b"/>
                <a:pathLst>
                  <a:path w="12" h="11">
                    <a:moveTo>
                      <a:pt x="2" y="0"/>
                    </a:moveTo>
                    <a:cubicBezTo>
                      <a:pt x="5" y="2"/>
                      <a:pt x="12" y="11"/>
                      <a:pt x="8" y="11"/>
                    </a:cubicBezTo>
                    <a:cubicBezTo>
                      <a:pt x="6" y="11"/>
                      <a:pt x="1" y="4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49" name="Freeform 137"/>
              <p:cNvSpPr>
                <a:spLocks/>
              </p:cNvSpPr>
              <p:nvPr/>
            </p:nvSpPr>
            <p:spPr bwMode="auto">
              <a:xfrm>
                <a:off x="6548438" y="2284413"/>
                <a:ext cx="41275" cy="49213"/>
              </a:xfrm>
              <a:custGeom>
                <a:avLst/>
                <a:gdLst/>
                <a:ahLst/>
                <a:cxnLst>
                  <a:cxn ang="0">
                    <a:pos x="12" y="22"/>
                  </a:cxn>
                  <a:cxn ang="0">
                    <a:pos x="14" y="16"/>
                  </a:cxn>
                  <a:cxn ang="0">
                    <a:pos x="10" y="10"/>
                  </a:cxn>
                  <a:cxn ang="0">
                    <a:pos x="10" y="14"/>
                  </a:cxn>
                  <a:cxn ang="0">
                    <a:pos x="5" y="16"/>
                  </a:cxn>
                  <a:cxn ang="0">
                    <a:pos x="0" y="11"/>
                  </a:cxn>
                  <a:cxn ang="0">
                    <a:pos x="14" y="0"/>
                  </a:cxn>
                  <a:cxn ang="0">
                    <a:pos x="26" y="3"/>
                  </a:cxn>
                  <a:cxn ang="0">
                    <a:pos x="26" y="8"/>
                  </a:cxn>
                  <a:cxn ang="0">
                    <a:pos x="30" y="11"/>
                  </a:cxn>
                  <a:cxn ang="0">
                    <a:pos x="30" y="16"/>
                  </a:cxn>
                  <a:cxn ang="0">
                    <a:pos x="26" y="16"/>
                  </a:cxn>
                  <a:cxn ang="0">
                    <a:pos x="15" y="37"/>
                  </a:cxn>
                  <a:cxn ang="0">
                    <a:pos x="14" y="33"/>
                  </a:cxn>
                  <a:cxn ang="0">
                    <a:pos x="14" y="36"/>
                  </a:cxn>
                  <a:cxn ang="0">
                    <a:pos x="7" y="29"/>
                  </a:cxn>
                  <a:cxn ang="0">
                    <a:pos x="12" y="22"/>
                  </a:cxn>
                </a:cxnLst>
                <a:rect l="0" t="0" r="r" b="b"/>
                <a:pathLst>
                  <a:path w="30" h="37">
                    <a:moveTo>
                      <a:pt x="12" y="22"/>
                    </a:moveTo>
                    <a:cubicBezTo>
                      <a:pt x="14" y="16"/>
                      <a:pt x="14" y="16"/>
                      <a:pt x="14" y="16"/>
                    </a:cubicBezTo>
                    <a:cubicBezTo>
                      <a:pt x="11" y="15"/>
                      <a:pt x="11" y="12"/>
                      <a:pt x="10" y="10"/>
                    </a:cubicBezTo>
                    <a:cubicBezTo>
                      <a:pt x="10" y="11"/>
                      <a:pt x="9" y="13"/>
                      <a:pt x="10" y="14"/>
                    </a:cubicBezTo>
                    <a:cubicBezTo>
                      <a:pt x="8" y="14"/>
                      <a:pt x="6" y="16"/>
                      <a:pt x="5" y="16"/>
                    </a:cubicBezTo>
                    <a:cubicBezTo>
                      <a:pt x="3" y="16"/>
                      <a:pt x="0" y="13"/>
                      <a:pt x="0" y="11"/>
                    </a:cubicBezTo>
                    <a:cubicBezTo>
                      <a:pt x="0" y="8"/>
                      <a:pt x="13" y="0"/>
                      <a:pt x="14" y="0"/>
                    </a:cubicBezTo>
                    <a:cubicBezTo>
                      <a:pt x="18" y="0"/>
                      <a:pt x="20" y="3"/>
                      <a:pt x="26" y="3"/>
                    </a:cubicBezTo>
                    <a:cubicBezTo>
                      <a:pt x="26" y="5"/>
                      <a:pt x="25" y="8"/>
                      <a:pt x="26" y="8"/>
                    </a:cubicBezTo>
                    <a:cubicBezTo>
                      <a:pt x="30" y="11"/>
                      <a:pt x="30" y="11"/>
                      <a:pt x="30" y="11"/>
                    </a:cubicBezTo>
                    <a:cubicBezTo>
                      <a:pt x="30" y="13"/>
                      <a:pt x="29" y="14"/>
                      <a:pt x="30" y="16"/>
                    </a:cubicBezTo>
                    <a:cubicBezTo>
                      <a:pt x="29" y="16"/>
                      <a:pt x="27" y="16"/>
                      <a:pt x="26" y="16"/>
                    </a:cubicBezTo>
                    <a:cubicBezTo>
                      <a:pt x="25" y="24"/>
                      <a:pt x="21" y="37"/>
                      <a:pt x="15" y="37"/>
                    </a:cubicBezTo>
                    <a:cubicBezTo>
                      <a:pt x="14" y="37"/>
                      <a:pt x="14" y="35"/>
                      <a:pt x="14" y="33"/>
                    </a:cubicBezTo>
                    <a:cubicBezTo>
                      <a:pt x="14" y="36"/>
                      <a:pt x="14" y="36"/>
                      <a:pt x="14" y="36"/>
                    </a:cubicBezTo>
                    <a:cubicBezTo>
                      <a:pt x="10" y="36"/>
                      <a:pt x="7" y="31"/>
                      <a:pt x="7" y="29"/>
                    </a:cubicBezTo>
                    <a:cubicBezTo>
                      <a:pt x="7" y="28"/>
                      <a:pt x="12" y="22"/>
                      <a:pt x="12" y="2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50" name="Freeform 138"/>
              <p:cNvSpPr>
                <a:spLocks/>
              </p:cNvSpPr>
              <p:nvPr/>
            </p:nvSpPr>
            <p:spPr bwMode="auto">
              <a:xfrm>
                <a:off x="6596063" y="2271713"/>
                <a:ext cx="42863" cy="30163"/>
              </a:xfrm>
              <a:custGeom>
                <a:avLst/>
                <a:gdLst/>
                <a:ahLst/>
                <a:cxnLst>
                  <a:cxn ang="0">
                    <a:pos x="23" y="15"/>
                  </a:cxn>
                  <a:cxn ang="0">
                    <a:pos x="17" y="12"/>
                  </a:cxn>
                  <a:cxn ang="0">
                    <a:pos x="6" y="23"/>
                  </a:cxn>
                  <a:cxn ang="0">
                    <a:pos x="3" y="17"/>
                  </a:cxn>
                  <a:cxn ang="0">
                    <a:pos x="0" y="12"/>
                  </a:cxn>
                  <a:cxn ang="0">
                    <a:pos x="8" y="5"/>
                  </a:cxn>
                  <a:cxn ang="0">
                    <a:pos x="23" y="0"/>
                  </a:cxn>
                  <a:cxn ang="0">
                    <a:pos x="23" y="15"/>
                  </a:cxn>
                </a:cxnLst>
                <a:rect l="0" t="0" r="r" b="b"/>
                <a:pathLst>
                  <a:path w="33" h="23">
                    <a:moveTo>
                      <a:pt x="23" y="15"/>
                    </a:moveTo>
                    <a:cubicBezTo>
                      <a:pt x="20" y="15"/>
                      <a:pt x="18" y="13"/>
                      <a:pt x="17" y="12"/>
                    </a:cubicBezTo>
                    <a:cubicBezTo>
                      <a:pt x="13" y="16"/>
                      <a:pt x="12" y="23"/>
                      <a:pt x="6" y="23"/>
                    </a:cubicBezTo>
                    <a:cubicBezTo>
                      <a:pt x="4" y="23"/>
                      <a:pt x="3" y="19"/>
                      <a:pt x="3" y="17"/>
                    </a:cubicBezTo>
                    <a:cubicBezTo>
                      <a:pt x="1" y="15"/>
                      <a:pt x="0" y="14"/>
                      <a:pt x="0" y="12"/>
                    </a:cubicBezTo>
                    <a:cubicBezTo>
                      <a:pt x="0" y="12"/>
                      <a:pt x="8" y="6"/>
                      <a:pt x="8" y="5"/>
                    </a:cubicBezTo>
                    <a:cubicBezTo>
                      <a:pt x="16" y="7"/>
                      <a:pt x="17" y="0"/>
                      <a:pt x="23" y="0"/>
                    </a:cubicBezTo>
                    <a:cubicBezTo>
                      <a:pt x="33" y="0"/>
                      <a:pt x="28" y="15"/>
                      <a:pt x="23" y="1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51" name="Freeform 139"/>
              <p:cNvSpPr>
                <a:spLocks/>
              </p:cNvSpPr>
              <p:nvPr/>
            </p:nvSpPr>
            <p:spPr bwMode="auto">
              <a:xfrm>
                <a:off x="6572250" y="2136775"/>
                <a:ext cx="185738" cy="153988"/>
              </a:xfrm>
              <a:custGeom>
                <a:avLst/>
                <a:gdLst/>
                <a:ahLst/>
                <a:cxnLst>
                  <a:cxn ang="0">
                    <a:pos x="55" y="110"/>
                  </a:cxn>
                  <a:cxn ang="0">
                    <a:pos x="55" y="107"/>
                  </a:cxn>
                  <a:cxn ang="0">
                    <a:pos x="56" y="99"/>
                  </a:cxn>
                  <a:cxn ang="0">
                    <a:pos x="43" y="95"/>
                  </a:cxn>
                  <a:cxn ang="0">
                    <a:pos x="39" y="99"/>
                  </a:cxn>
                  <a:cxn ang="0">
                    <a:pos x="29" y="100"/>
                  </a:cxn>
                  <a:cxn ang="0">
                    <a:pos x="6" y="106"/>
                  </a:cxn>
                  <a:cxn ang="0">
                    <a:pos x="0" y="104"/>
                  </a:cxn>
                  <a:cxn ang="0">
                    <a:pos x="5" y="101"/>
                  </a:cxn>
                  <a:cxn ang="0">
                    <a:pos x="30" y="84"/>
                  </a:cxn>
                  <a:cxn ang="0">
                    <a:pos x="57" y="84"/>
                  </a:cxn>
                  <a:cxn ang="0">
                    <a:pos x="72" y="70"/>
                  </a:cxn>
                  <a:cxn ang="0">
                    <a:pos x="79" y="59"/>
                  </a:cxn>
                  <a:cxn ang="0">
                    <a:pos x="77" y="64"/>
                  </a:cxn>
                  <a:cxn ang="0">
                    <a:pos x="79" y="66"/>
                  </a:cxn>
                  <a:cxn ang="0">
                    <a:pos x="92" y="60"/>
                  </a:cxn>
                  <a:cxn ang="0">
                    <a:pos x="116" y="25"/>
                  </a:cxn>
                  <a:cxn ang="0">
                    <a:pos x="114" y="19"/>
                  </a:cxn>
                  <a:cxn ang="0">
                    <a:pos x="125" y="3"/>
                  </a:cxn>
                  <a:cxn ang="0">
                    <a:pos x="130" y="4"/>
                  </a:cxn>
                  <a:cxn ang="0">
                    <a:pos x="129" y="4"/>
                  </a:cxn>
                  <a:cxn ang="0">
                    <a:pos x="128" y="0"/>
                  </a:cxn>
                  <a:cxn ang="0">
                    <a:pos x="133" y="2"/>
                  </a:cxn>
                  <a:cxn ang="0">
                    <a:pos x="134" y="11"/>
                  </a:cxn>
                  <a:cxn ang="0">
                    <a:pos x="140" y="26"/>
                  </a:cxn>
                  <a:cxn ang="0">
                    <a:pos x="134" y="40"/>
                  </a:cxn>
                  <a:cxn ang="0">
                    <a:pos x="134" y="43"/>
                  </a:cxn>
                  <a:cxn ang="0">
                    <a:pos x="130" y="44"/>
                  </a:cxn>
                  <a:cxn ang="0">
                    <a:pos x="127" y="63"/>
                  </a:cxn>
                  <a:cxn ang="0">
                    <a:pos x="122" y="76"/>
                  </a:cxn>
                  <a:cxn ang="0">
                    <a:pos x="125" y="84"/>
                  </a:cxn>
                  <a:cxn ang="0">
                    <a:pos x="114" y="93"/>
                  </a:cxn>
                  <a:cxn ang="0">
                    <a:pos x="114" y="86"/>
                  </a:cxn>
                  <a:cxn ang="0">
                    <a:pos x="102" y="96"/>
                  </a:cxn>
                  <a:cxn ang="0">
                    <a:pos x="100" y="94"/>
                  </a:cxn>
                  <a:cxn ang="0">
                    <a:pos x="96" y="94"/>
                  </a:cxn>
                  <a:cxn ang="0">
                    <a:pos x="87" y="100"/>
                  </a:cxn>
                  <a:cxn ang="0">
                    <a:pos x="74" y="92"/>
                  </a:cxn>
                  <a:cxn ang="0">
                    <a:pos x="72" y="96"/>
                  </a:cxn>
                  <a:cxn ang="0">
                    <a:pos x="76" y="103"/>
                  </a:cxn>
                  <a:cxn ang="0">
                    <a:pos x="72" y="103"/>
                  </a:cxn>
                  <a:cxn ang="0">
                    <a:pos x="61" y="115"/>
                  </a:cxn>
                  <a:cxn ang="0">
                    <a:pos x="55" y="110"/>
                  </a:cxn>
                </a:cxnLst>
                <a:rect l="0" t="0" r="r" b="b"/>
                <a:pathLst>
                  <a:path w="140" h="115">
                    <a:moveTo>
                      <a:pt x="55" y="110"/>
                    </a:moveTo>
                    <a:cubicBezTo>
                      <a:pt x="53" y="110"/>
                      <a:pt x="55" y="108"/>
                      <a:pt x="55" y="107"/>
                    </a:cubicBezTo>
                    <a:cubicBezTo>
                      <a:pt x="55" y="104"/>
                      <a:pt x="56" y="101"/>
                      <a:pt x="56" y="99"/>
                    </a:cubicBezTo>
                    <a:cubicBezTo>
                      <a:pt x="51" y="98"/>
                      <a:pt x="48" y="95"/>
                      <a:pt x="43" y="95"/>
                    </a:cubicBezTo>
                    <a:cubicBezTo>
                      <a:pt x="40" y="95"/>
                      <a:pt x="40" y="98"/>
                      <a:pt x="39" y="99"/>
                    </a:cubicBezTo>
                    <a:cubicBezTo>
                      <a:pt x="35" y="100"/>
                      <a:pt x="32" y="98"/>
                      <a:pt x="29" y="100"/>
                    </a:cubicBezTo>
                    <a:cubicBezTo>
                      <a:pt x="23" y="103"/>
                      <a:pt x="15" y="106"/>
                      <a:pt x="6" y="106"/>
                    </a:cubicBezTo>
                    <a:cubicBezTo>
                      <a:pt x="3" y="106"/>
                      <a:pt x="0" y="106"/>
                      <a:pt x="0" y="104"/>
                    </a:cubicBezTo>
                    <a:cubicBezTo>
                      <a:pt x="0" y="103"/>
                      <a:pt x="4" y="102"/>
                      <a:pt x="5" y="101"/>
                    </a:cubicBezTo>
                    <a:cubicBezTo>
                      <a:pt x="15" y="95"/>
                      <a:pt x="19" y="84"/>
                      <a:pt x="30" y="84"/>
                    </a:cubicBezTo>
                    <a:cubicBezTo>
                      <a:pt x="43" y="84"/>
                      <a:pt x="47" y="84"/>
                      <a:pt x="57" y="84"/>
                    </a:cubicBezTo>
                    <a:cubicBezTo>
                      <a:pt x="65" y="84"/>
                      <a:pt x="68" y="70"/>
                      <a:pt x="72" y="70"/>
                    </a:cubicBezTo>
                    <a:cubicBezTo>
                      <a:pt x="72" y="70"/>
                      <a:pt x="78" y="60"/>
                      <a:pt x="79" y="59"/>
                    </a:cubicBezTo>
                    <a:cubicBezTo>
                      <a:pt x="78" y="61"/>
                      <a:pt x="77" y="62"/>
                      <a:pt x="77" y="64"/>
                    </a:cubicBezTo>
                    <a:cubicBezTo>
                      <a:pt x="77" y="65"/>
                      <a:pt x="78" y="66"/>
                      <a:pt x="79" y="66"/>
                    </a:cubicBezTo>
                    <a:cubicBezTo>
                      <a:pt x="86" y="66"/>
                      <a:pt x="87" y="62"/>
                      <a:pt x="92" y="60"/>
                    </a:cubicBezTo>
                    <a:cubicBezTo>
                      <a:pt x="101" y="57"/>
                      <a:pt x="116" y="39"/>
                      <a:pt x="116" y="25"/>
                    </a:cubicBezTo>
                    <a:cubicBezTo>
                      <a:pt x="116" y="22"/>
                      <a:pt x="114" y="22"/>
                      <a:pt x="114" y="19"/>
                    </a:cubicBezTo>
                    <a:cubicBezTo>
                      <a:pt x="114" y="14"/>
                      <a:pt x="119" y="3"/>
                      <a:pt x="125" y="3"/>
                    </a:cubicBezTo>
                    <a:cubicBezTo>
                      <a:pt x="125" y="3"/>
                      <a:pt x="125" y="9"/>
                      <a:pt x="130" y="4"/>
                    </a:cubicBezTo>
                    <a:cubicBezTo>
                      <a:pt x="130" y="4"/>
                      <a:pt x="129" y="4"/>
                      <a:pt x="129" y="4"/>
                    </a:cubicBezTo>
                    <a:cubicBezTo>
                      <a:pt x="128" y="4"/>
                      <a:pt x="127" y="0"/>
                      <a:pt x="128" y="0"/>
                    </a:cubicBezTo>
                    <a:cubicBezTo>
                      <a:pt x="131" y="0"/>
                      <a:pt x="133" y="1"/>
                      <a:pt x="133" y="2"/>
                    </a:cubicBezTo>
                    <a:cubicBezTo>
                      <a:pt x="135" y="5"/>
                      <a:pt x="134" y="8"/>
                      <a:pt x="134" y="11"/>
                    </a:cubicBezTo>
                    <a:cubicBezTo>
                      <a:pt x="134" y="17"/>
                      <a:pt x="140" y="20"/>
                      <a:pt x="140" y="26"/>
                    </a:cubicBezTo>
                    <a:cubicBezTo>
                      <a:pt x="140" y="33"/>
                      <a:pt x="134" y="34"/>
                      <a:pt x="134" y="40"/>
                    </a:cubicBezTo>
                    <a:cubicBezTo>
                      <a:pt x="134" y="41"/>
                      <a:pt x="134" y="42"/>
                      <a:pt x="134" y="43"/>
                    </a:cubicBezTo>
                    <a:cubicBezTo>
                      <a:pt x="133" y="44"/>
                      <a:pt x="132" y="43"/>
                      <a:pt x="130" y="44"/>
                    </a:cubicBezTo>
                    <a:cubicBezTo>
                      <a:pt x="126" y="45"/>
                      <a:pt x="127" y="59"/>
                      <a:pt x="127" y="63"/>
                    </a:cubicBezTo>
                    <a:cubicBezTo>
                      <a:pt x="127" y="67"/>
                      <a:pt x="122" y="70"/>
                      <a:pt x="122" y="76"/>
                    </a:cubicBezTo>
                    <a:cubicBezTo>
                      <a:pt x="122" y="80"/>
                      <a:pt x="124" y="81"/>
                      <a:pt x="125" y="84"/>
                    </a:cubicBezTo>
                    <a:cubicBezTo>
                      <a:pt x="119" y="87"/>
                      <a:pt x="119" y="91"/>
                      <a:pt x="114" y="93"/>
                    </a:cubicBezTo>
                    <a:cubicBezTo>
                      <a:pt x="112" y="89"/>
                      <a:pt x="114" y="89"/>
                      <a:pt x="114" y="86"/>
                    </a:cubicBezTo>
                    <a:cubicBezTo>
                      <a:pt x="108" y="90"/>
                      <a:pt x="104" y="90"/>
                      <a:pt x="102" y="96"/>
                    </a:cubicBezTo>
                    <a:cubicBezTo>
                      <a:pt x="102" y="96"/>
                      <a:pt x="100" y="95"/>
                      <a:pt x="100" y="94"/>
                    </a:cubicBezTo>
                    <a:cubicBezTo>
                      <a:pt x="96" y="94"/>
                      <a:pt x="96" y="94"/>
                      <a:pt x="96" y="94"/>
                    </a:cubicBezTo>
                    <a:cubicBezTo>
                      <a:pt x="93" y="97"/>
                      <a:pt x="91" y="100"/>
                      <a:pt x="87" y="100"/>
                    </a:cubicBezTo>
                    <a:cubicBezTo>
                      <a:pt x="78" y="100"/>
                      <a:pt x="78" y="92"/>
                      <a:pt x="74" y="92"/>
                    </a:cubicBezTo>
                    <a:cubicBezTo>
                      <a:pt x="73" y="92"/>
                      <a:pt x="72" y="94"/>
                      <a:pt x="72" y="96"/>
                    </a:cubicBezTo>
                    <a:cubicBezTo>
                      <a:pt x="72" y="97"/>
                      <a:pt x="76" y="103"/>
                      <a:pt x="76" y="103"/>
                    </a:cubicBezTo>
                    <a:cubicBezTo>
                      <a:pt x="75" y="103"/>
                      <a:pt x="73" y="103"/>
                      <a:pt x="72" y="103"/>
                    </a:cubicBezTo>
                    <a:cubicBezTo>
                      <a:pt x="68" y="103"/>
                      <a:pt x="63" y="110"/>
                      <a:pt x="61" y="115"/>
                    </a:cubicBezTo>
                    <a:cubicBezTo>
                      <a:pt x="57" y="114"/>
                      <a:pt x="58" y="110"/>
                      <a:pt x="55" y="1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52" name="Freeform 140"/>
              <p:cNvSpPr>
                <a:spLocks/>
              </p:cNvSpPr>
              <p:nvPr/>
            </p:nvSpPr>
            <p:spPr bwMode="auto">
              <a:xfrm>
                <a:off x="6721475" y="2054225"/>
                <a:ext cx="96838" cy="80963"/>
              </a:xfrm>
              <a:custGeom>
                <a:avLst/>
                <a:gdLst/>
                <a:ahLst/>
                <a:cxnLst>
                  <a:cxn ang="0">
                    <a:pos x="11" y="33"/>
                  </a:cxn>
                  <a:cxn ang="0">
                    <a:pos x="15" y="33"/>
                  </a:cxn>
                  <a:cxn ang="0">
                    <a:pos x="26" y="10"/>
                  </a:cxn>
                  <a:cxn ang="0">
                    <a:pos x="23" y="6"/>
                  </a:cxn>
                  <a:cxn ang="0">
                    <a:pos x="26" y="0"/>
                  </a:cxn>
                  <a:cxn ang="0">
                    <a:pos x="60" y="22"/>
                  </a:cxn>
                  <a:cxn ang="0">
                    <a:pos x="70" y="21"/>
                  </a:cxn>
                  <a:cxn ang="0">
                    <a:pos x="67" y="26"/>
                  </a:cxn>
                  <a:cxn ang="0">
                    <a:pos x="72" y="32"/>
                  </a:cxn>
                  <a:cxn ang="0">
                    <a:pos x="59" y="36"/>
                  </a:cxn>
                  <a:cxn ang="0">
                    <a:pos x="43" y="51"/>
                  </a:cxn>
                  <a:cxn ang="0">
                    <a:pos x="24" y="41"/>
                  </a:cxn>
                  <a:cxn ang="0">
                    <a:pos x="21" y="45"/>
                  </a:cxn>
                  <a:cxn ang="0">
                    <a:pos x="8" y="48"/>
                  </a:cxn>
                  <a:cxn ang="0">
                    <a:pos x="16" y="54"/>
                  </a:cxn>
                  <a:cxn ang="0">
                    <a:pos x="5" y="61"/>
                  </a:cxn>
                  <a:cxn ang="0">
                    <a:pos x="3" y="61"/>
                  </a:cxn>
                  <a:cxn ang="0">
                    <a:pos x="3" y="51"/>
                  </a:cxn>
                  <a:cxn ang="0">
                    <a:pos x="0" y="46"/>
                  </a:cxn>
                  <a:cxn ang="0">
                    <a:pos x="8" y="35"/>
                  </a:cxn>
                  <a:cxn ang="0">
                    <a:pos x="8" y="32"/>
                  </a:cxn>
                  <a:cxn ang="0">
                    <a:pos x="12" y="34"/>
                  </a:cxn>
                  <a:cxn ang="0">
                    <a:pos x="11" y="33"/>
                  </a:cxn>
                </a:cxnLst>
                <a:rect l="0" t="0" r="r" b="b"/>
                <a:pathLst>
                  <a:path w="72" h="61">
                    <a:moveTo>
                      <a:pt x="11" y="33"/>
                    </a:moveTo>
                    <a:cubicBezTo>
                      <a:pt x="12" y="33"/>
                      <a:pt x="14" y="33"/>
                      <a:pt x="15" y="33"/>
                    </a:cubicBezTo>
                    <a:cubicBezTo>
                      <a:pt x="23" y="33"/>
                      <a:pt x="26" y="16"/>
                      <a:pt x="26" y="10"/>
                    </a:cubicBezTo>
                    <a:cubicBezTo>
                      <a:pt x="26" y="8"/>
                      <a:pt x="23" y="7"/>
                      <a:pt x="23" y="6"/>
                    </a:cubicBezTo>
                    <a:cubicBezTo>
                      <a:pt x="23" y="2"/>
                      <a:pt x="25" y="1"/>
                      <a:pt x="26" y="0"/>
                    </a:cubicBezTo>
                    <a:cubicBezTo>
                      <a:pt x="38" y="8"/>
                      <a:pt x="43" y="22"/>
                      <a:pt x="60" y="22"/>
                    </a:cubicBezTo>
                    <a:cubicBezTo>
                      <a:pt x="64" y="22"/>
                      <a:pt x="67" y="19"/>
                      <a:pt x="70" y="21"/>
                    </a:cubicBezTo>
                    <a:cubicBezTo>
                      <a:pt x="69" y="23"/>
                      <a:pt x="67" y="24"/>
                      <a:pt x="67" y="26"/>
                    </a:cubicBezTo>
                    <a:cubicBezTo>
                      <a:pt x="67" y="29"/>
                      <a:pt x="71" y="32"/>
                      <a:pt x="72" y="32"/>
                    </a:cubicBezTo>
                    <a:cubicBezTo>
                      <a:pt x="68" y="35"/>
                      <a:pt x="65" y="36"/>
                      <a:pt x="59" y="36"/>
                    </a:cubicBezTo>
                    <a:cubicBezTo>
                      <a:pt x="49" y="36"/>
                      <a:pt x="46" y="46"/>
                      <a:pt x="43" y="51"/>
                    </a:cubicBezTo>
                    <a:cubicBezTo>
                      <a:pt x="36" y="47"/>
                      <a:pt x="31" y="46"/>
                      <a:pt x="24" y="41"/>
                    </a:cubicBezTo>
                    <a:cubicBezTo>
                      <a:pt x="23" y="42"/>
                      <a:pt x="21" y="43"/>
                      <a:pt x="21" y="45"/>
                    </a:cubicBezTo>
                    <a:cubicBezTo>
                      <a:pt x="15" y="45"/>
                      <a:pt x="8" y="40"/>
                      <a:pt x="8" y="48"/>
                    </a:cubicBezTo>
                    <a:cubicBezTo>
                      <a:pt x="8" y="52"/>
                      <a:pt x="14" y="52"/>
                      <a:pt x="16" y="54"/>
                    </a:cubicBezTo>
                    <a:cubicBezTo>
                      <a:pt x="12" y="59"/>
                      <a:pt x="9" y="57"/>
                      <a:pt x="5" y="61"/>
                    </a:cubicBezTo>
                    <a:cubicBezTo>
                      <a:pt x="3" y="61"/>
                      <a:pt x="3" y="61"/>
                      <a:pt x="3" y="61"/>
                    </a:cubicBezTo>
                    <a:cubicBezTo>
                      <a:pt x="3" y="58"/>
                      <a:pt x="3" y="51"/>
                      <a:pt x="3" y="51"/>
                    </a:cubicBezTo>
                    <a:cubicBezTo>
                      <a:pt x="3" y="49"/>
                      <a:pt x="0" y="48"/>
                      <a:pt x="0" y="46"/>
                    </a:cubicBezTo>
                    <a:cubicBezTo>
                      <a:pt x="0" y="41"/>
                      <a:pt x="8" y="38"/>
                      <a:pt x="8" y="35"/>
                    </a:cubicBezTo>
                    <a:cubicBezTo>
                      <a:pt x="8" y="32"/>
                      <a:pt x="8" y="32"/>
                      <a:pt x="8" y="32"/>
                    </a:cubicBezTo>
                    <a:cubicBezTo>
                      <a:pt x="9" y="32"/>
                      <a:pt x="10" y="33"/>
                      <a:pt x="12" y="34"/>
                    </a:cubicBezTo>
                    <a:lnTo>
                      <a:pt x="11" y="3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53" name="Freeform 141"/>
              <p:cNvSpPr>
                <a:spLocks/>
              </p:cNvSpPr>
              <p:nvPr/>
            </p:nvSpPr>
            <p:spPr bwMode="auto">
              <a:xfrm>
                <a:off x="6816725" y="2073275"/>
                <a:ext cx="15875" cy="14288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12" y="2"/>
                  </a:cxn>
                  <a:cxn ang="0">
                    <a:pos x="1" y="11"/>
                  </a:cxn>
                  <a:cxn ang="0">
                    <a:pos x="1" y="7"/>
                  </a:cxn>
                  <a:cxn ang="0">
                    <a:pos x="11" y="0"/>
                  </a:cxn>
                  <a:cxn ang="0">
                    <a:pos x="10" y="0"/>
                  </a:cxn>
                </a:cxnLst>
                <a:rect l="0" t="0" r="r" b="b"/>
                <a:pathLst>
                  <a:path w="12" h="11">
                    <a:moveTo>
                      <a:pt x="10" y="0"/>
                    </a:moveTo>
                    <a:cubicBezTo>
                      <a:pt x="12" y="2"/>
                      <a:pt x="12" y="2"/>
                      <a:pt x="12" y="2"/>
                    </a:cubicBezTo>
                    <a:cubicBezTo>
                      <a:pt x="10" y="4"/>
                      <a:pt x="5" y="11"/>
                      <a:pt x="1" y="11"/>
                    </a:cubicBezTo>
                    <a:cubicBezTo>
                      <a:pt x="0" y="11"/>
                      <a:pt x="0" y="8"/>
                      <a:pt x="1" y="7"/>
                    </a:cubicBezTo>
                    <a:cubicBezTo>
                      <a:pt x="3" y="4"/>
                      <a:pt x="8" y="0"/>
                      <a:pt x="11" y="0"/>
                    </a:cubicBezTo>
                    <a:lnTo>
                      <a:pt x="1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54" name="Freeform 142"/>
              <p:cNvSpPr>
                <a:spLocks/>
              </p:cNvSpPr>
              <p:nvPr/>
            </p:nvSpPr>
            <p:spPr bwMode="auto">
              <a:xfrm>
                <a:off x="6848475" y="2052638"/>
                <a:ext cx="22225" cy="15875"/>
              </a:xfrm>
              <a:custGeom>
                <a:avLst/>
                <a:gdLst/>
                <a:ahLst/>
                <a:cxnLst>
                  <a:cxn ang="0">
                    <a:pos x="17" y="3"/>
                  </a:cxn>
                  <a:cxn ang="0">
                    <a:pos x="1" y="12"/>
                  </a:cxn>
                  <a:cxn ang="0">
                    <a:pos x="1" y="10"/>
                  </a:cxn>
                  <a:cxn ang="0">
                    <a:pos x="10" y="0"/>
                  </a:cxn>
                  <a:cxn ang="0">
                    <a:pos x="17" y="0"/>
                  </a:cxn>
                  <a:cxn ang="0">
                    <a:pos x="17" y="3"/>
                  </a:cxn>
                </a:cxnLst>
                <a:rect l="0" t="0" r="r" b="b"/>
                <a:pathLst>
                  <a:path w="17" h="12">
                    <a:moveTo>
                      <a:pt x="17" y="3"/>
                    </a:moveTo>
                    <a:cubicBezTo>
                      <a:pt x="7" y="3"/>
                      <a:pt x="7" y="12"/>
                      <a:pt x="1" y="12"/>
                    </a:cubicBezTo>
                    <a:cubicBezTo>
                      <a:pt x="0" y="12"/>
                      <a:pt x="1" y="10"/>
                      <a:pt x="1" y="10"/>
                    </a:cubicBezTo>
                    <a:cubicBezTo>
                      <a:pt x="1" y="10"/>
                      <a:pt x="5" y="0"/>
                      <a:pt x="10" y="0"/>
                    </a:cubicBezTo>
                    <a:cubicBezTo>
                      <a:pt x="13" y="0"/>
                      <a:pt x="15" y="0"/>
                      <a:pt x="17" y="0"/>
                    </a:cubicBezTo>
                    <a:lnTo>
                      <a:pt x="17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55" name="Freeform 143"/>
              <p:cNvSpPr>
                <a:spLocks/>
              </p:cNvSpPr>
              <p:nvPr/>
            </p:nvSpPr>
            <p:spPr bwMode="auto">
              <a:xfrm>
                <a:off x="6888163" y="2035175"/>
                <a:ext cx="12700" cy="11113"/>
              </a:xfrm>
              <a:custGeom>
                <a:avLst/>
                <a:gdLst/>
                <a:ahLst/>
                <a:cxnLst>
                  <a:cxn ang="0">
                    <a:pos x="1" y="6"/>
                  </a:cxn>
                  <a:cxn ang="0">
                    <a:pos x="2" y="3"/>
                  </a:cxn>
                  <a:cxn ang="0">
                    <a:pos x="9" y="0"/>
                  </a:cxn>
                  <a:cxn ang="0">
                    <a:pos x="1" y="9"/>
                  </a:cxn>
                  <a:cxn ang="0">
                    <a:pos x="1" y="6"/>
                  </a:cxn>
                </a:cxnLst>
                <a:rect l="0" t="0" r="r" b="b"/>
                <a:pathLst>
                  <a:path w="9" h="9">
                    <a:moveTo>
                      <a:pt x="1" y="6"/>
                    </a:moveTo>
                    <a:cubicBezTo>
                      <a:pt x="3" y="6"/>
                      <a:pt x="1" y="4"/>
                      <a:pt x="2" y="3"/>
                    </a:cubicBezTo>
                    <a:cubicBezTo>
                      <a:pt x="3" y="0"/>
                      <a:pt x="8" y="0"/>
                      <a:pt x="9" y="0"/>
                    </a:cubicBezTo>
                    <a:cubicBezTo>
                      <a:pt x="8" y="3"/>
                      <a:pt x="5" y="9"/>
                      <a:pt x="1" y="9"/>
                    </a:cubicBezTo>
                    <a:cubicBezTo>
                      <a:pt x="0" y="9"/>
                      <a:pt x="0" y="6"/>
                      <a:pt x="1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56" name="Freeform 144"/>
              <p:cNvSpPr>
                <a:spLocks/>
              </p:cNvSpPr>
              <p:nvPr/>
            </p:nvSpPr>
            <p:spPr bwMode="auto">
              <a:xfrm>
                <a:off x="6753225" y="1855788"/>
                <a:ext cx="47625" cy="184150"/>
              </a:xfrm>
              <a:custGeom>
                <a:avLst/>
                <a:gdLst/>
                <a:ahLst/>
                <a:cxnLst>
                  <a:cxn ang="0">
                    <a:pos x="26" y="84"/>
                  </a:cxn>
                  <a:cxn ang="0">
                    <a:pos x="13" y="109"/>
                  </a:cxn>
                  <a:cxn ang="0">
                    <a:pos x="26" y="132"/>
                  </a:cxn>
                  <a:cxn ang="0">
                    <a:pos x="25" y="132"/>
                  </a:cxn>
                  <a:cxn ang="0">
                    <a:pos x="20" y="128"/>
                  </a:cxn>
                  <a:cxn ang="0">
                    <a:pos x="16" y="128"/>
                  </a:cxn>
                  <a:cxn ang="0">
                    <a:pos x="5" y="138"/>
                  </a:cxn>
                  <a:cxn ang="0">
                    <a:pos x="5" y="125"/>
                  </a:cxn>
                  <a:cxn ang="0">
                    <a:pos x="7" y="105"/>
                  </a:cxn>
                  <a:cxn ang="0">
                    <a:pos x="4" y="93"/>
                  </a:cxn>
                  <a:cxn ang="0">
                    <a:pos x="7" y="79"/>
                  </a:cxn>
                  <a:cxn ang="0">
                    <a:pos x="7" y="53"/>
                  </a:cxn>
                  <a:cxn ang="0">
                    <a:pos x="0" y="37"/>
                  </a:cxn>
                  <a:cxn ang="0">
                    <a:pos x="9" y="15"/>
                  </a:cxn>
                  <a:cxn ang="0">
                    <a:pos x="11" y="9"/>
                  </a:cxn>
                  <a:cxn ang="0">
                    <a:pos x="11" y="0"/>
                  </a:cxn>
                  <a:cxn ang="0">
                    <a:pos x="14" y="0"/>
                  </a:cxn>
                  <a:cxn ang="0">
                    <a:pos x="19" y="20"/>
                  </a:cxn>
                  <a:cxn ang="0">
                    <a:pos x="21" y="37"/>
                  </a:cxn>
                  <a:cxn ang="0">
                    <a:pos x="21" y="47"/>
                  </a:cxn>
                  <a:cxn ang="0">
                    <a:pos x="24" y="59"/>
                  </a:cxn>
                  <a:cxn ang="0">
                    <a:pos x="36" y="90"/>
                  </a:cxn>
                  <a:cxn ang="0">
                    <a:pos x="26" y="84"/>
                  </a:cxn>
                </a:cxnLst>
                <a:rect l="0" t="0" r="r" b="b"/>
                <a:pathLst>
                  <a:path w="36" h="138">
                    <a:moveTo>
                      <a:pt x="26" y="84"/>
                    </a:moveTo>
                    <a:cubicBezTo>
                      <a:pt x="15" y="84"/>
                      <a:pt x="13" y="98"/>
                      <a:pt x="13" y="109"/>
                    </a:cubicBezTo>
                    <a:cubicBezTo>
                      <a:pt x="13" y="120"/>
                      <a:pt x="22" y="124"/>
                      <a:pt x="26" y="132"/>
                    </a:cubicBezTo>
                    <a:cubicBezTo>
                      <a:pt x="26" y="132"/>
                      <a:pt x="25" y="132"/>
                      <a:pt x="25" y="132"/>
                    </a:cubicBezTo>
                    <a:cubicBezTo>
                      <a:pt x="23" y="133"/>
                      <a:pt x="21" y="130"/>
                      <a:pt x="20" y="128"/>
                    </a:cubicBezTo>
                    <a:cubicBezTo>
                      <a:pt x="19" y="128"/>
                      <a:pt x="17" y="128"/>
                      <a:pt x="16" y="128"/>
                    </a:cubicBezTo>
                    <a:cubicBezTo>
                      <a:pt x="11" y="128"/>
                      <a:pt x="11" y="138"/>
                      <a:pt x="5" y="138"/>
                    </a:cubicBezTo>
                    <a:cubicBezTo>
                      <a:pt x="4" y="138"/>
                      <a:pt x="5" y="127"/>
                      <a:pt x="5" y="125"/>
                    </a:cubicBezTo>
                    <a:cubicBezTo>
                      <a:pt x="5" y="117"/>
                      <a:pt x="7" y="112"/>
                      <a:pt x="7" y="105"/>
                    </a:cubicBezTo>
                    <a:cubicBezTo>
                      <a:pt x="7" y="99"/>
                      <a:pt x="4" y="98"/>
                      <a:pt x="4" y="93"/>
                    </a:cubicBezTo>
                    <a:cubicBezTo>
                      <a:pt x="4" y="86"/>
                      <a:pt x="7" y="84"/>
                      <a:pt x="7" y="79"/>
                    </a:cubicBezTo>
                    <a:cubicBezTo>
                      <a:pt x="7" y="68"/>
                      <a:pt x="7" y="64"/>
                      <a:pt x="7" y="53"/>
                    </a:cubicBezTo>
                    <a:cubicBezTo>
                      <a:pt x="7" y="46"/>
                      <a:pt x="0" y="44"/>
                      <a:pt x="0" y="37"/>
                    </a:cubicBezTo>
                    <a:cubicBezTo>
                      <a:pt x="0" y="28"/>
                      <a:pt x="3" y="16"/>
                      <a:pt x="9" y="15"/>
                    </a:cubicBezTo>
                    <a:cubicBezTo>
                      <a:pt x="9" y="12"/>
                      <a:pt x="11" y="11"/>
                      <a:pt x="11" y="9"/>
                    </a:cubicBezTo>
                    <a:cubicBezTo>
                      <a:pt x="11" y="4"/>
                      <a:pt x="11" y="3"/>
                      <a:pt x="11" y="0"/>
                    </a:cubicBezTo>
                    <a:cubicBezTo>
                      <a:pt x="12" y="0"/>
                      <a:pt x="13" y="0"/>
                      <a:pt x="14" y="0"/>
                    </a:cubicBezTo>
                    <a:cubicBezTo>
                      <a:pt x="14" y="8"/>
                      <a:pt x="18" y="14"/>
                      <a:pt x="19" y="20"/>
                    </a:cubicBezTo>
                    <a:cubicBezTo>
                      <a:pt x="21" y="26"/>
                      <a:pt x="18" y="30"/>
                      <a:pt x="21" y="37"/>
                    </a:cubicBezTo>
                    <a:cubicBezTo>
                      <a:pt x="21" y="47"/>
                      <a:pt x="21" y="47"/>
                      <a:pt x="21" y="47"/>
                    </a:cubicBezTo>
                    <a:cubicBezTo>
                      <a:pt x="20" y="52"/>
                      <a:pt x="23" y="57"/>
                      <a:pt x="24" y="59"/>
                    </a:cubicBezTo>
                    <a:cubicBezTo>
                      <a:pt x="27" y="70"/>
                      <a:pt x="33" y="79"/>
                      <a:pt x="36" y="90"/>
                    </a:cubicBezTo>
                    <a:cubicBezTo>
                      <a:pt x="34" y="86"/>
                      <a:pt x="30" y="84"/>
                      <a:pt x="26" y="8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57" name="Freeform 145"/>
              <p:cNvSpPr>
                <a:spLocks/>
              </p:cNvSpPr>
              <p:nvPr/>
            </p:nvSpPr>
            <p:spPr bwMode="auto">
              <a:xfrm>
                <a:off x="5241925" y="1219200"/>
                <a:ext cx="292100" cy="214313"/>
              </a:xfrm>
              <a:custGeom>
                <a:avLst/>
                <a:gdLst/>
                <a:ahLst/>
                <a:cxnLst>
                  <a:cxn ang="0">
                    <a:pos x="76" y="161"/>
                  </a:cxn>
                  <a:cxn ang="0">
                    <a:pos x="50" y="131"/>
                  </a:cxn>
                  <a:cxn ang="0">
                    <a:pos x="103" y="67"/>
                  </a:cxn>
                  <a:cxn ang="0">
                    <a:pos x="125" y="55"/>
                  </a:cxn>
                  <a:cxn ang="0">
                    <a:pos x="134" y="45"/>
                  </a:cxn>
                  <a:cxn ang="0">
                    <a:pos x="175" y="34"/>
                  </a:cxn>
                  <a:cxn ang="0">
                    <a:pos x="220" y="11"/>
                  </a:cxn>
                  <a:cxn ang="0">
                    <a:pos x="203" y="0"/>
                  </a:cxn>
                  <a:cxn ang="0">
                    <a:pos x="136" y="25"/>
                  </a:cxn>
                  <a:cxn ang="0">
                    <a:pos x="123" y="19"/>
                  </a:cxn>
                  <a:cxn ang="0">
                    <a:pos x="109" y="25"/>
                  </a:cxn>
                  <a:cxn ang="0">
                    <a:pos x="69" y="46"/>
                  </a:cxn>
                  <a:cxn ang="0">
                    <a:pos x="52" y="49"/>
                  </a:cxn>
                  <a:cxn ang="0">
                    <a:pos x="47" y="53"/>
                  </a:cxn>
                  <a:cxn ang="0">
                    <a:pos x="50" y="61"/>
                  </a:cxn>
                  <a:cxn ang="0">
                    <a:pos x="27" y="88"/>
                  </a:cxn>
                  <a:cxn ang="0">
                    <a:pos x="34" y="98"/>
                  </a:cxn>
                  <a:cxn ang="0">
                    <a:pos x="13" y="110"/>
                  </a:cxn>
                  <a:cxn ang="0">
                    <a:pos x="13" y="117"/>
                  </a:cxn>
                  <a:cxn ang="0">
                    <a:pos x="0" y="134"/>
                  </a:cxn>
                  <a:cxn ang="0">
                    <a:pos x="8" y="143"/>
                  </a:cxn>
                  <a:cxn ang="0">
                    <a:pos x="21" y="143"/>
                  </a:cxn>
                  <a:cxn ang="0">
                    <a:pos x="27" y="158"/>
                  </a:cxn>
                  <a:cxn ang="0">
                    <a:pos x="39" y="158"/>
                  </a:cxn>
                  <a:cxn ang="0">
                    <a:pos x="42" y="161"/>
                  </a:cxn>
                  <a:cxn ang="0">
                    <a:pos x="76" y="161"/>
                  </a:cxn>
                  <a:cxn ang="0">
                    <a:pos x="72" y="156"/>
                  </a:cxn>
                  <a:cxn ang="0">
                    <a:pos x="76" y="161"/>
                  </a:cxn>
                </a:cxnLst>
                <a:rect l="0" t="0" r="r" b="b"/>
                <a:pathLst>
                  <a:path w="220" h="161">
                    <a:moveTo>
                      <a:pt x="76" y="161"/>
                    </a:moveTo>
                    <a:cubicBezTo>
                      <a:pt x="66" y="151"/>
                      <a:pt x="50" y="147"/>
                      <a:pt x="50" y="131"/>
                    </a:cubicBezTo>
                    <a:cubicBezTo>
                      <a:pt x="50" y="102"/>
                      <a:pt x="81" y="73"/>
                      <a:pt x="103" y="67"/>
                    </a:cubicBezTo>
                    <a:cubicBezTo>
                      <a:pt x="111" y="64"/>
                      <a:pt x="113" y="55"/>
                      <a:pt x="125" y="55"/>
                    </a:cubicBezTo>
                    <a:cubicBezTo>
                      <a:pt x="130" y="55"/>
                      <a:pt x="132" y="46"/>
                      <a:pt x="134" y="45"/>
                    </a:cubicBezTo>
                    <a:cubicBezTo>
                      <a:pt x="149" y="38"/>
                      <a:pt x="160" y="41"/>
                      <a:pt x="175" y="34"/>
                    </a:cubicBezTo>
                    <a:cubicBezTo>
                      <a:pt x="186" y="28"/>
                      <a:pt x="220" y="26"/>
                      <a:pt x="220" y="11"/>
                    </a:cubicBezTo>
                    <a:cubicBezTo>
                      <a:pt x="220" y="6"/>
                      <a:pt x="208" y="0"/>
                      <a:pt x="203" y="0"/>
                    </a:cubicBezTo>
                    <a:cubicBezTo>
                      <a:pt x="181" y="0"/>
                      <a:pt x="160" y="25"/>
                      <a:pt x="136" y="25"/>
                    </a:cubicBezTo>
                    <a:cubicBezTo>
                      <a:pt x="131" y="25"/>
                      <a:pt x="128" y="19"/>
                      <a:pt x="123" y="19"/>
                    </a:cubicBezTo>
                    <a:cubicBezTo>
                      <a:pt x="115" y="19"/>
                      <a:pt x="115" y="25"/>
                      <a:pt x="109" y="25"/>
                    </a:cubicBezTo>
                    <a:cubicBezTo>
                      <a:pt x="93" y="25"/>
                      <a:pt x="80" y="46"/>
                      <a:pt x="69" y="46"/>
                    </a:cubicBezTo>
                    <a:cubicBezTo>
                      <a:pt x="63" y="46"/>
                      <a:pt x="58" y="49"/>
                      <a:pt x="52" y="49"/>
                    </a:cubicBezTo>
                    <a:cubicBezTo>
                      <a:pt x="49" y="49"/>
                      <a:pt x="47" y="52"/>
                      <a:pt x="47" y="53"/>
                    </a:cubicBezTo>
                    <a:cubicBezTo>
                      <a:pt x="47" y="56"/>
                      <a:pt x="50" y="58"/>
                      <a:pt x="50" y="61"/>
                    </a:cubicBezTo>
                    <a:cubicBezTo>
                      <a:pt x="50" y="74"/>
                      <a:pt x="27" y="80"/>
                      <a:pt x="27" y="88"/>
                    </a:cubicBezTo>
                    <a:cubicBezTo>
                      <a:pt x="27" y="91"/>
                      <a:pt x="34" y="92"/>
                      <a:pt x="34" y="98"/>
                    </a:cubicBezTo>
                    <a:cubicBezTo>
                      <a:pt x="27" y="99"/>
                      <a:pt x="13" y="102"/>
                      <a:pt x="13" y="110"/>
                    </a:cubicBezTo>
                    <a:cubicBezTo>
                      <a:pt x="13" y="115"/>
                      <a:pt x="13" y="117"/>
                      <a:pt x="13" y="117"/>
                    </a:cubicBezTo>
                    <a:cubicBezTo>
                      <a:pt x="13" y="124"/>
                      <a:pt x="0" y="124"/>
                      <a:pt x="0" y="134"/>
                    </a:cubicBezTo>
                    <a:cubicBezTo>
                      <a:pt x="0" y="139"/>
                      <a:pt x="8" y="143"/>
                      <a:pt x="8" y="143"/>
                    </a:cubicBezTo>
                    <a:cubicBezTo>
                      <a:pt x="8" y="143"/>
                      <a:pt x="20" y="143"/>
                      <a:pt x="21" y="143"/>
                    </a:cubicBezTo>
                    <a:cubicBezTo>
                      <a:pt x="28" y="145"/>
                      <a:pt x="24" y="152"/>
                      <a:pt x="27" y="158"/>
                    </a:cubicBezTo>
                    <a:cubicBezTo>
                      <a:pt x="28" y="161"/>
                      <a:pt x="35" y="158"/>
                      <a:pt x="39" y="158"/>
                    </a:cubicBezTo>
                    <a:cubicBezTo>
                      <a:pt x="40" y="158"/>
                      <a:pt x="41" y="161"/>
                      <a:pt x="42" y="161"/>
                    </a:cubicBezTo>
                    <a:cubicBezTo>
                      <a:pt x="76" y="161"/>
                      <a:pt x="76" y="161"/>
                      <a:pt x="76" y="161"/>
                    </a:cubicBezTo>
                    <a:cubicBezTo>
                      <a:pt x="75" y="159"/>
                      <a:pt x="73" y="157"/>
                      <a:pt x="72" y="156"/>
                    </a:cubicBezTo>
                    <a:lnTo>
                      <a:pt x="76" y="16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58" name="Freeform 146"/>
              <p:cNvSpPr>
                <a:spLocks/>
              </p:cNvSpPr>
              <p:nvPr/>
            </p:nvSpPr>
            <p:spPr bwMode="auto">
              <a:xfrm>
                <a:off x="4713288" y="1196975"/>
                <a:ext cx="2847975" cy="1058863"/>
              </a:xfrm>
              <a:custGeom>
                <a:avLst/>
                <a:gdLst/>
                <a:ahLst/>
                <a:cxnLst>
                  <a:cxn ang="0">
                    <a:pos x="1515" y="585"/>
                  </a:cxn>
                  <a:cxn ang="0">
                    <a:pos x="1460" y="485"/>
                  </a:cxn>
                  <a:cxn ang="0">
                    <a:pos x="1665" y="408"/>
                  </a:cxn>
                  <a:cxn ang="0">
                    <a:pos x="1804" y="346"/>
                  </a:cxn>
                  <a:cxn ang="0">
                    <a:pos x="1709" y="465"/>
                  </a:cxn>
                  <a:cxn ang="0">
                    <a:pos x="1793" y="452"/>
                  </a:cxn>
                  <a:cxn ang="0">
                    <a:pos x="1989" y="313"/>
                  </a:cxn>
                  <a:cxn ang="0">
                    <a:pos x="2112" y="287"/>
                  </a:cxn>
                  <a:cxn ang="0">
                    <a:pos x="1892" y="194"/>
                  </a:cxn>
                  <a:cxn ang="0">
                    <a:pos x="1660" y="159"/>
                  </a:cxn>
                  <a:cxn ang="0">
                    <a:pos x="1435" y="157"/>
                  </a:cxn>
                  <a:cxn ang="0">
                    <a:pos x="1314" y="97"/>
                  </a:cxn>
                  <a:cxn ang="0">
                    <a:pos x="1102" y="104"/>
                  </a:cxn>
                  <a:cxn ang="0">
                    <a:pos x="1016" y="27"/>
                  </a:cxn>
                  <a:cxn ang="0">
                    <a:pos x="758" y="117"/>
                  </a:cxn>
                  <a:cxn ang="0">
                    <a:pos x="668" y="148"/>
                  </a:cxn>
                  <a:cxn ang="0">
                    <a:pos x="644" y="121"/>
                  </a:cxn>
                  <a:cxn ang="0">
                    <a:pos x="511" y="207"/>
                  </a:cxn>
                  <a:cxn ang="0">
                    <a:pos x="322" y="247"/>
                  </a:cxn>
                  <a:cxn ang="0">
                    <a:pos x="214" y="296"/>
                  </a:cxn>
                  <a:cxn ang="0">
                    <a:pos x="229" y="227"/>
                  </a:cxn>
                  <a:cxn ang="0">
                    <a:pos x="127" y="236"/>
                  </a:cxn>
                  <a:cxn ang="0">
                    <a:pos x="136" y="312"/>
                  </a:cxn>
                  <a:cxn ang="0">
                    <a:pos x="117" y="395"/>
                  </a:cxn>
                  <a:cxn ang="0">
                    <a:pos x="50" y="446"/>
                  </a:cxn>
                  <a:cxn ang="0">
                    <a:pos x="16" y="495"/>
                  </a:cxn>
                  <a:cxn ang="0">
                    <a:pos x="54" y="558"/>
                  </a:cxn>
                  <a:cxn ang="0">
                    <a:pos x="88" y="597"/>
                  </a:cxn>
                  <a:cxn ang="0">
                    <a:pos x="112" y="644"/>
                  </a:cxn>
                  <a:cxn ang="0">
                    <a:pos x="208" y="647"/>
                  </a:cxn>
                  <a:cxn ang="0">
                    <a:pos x="225" y="626"/>
                  </a:cxn>
                  <a:cxn ang="0">
                    <a:pos x="284" y="701"/>
                  </a:cxn>
                  <a:cxn ang="0">
                    <a:pos x="350" y="732"/>
                  </a:cxn>
                  <a:cxn ang="0">
                    <a:pos x="366" y="742"/>
                  </a:cxn>
                  <a:cxn ang="0">
                    <a:pos x="349" y="634"/>
                  </a:cxn>
                  <a:cxn ang="0">
                    <a:pos x="412" y="645"/>
                  </a:cxn>
                  <a:cxn ang="0">
                    <a:pos x="427" y="700"/>
                  </a:cxn>
                  <a:cxn ang="0">
                    <a:pos x="428" y="746"/>
                  </a:cxn>
                  <a:cxn ang="0">
                    <a:pos x="447" y="755"/>
                  </a:cxn>
                  <a:cxn ang="0">
                    <a:pos x="522" y="777"/>
                  </a:cxn>
                  <a:cxn ang="0">
                    <a:pos x="559" y="781"/>
                  </a:cxn>
                  <a:cxn ang="0">
                    <a:pos x="608" y="770"/>
                  </a:cxn>
                  <a:cxn ang="0">
                    <a:pos x="654" y="772"/>
                  </a:cxn>
                  <a:cxn ang="0">
                    <a:pos x="677" y="748"/>
                  </a:cxn>
                  <a:cxn ang="0">
                    <a:pos x="829" y="593"/>
                  </a:cxn>
                  <a:cxn ang="0">
                    <a:pos x="994" y="534"/>
                  </a:cxn>
                  <a:cxn ang="0">
                    <a:pos x="1224" y="569"/>
                  </a:cxn>
                  <a:cxn ang="0">
                    <a:pos x="1411" y="607"/>
                  </a:cxn>
                  <a:cxn ang="0">
                    <a:pos x="1400" y="655"/>
                  </a:cxn>
                </a:cxnLst>
                <a:rect l="0" t="0" r="r" b="b"/>
                <a:pathLst>
                  <a:path w="2139" h="795">
                    <a:moveTo>
                      <a:pt x="1398" y="684"/>
                    </a:moveTo>
                    <a:cubicBezTo>
                      <a:pt x="1398" y="684"/>
                      <a:pt x="1415" y="688"/>
                      <a:pt x="1429" y="688"/>
                    </a:cubicBezTo>
                    <a:cubicBezTo>
                      <a:pt x="1454" y="688"/>
                      <a:pt x="1478" y="635"/>
                      <a:pt x="1495" y="618"/>
                    </a:cubicBezTo>
                    <a:cubicBezTo>
                      <a:pt x="1502" y="610"/>
                      <a:pt x="1512" y="596"/>
                      <a:pt x="1515" y="585"/>
                    </a:cubicBezTo>
                    <a:cubicBezTo>
                      <a:pt x="1518" y="572"/>
                      <a:pt x="1513" y="564"/>
                      <a:pt x="1520" y="551"/>
                    </a:cubicBezTo>
                    <a:cubicBezTo>
                      <a:pt x="1522" y="547"/>
                      <a:pt x="1527" y="537"/>
                      <a:pt x="1527" y="527"/>
                    </a:cubicBezTo>
                    <a:cubicBezTo>
                      <a:pt x="1527" y="515"/>
                      <a:pt x="1508" y="492"/>
                      <a:pt x="1499" y="499"/>
                    </a:cubicBezTo>
                    <a:cubicBezTo>
                      <a:pt x="1473" y="518"/>
                      <a:pt x="1460" y="488"/>
                      <a:pt x="1460" y="485"/>
                    </a:cubicBezTo>
                    <a:cubicBezTo>
                      <a:pt x="1460" y="473"/>
                      <a:pt x="1483" y="459"/>
                      <a:pt x="1493" y="450"/>
                    </a:cubicBezTo>
                    <a:cubicBezTo>
                      <a:pt x="1506" y="436"/>
                      <a:pt x="1524" y="413"/>
                      <a:pt x="1543" y="408"/>
                    </a:cubicBezTo>
                    <a:cubicBezTo>
                      <a:pt x="1560" y="404"/>
                      <a:pt x="1613" y="399"/>
                      <a:pt x="1627" y="399"/>
                    </a:cubicBezTo>
                    <a:cubicBezTo>
                      <a:pt x="1645" y="399"/>
                      <a:pt x="1654" y="408"/>
                      <a:pt x="1665" y="408"/>
                    </a:cubicBezTo>
                    <a:cubicBezTo>
                      <a:pt x="1671" y="408"/>
                      <a:pt x="1675" y="408"/>
                      <a:pt x="1689" y="408"/>
                    </a:cubicBezTo>
                    <a:cubicBezTo>
                      <a:pt x="1696" y="379"/>
                      <a:pt x="1709" y="362"/>
                      <a:pt x="1740" y="362"/>
                    </a:cubicBezTo>
                    <a:cubicBezTo>
                      <a:pt x="1748" y="362"/>
                      <a:pt x="1751" y="360"/>
                      <a:pt x="1766" y="362"/>
                    </a:cubicBezTo>
                    <a:cubicBezTo>
                      <a:pt x="1759" y="368"/>
                      <a:pt x="1756" y="406"/>
                      <a:pt x="1804" y="346"/>
                    </a:cubicBezTo>
                    <a:cubicBezTo>
                      <a:pt x="1809" y="346"/>
                      <a:pt x="1832" y="355"/>
                      <a:pt x="1797" y="377"/>
                    </a:cubicBezTo>
                    <a:cubicBezTo>
                      <a:pt x="1785" y="385"/>
                      <a:pt x="1774" y="381"/>
                      <a:pt x="1766" y="393"/>
                    </a:cubicBezTo>
                    <a:cubicBezTo>
                      <a:pt x="1757" y="406"/>
                      <a:pt x="1749" y="423"/>
                      <a:pt x="1735" y="430"/>
                    </a:cubicBezTo>
                    <a:cubicBezTo>
                      <a:pt x="1724" y="436"/>
                      <a:pt x="1709" y="447"/>
                      <a:pt x="1709" y="465"/>
                    </a:cubicBezTo>
                    <a:cubicBezTo>
                      <a:pt x="1709" y="482"/>
                      <a:pt x="1714" y="535"/>
                      <a:pt x="1726" y="545"/>
                    </a:cubicBezTo>
                    <a:cubicBezTo>
                      <a:pt x="1735" y="532"/>
                      <a:pt x="1741" y="507"/>
                      <a:pt x="1760" y="503"/>
                    </a:cubicBezTo>
                    <a:cubicBezTo>
                      <a:pt x="1757" y="491"/>
                      <a:pt x="1777" y="488"/>
                      <a:pt x="1777" y="479"/>
                    </a:cubicBezTo>
                    <a:cubicBezTo>
                      <a:pt x="1777" y="464"/>
                      <a:pt x="1793" y="460"/>
                      <a:pt x="1793" y="452"/>
                    </a:cubicBezTo>
                    <a:cubicBezTo>
                      <a:pt x="1793" y="447"/>
                      <a:pt x="1788" y="442"/>
                      <a:pt x="1793" y="432"/>
                    </a:cubicBezTo>
                    <a:cubicBezTo>
                      <a:pt x="1828" y="356"/>
                      <a:pt x="1861" y="397"/>
                      <a:pt x="1874" y="397"/>
                    </a:cubicBezTo>
                    <a:cubicBezTo>
                      <a:pt x="1914" y="397"/>
                      <a:pt x="1941" y="347"/>
                      <a:pt x="1976" y="346"/>
                    </a:cubicBezTo>
                    <a:cubicBezTo>
                      <a:pt x="2041" y="345"/>
                      <a:pt x="1989" y="320"/>
                      <a:pt x="1989" y="313"/>
                    </a:cubicBezTo>
                    <a:cubicBezTo>
                      <a:pt x="1989" y="294"/>
                      <a:pt x="2015" y="297"/>
                      <a:pt x="2020" y="287"/>
                    </a:cubicBezTo>
                    <a:cubicBezTo>
                      <a:pt x="2022" y="282"/>
                      <a:pt x="2018" y="271"/>
                      <a:pt x="2026" y="271"/>
                    </a:cubicBezTo>
                    <a:cubicBezTo>
                      <a:pt x="2054" y="271"/>
                      <a:pt x="2077" y="309"/>
                      <a:pt x="2097" y="309"/>
                    </a:cubicBezTo>
                    <a:cubicBezTo>
                      <a:pt x="2106" y="309"/>
                      <a:pt x="2108" y="293"/>
                      <a:pt x="2112" y="287"/>
                    </a:cubicBezTo>
                    <a:cubicBezTo>
                      <a:pt x="2120" y="278"/>
                      <a:pt x="2127" y="279"/>
                      <a:pt x="2139" y="275"/>
                    </a:cubicBezTo>
                    <a:cubicBezTo>
                      <a:pt x="2123" y="254"/>
                      <a:pt x="2071" y="242"/>
                      <a:pt x="2046" y="227"/>
                    </a:cubicBezTo>
                    <a:cubicBezTo>
                      <a:pt x="2011" y="207"/>
                      <a:pt x="1965" y="185"/>
                      <a:pt x="1914" y="185"/>
                    </a:cubicBezTo>
                    <a:cubicBezTo>
                      <a:pt x="1900" y="185"/>
                      <a:pt x="1890" y="188"/>
                      <a:pt x="1892" y="194"/>
                    </a:cubicBezTo>
                    <a:cubicBezTo>
                      <a:pt x="1906" y="237"/>
                      <a:pt x="1872" y="194"/>
                      <a:pt x="1863" y="194"/>
                    </a:cubicBezTo>
                    <a:cubicBezTo>
                      <a:pt x="1762" y="192"/>
                      <a:pt x="1762" y="192"/>
                      <a:pt x="1762" y="192"/>
                    </a:cubicBezTo>
                    <a:cubicBezTo>
                      <a:pt x="1756" y="169"/>
                      <a:pt x="1741" y="161"/>
                      <a:pt x="1711" y="161"/>
                    </a:cubicBezTo>
                    <a:cubicBezTo>
                      <a:pt x="1695" y="161"/>
                      <a:pt x="1670" y="167"/>
                      <a:pt x="1660" y="159"/>
                    </a:cubicBezTo>
                    <a:cubicBezTo>
                      <a:pt x="1652" y="151"/>
                      <a:pt x="1651" y="141"/>
                      <a:pt x="1638" y="137"/>
                    </a:cubicBezTo>
                    <a:cubicBezTo>
                      <a:pt x="1611" y="128"/>
                      <a:pt x="1582" y="121"/>
                      <a:pt x="1548" y="121"/>
                    </a:cubicBezTo>
                    <a:cubicBezTo>
                      <a:pt x="1513" y="121"/>
                      <a:pt x="1509" y="140"/>
                      <a:pt x="1506" y="157"/>
                    </a:cubicBezTo>
                    <a:cubicBezTo>
                      <a:pt x="1473" y="157"/>
                      <a:pt x="1457" y="157"/>
                      <a:pt x="1435" y="157"/>
                    </a:cubicBezTo>
                    <a:cubicBezTo>
                      <a:pt x="1423" y="157"/>
                      <a:pt x="1421" y="147"/>
                      <a:pt x="1407" y="146"/>
                    </a:cubicBezTo>
                    <a:cubicBezTo>
                      <a:pt x="1405" y="152"/>
                      <a:pt x="1403" y="166"/>
                      <a:pt x="1396" y="166"/>
                    </a:cubicBezTo>
                    <a:cubicBezTo>
                      <a:pt x="1377" y="166"/>
                      <a:pt x="1369" y="143"/>
                      <a:pt x="1369" y="130"/>
                    </a:cubicBezTo>
                    <a:cubicBezTo>
                      <a:pt x="1369" y="127"/>
                      <a:pt x="1405" y="105"/>
                      <a:pt x="1314" y="97"/>
                    </a:cubicBezTo>
                    <a:cubicBezTo>
                      <a:pt x="1303" y="96"/>
                      <a:pt x="1296" y="101"/>
                      <a:pt x="1296" y="115"/>
                    </a:cubicBezTo>
                    <a:cubicBezTo>
                      <a:pt x="1248" y="115"/>
                      <a:pt x="1248" y="115"/>
                      <a:pt x="1248" y="115"/>
                    </a:cubicBezTo>
                    <a:cubicBezTo>
                      <a:pt x="1233" y="111"/>
                      <a:pt x="1157" y="102"/>
                      <a:pt x="1147" y="86"/>
                    </a:cubicBezTo>
                    <a:cubicBezTo>
                      <a:pt x="1089" y="133"/>
                      <a:pt x="1102" y="104"/>
                      <a:pt x="1102" y="104"/>
                    </a:cubicBezTo>
                    <a:cubicBezTo>
                      <a:pt x="1116" y="87"/>
                      <a:pt x="1249" y="51"/>
                      <a:pt x="1140" y="24"/>
                    </a:cubicBezTo>
                    <a:cubicBezTo>
                      <a:pt x="1094" y="24"/>
                      <a:pt x="1094" y="24"/>
                      <a:pt x="1094" y="24"/>
                    </a:cubicBezTo>
                    <a:cubicBezTo>
                      <a:pt x="1089" y="12"/>
                      <a:pt x="1079" y="0"/>
                      <a:pt x="1060" y="0"/>
                    </a:cubicBezTo>
                    <a:cubicBezTo>
                      <a:pt x="1038" y="0"/>
                      <a:pt x="1028" y="17"/>
                      <a:pt x="1016" y="27"/>
                    </a:cubicBezTo>
                    <a:cubicBezTo>
                      <a:pt x="1008" y="33"/>
                      <a:pt x="951" y="56"/>
                      <a:pt x="956" y="35"/>
                    </a:cubicBezTo>
                    <a:cubicBezTo>
                      <a:pt x="941" y="40"/>
                      <a:pt x="879" y="44"/>
                      <a:pt x="847" y="73"/>
                    </a:cubicBezTo>
                    <a:cubicBezTo>
                      <a:pt x="840" y="79"/>
                      <a:pt x="838" y="97"/>
                      <a:pt x="828" y="97"/>
                    </a:cubicBezTo>
                    <a:cubicBezTo>
                      <a:pt x="813" y="97"/>
                      <a:pt x="758" y="92"/>
                      <a:pt x="758" y="117"/>
                    </a:cubicBezTo>
                    <a:cubicBezTo>
                      <a:pt x="758" y="122"/>
                      <a:pt x="763" y="128"/>
                      <a:pt x="765" y="135"/>
                    </a:cubicBezTo>
                    <a:cubicBezTo>
                      <a:pt x="755" y="141"/>
                      <a:pt x="752" y="135"/>
                      <a:pt x="721" y="135"/>
                    </a:cubicBezTo>
                    <a:cubicBezTo>
                      <a:pt x="695" y="170"/>
                      <a:pt x="697" y="129"/>
                      <a:pt x="691" y="121"/>
                    </a:cubicBezTo>
                    <a:cubicBezTo>
                      <a:pt x="689" y="136"/>
                      <a:pt x="679" y="142"/>
                      <a:pt x="668" y="148"/>
                    </a:cubicBezTo>
                    <a:cubicBezTo>
                      <a:pt x="671" y="160"/>
                      <a:pt x="690" y="173"/>
                      <a:pt x="677" y="188"/>
                    </a:cubicBezTo>
                    <a:cubicBezTo>
                      <a:pt x="667" y="198"/>
                      <a:pt x="695" y="230"/>
                      <a:pt x="680" y="230"/>
                    </a:cubicBezTo>
                    <a:cubicBezTo>
                      <a:pt x="662" y="230"/>
                      <a:pt x="657" y="164"/>
                      <a:pt x="657" y="150"/>
                    </a:cubicBezTo>
                    <a:cubicBezTo>
                      <a:pt x="657" y="135"/>
                      <a:pt x="681" y="129"/>
                      <a:pt x="644" y="121"/>
                    </a:cubicBezTo>
                    <a:cubicBezTo>
                      <a:pt x="625" y="118"/>
                      <a:pt x="589" y="149"/>
                      <a:pt x="589" y="166"/>
                    </a:cubicBezTo>
                    <a:cubicBezTo>
                      <a:pt x="589" y="186"/>
                      <a:pt x="598" y="199"/>
                      <a:pt x="608" y="210"/>
                    </a:cubicBezTo>
                    <a:cubicBezTo>
                      <a:pt x="633" y="248"/>
                      <a:pt x="574" y="205"/>
                      <a:pt x="552" y="200"/>
                    </a:cubicBezTo>
                    <a:cubicBezTo>
                      <a:pt x="492" y="184"/>
                      <a:pt x="512" y="204"/>
                      <a:pt x="511" y="207"/>
                    </a:cubicBezTo>
                    <a:cubicBezTo>
                      <a:pt x="509" y="241"/>
                      <a:pt x="495" y="214"/>
                      <a:pt x="487" y="214"/>
                    </a:cubicBezTo>
                    <a:cubicBezTo>
                      <a:pt x="473" y="214"/>
                      <a:pt x="445" y="233"/>
                      <a:pt x="425" y="223"/>
                    </a:cubicBezTo>
                    <a:cubicBezTo>
                      <a:pt x="415" y="197"/>
                      <a:pt x="349" y="256"/>
                      <a:pt x="333" y="256"/>
                    </a:cubicBezTo>
                    <a:cubicBezTo>
                      <a:pt x="327" y="256"/>
                      <a:pt x="320" y="252"/>
                      <a:pt x="322" y="247"/>
                    </a:cubicBezTo>
                    <a:cubicBezTo>
                      <a:pt x="329" y="229"/>
                      <a:pt x="319" y="191"/>
                      <a:pt x="300" y="249"/>
                    </a:cubicBezTo>
                    <a:cubicBezTo>
                      <a:pt x="298" y="253"/>
                      <a:pt x="306" y="255"/>
                      <a:pt x="306" y="263"/>
                    </a:cubicBezTo>
                    <a:cubicBezTo>
                      <a:pt x="306" y="278"/>
                      <a:pt x="283" y="267"/>
                      <a:pt x="271" y="271"/>
                    </a:cubicBezTo>
                    <a:cubicBezTo>
                      <a:pt x="259" y="275"/>
                      <a:pt x="265" y="318"/>
                      <a:pt x="214" y="296"/>
                    </a:cubicBezTo>
                    <a:cubicBezTo>
                      <a:pt x="214" y="313"/>
                      <a:pt x="214" y="313"/>
                      <a:pt x="214" y="313"/>
                    </a:cubicBezTo>
                    <a:cubicBezTo>
                      <a:pt x="189" y="311"/>
                      <a:pt x="192" y="284"/>
                      <a:pt x="183" y="271"/>
                    </a:cubicBezTo>
                    <a:cubicBezTo>
                      <a:pt x="202" y="271"/>
                      <a:pt x="212" y="271"/>
                      <a:pt x="230" y="276"/>
                    </a:cubicBezTo>
                    <a:cubicBezTo>
                      <a:pt x="255" y="282"/>
                      <a:pt x="304" y="251"/>
                      <a:pt x="229" y="227"/>
                    </a:cubicBezTo>
                    <a:cubicBezTo>
                      <a:pt x="208" y="220"/>
                      <a:pt x="160" y="196"/>
                      <a:pt x="145" y="196"/>
                    </a:cubicBezTo>
                    <a:cubicBezTo>
                      <a:pt x="144" y="196"/>
                      <a:pt x="144" y="195"/>
                      <a:pt x="133" y="196"/>
                    </a:cubicBezTo>
                    <a:cubicBezTo>
                      <a:pt x="127" y="200"/>
                      <a:pt x="111" y="208"/>
                      <a:pt x="111" y="219"/>
                    </a:cubicBezTo>
                    <a:cubicBezTo>
                      <a:pt x="111" y="227"/>
                      <a:pt x="127" y="226"/>
                      <a:pt x="127" y="236"/>
                    </a:cubicBezTo>
                    <a:cubicBezTo>
                      <a:pt x="127" y="244"/>
                      <a:pt x="119" y="247"/>
                      <a:pt x="119" y="255"/>
                    </a:cubicBezTo>
                    <a:cubicBezTo>
                      <a:pt x="119" y="263"/>
                      <a:pt x="128" y="268"/>
                      <a:pt x="128" y="277"/>
                    </a:cubicBezTo>
                    <a:cubicBezTo>
                      <a:pt x="128" y="282"/>
                      <a:pt x="123" y="285"/>
                      <a:pt x="123" y="290"/>
                    </a:cubicBezTo>
                    <a:cubicBezTo>
                      <a:pt x="123" y="300"/>
                      <a:pt x="136" y="302"/>
                      <a:pt x="136" y="312"/>
                    </a:cubicBezTo>
                    <a:cubicBezTo>
                      <a:pt x="136" y="315"/>
                      <a:pt x="132" y="317"/>
                      <a:pt x="131" y="318"/>
                    </a:cubicBezTo>
                    <a:cubicBezTo>
                      <a:pt x="135" y="325"/>
                      <a:pt x="145" y="327"/>
                      <a:pt x="145" y="336"/>
                    </a:cubicBezTo>
                    <a:cubicBezTo>
                      <a:pt x="145" y="351"/>
                      <a:pt x="115" y="367"/>
                      <a:pt x="106" y="379"/>
                    </a:cubicBezTo>
                    <a:cubicBezTo>
                      <a:pt x="109" y="384"/>
                      <a:pt x="114" y="387"/>
                      <a:pt x="117" y="395"/>
                    </a:cubicBezTo>
                    <a:cubicBezTo>
                      <a:pt x="111" y="398"/>
                      <a:pt x="98" y="405"/>
                      <a:pt x="92" y="405"/>
                    </a:cubicBezTo>
                    <a:cubicBezTo>
                      <a:pt x="85" y="405"/>
                      <a:pt x="80" y="402"/>
                      <a:pt x="70" y="402"/>
                    </a:cubicBezTo>
                    <a:cubicBezTo>
                      <a:pt x="61" y="402"/>
                      <a:pt x="38" y="410"/>
                      <a:pt x="45" y="417"/>
                    </a:cubicBezTo>
                    <a:cubicBezTo>
                      <a:pt x="67" y="438"/>
                      <a:pt x="56" y="446"/>
                      <a:pt x="50" y="446"/>
                    </a:cubicBezTo>
                    <a:cubicBezTo>
                      <a:pt x="42" y="446"/>
                      <a:pt x="40" y="435"/>
                      <a:pt x="33" y="435"/>
                    </a:cubicBezTo>
                    <a:cubicBezTo>
                      <a:pt x="25" y="435"/>
                      <a:pt x="15" y="455"/>
                      <a:pt x="15" y="465"/>
                    </a:cubicBezTo>
                    <a:cubicBezTo>
                      <a:pt x="15" y="483"/>
                      <a:pt x="1" y="480"/>
                      <a:pt x="0" y="496"/>
                    </a:cubicBezTo>
                    <a:cubicBezTo>
                      <a:pt x="6" y="495"/>
                      <a:pt x="11" y="495"/>
                      <a:pt x="16" y="495"/>
                    </a:cubicBezTo>
                    <a:cubicBezTo>
                      <a:pt x="24" y="495"/>
                      <a:pt x="30" y="494"/>
                      <a:pt x="39" y="494"/>
                    </a:cubicBezTo>
                    <a:cubicBezTo>
                      <a:pt x="48" y="494"/>
                      <a:pt x="52" y="510"/>
                      <a:pt x="52" y="520"/>
                    </a:cubicBezTo>
                    <a:cubicBezTo>
                      <a:pt x="52" y="526"/>
                      <a:pt x="46" y="529"/>
                      <a:pt x="46" y="535"/>
                    </a:cubicBezTo>
                    <a:cubicBezTo>
                      <a:pt x="46" y="544"/>
                      <a:pt x="54" y="550"/>
                      <a:pt x="54" y="558"/>
                    </a:cubicBezTo>
                    <a:cubicBezTo>
                      <a:pt x="54" y="563"/>
                      <a:pt x="46" y="565"/>
                      <a:pt x="44" y="568"/>
                    </a:cubicBezTo>
                    <a:cubicBezTo>
                      <a:pt x="39" y="576"/>
                      <a:pt x="37" y="583"/>
                      <a:pt x="37" y="593"/>
                    </a:cubicBezTo>
                    <a:cubicBezTo>
                      <a:pt x="37" y="606"/>
                      <a:pt x="46" y="603"/>
                      <a:pt x="56" y="603"/>
                    </a:cubicBezTo>
                    <a:cubicBezTo>
                      <a:pt x="70" y="603"/>
                      <a:pt x="77" y="597"/>
                      <a:pt x="88" y="597"/>
                    </a:cubicBezTo>
                    <a:cubicBezTo>
                      <a:pt x="99" y="597"/>
                      <a:pt x="97" y="620"/>
                      <a:pt x="108" y="620"/>
                    </a:cubicBezTo>
                    <a:cubicBezTo>
                      <a:pt x="108" y="638"/>
                      <a:pt x="108" y="638"/>
                      <a:pt x="108" y="638"/>
                    </a:cubicBezTo>
                    <a:cubicBezTo>
                      <a:pt x="108" y="640"/>
                      <a:pt x="109" y="641"/>
                      <a:pt x="110" y="641"/>
                    </a:cubicBezTo>
                    <a:cubicBezTo>
                      <a:pt x="112" y="644"/>
                      <a:pt x="112" y="644"/>
                      <a:pt x="112" y="644"/>
                    </a:cubicBezTo>
                    <a:cubicBezTo>
                      <a:pt x="114" y="644"/>
                      <a:pt x="120" y="642"/>
                      <a:pt x="123" y="641"/>
                    </a:cubicBezTo>
                    <a:cubicBezTo>
                      <a:pt x="132" y="639"/>
                      <a:pt x="133" y="627"/>
                      <a:pt x="143" y="627"/>
                    </a:cubicBezTo>
                    <a:cubicBezTo>
                      <a:pt x="151" y="627"/>
                      <a:pt x="171" y="660"/>
                      <a:pt x="177" y="660"/>
                    </a:cubicBezTo>
                    <a:cubicBezTo>
                      <a:pt x="184" y="660"/>
                      <a:pt x="205" y="651"/>
                      <a:pt x="208" y="647"/>
                    </a:cubicBezTo>
                    <a:cubicBezTo>
                      <a:pt x="207" y="647"/>
                      <a:pt x="196" y="645"/>
                      <a:pt x="196" y="645"/>
                    </a:cubicBezTo>
                    <a:cubicBezTo>
                      <a:pt x="194" y="645"/>
                      <a:pt x="189" y="644"/>
                      <a:pt x="189" y="638"/>
                    </a:cubicBezTo>
                    <a:cubicBezTo>
                      <a:pt x="189" y="635"/>
                      <a:pt x="221" y="623"/>
                      <a:pt x="233" y="619"/>
                    </a:cubicBezTo>
                    <a:cubicBezTo>
                      <a:pt x="233" y="619"/>
                      <a:pt x="227" y="625"/>
                      <a:pt x="225" y="626"/>
                    </a:cubicBezTo>
                    <a:cubicBezTo>
                      <a:pt x="226" y="629"/>
                      <a:pt x="237" y="641"/>
                      <a:pt x="211" y="647"/>
                    </a:cubicBezTo>
                    <a:cubicBezTo>
                      <a:pt x="223" y="673"/>
                      <a:pt x="273" y="669"/>
                      <a:pt x="273" y="704"/>
                    </a:cubicBezTo>
                    <a:cubicBezTo>
                      <a:pt x="275" y="703"/>
                      <a:pt x="275" y="703"/>
                      <a:pt x="275" y="703"/>
                    </a:cubicBezTo>
                    <a:cubicBezTo>
                      <a:pt x="278" y="702"/>
                      <a:pt x="280" y="701"/>
                      <a:pt x="284" y="701"/>
                    </a:cubicBezTo>
                    <a:cubicBezTo>
                      <a:pt x="298" y="701"/>
                      <a:pt x="297" y="710"/>
                      <a:pt x="302" y="719"/>
                    </a:cubicBezTo>
                    <a:cubicBezTo>
                      <a:pt x="303" y="721"/>
                      <a:pt x="312" y="726"/>
                      <a:pt x="312" y="726"/>
                    </a:cubicBezTo>
                    <a:cubicBezTo>
                      <a:pt x="320" y="729"/>
                      <a:pt x="322" y="742"/>
                      <a:pt x="335" y="742"/>
                    </a:cubicBezTo>
                    <a:cubicBezTo>
                      <a:pt x="344" y="742"/>
                      <a:pt x="344" y="734"/>
                      <a:pt x="350" y="732"/>
                    </a:cubicBezTo>
                    <a:cubicBezTo>
                      <a:pt x="354" y="731"/>
                      <a:pt x="353" y="731"/>
                      <a:pt x="357" y="731"/>
                    </a:cubicBezTo>
                    <a:cubicBezTo>
                      <a:pt x="358" y="733"/>
                      <a:pt x="358" y="737"/>
                      <a:pt x="360" y="739"/>
                    </a:cubicBezTo>
                    <a:cubicBezTo>
                      <a:pt x="359" y="739"/>
                      <a:pt x="360" y="740"/>
                      <a:pt x="360" y="741"/>
                    </a:cubicBezTo>
                    <a:cubicBezTo>
                      <a:pt x="366" y="742"/>
                      <a:pt x="366" y="742"/>
                      <a:pt x="366" y="742"/>
                    </a:cubicBezTo>
                    <a:cubicBezTo>
                      <a:pt x="371" y="735"/>
                      <a:pt x="371" y="724"/>
                      <a:pt x="378" y="721"/>
                    </a:cubicBezTo>
                    <a:cubicBezTo>
                      <a:pt x="366" y="714"/>
                      <a:pt x="348" y="688"/>
                      <a:pt x="348" y="673"/>
                    </a:cubicBezTo>
                    <a:cubicBezTo>
                      <a:pt x="348" y="668"/>
                      <a:pt x="338" y="662"/>
                      <a:pt x="338" y="655"/>
                    </a:cubicBezTo>
                    <a:cubicBezTo>
                      <a:pt x="338" y="653"/>
                      <a:pt x="347" y="637"/>
                      <a:pt x="349" y="634"/>
                    </a:cubicBezTo>
                    <a:cubicBezTo>
                      <a:pt x="351" y="635"/>
                      <a:pt x="365" y="628"/>
                      <a:pt x="366" y="627"/>
                    </a:cubicBezTo>
                    <a:cubicBezTo>
                      <a:pt x="377" y="623"/>
                      <a:pt x="384" y="620"/>
                      <a:pt x="399" y="620"/>
                    </a:cubicBezTo>
                    <a:cubicBezTo>
                      <a:pt x="423" y="620"/>
                      <a:pt x="427" y="631"/>
                      <a:pt x="436" y="645"/>
                    </a:cubicBezTo>
                    <a:cubicBezTo>
                      <a:pt x="429" y="650"/>
                      <a:pt x="420" y="645"/>
                      <a:pt x="412" y="645"/>
                    </a:cubicBezTo>
                    <a:cubicBezTo>
                      <a:pt x="400" y="645"/>
                      <a:pt x="383" y="656"/>
                      <a:pt x="381" y="656"/>
                    </a:cubicBezTo>
                    <a:cubicBezTo>
                      <a:pt x="382" y="665"/>
                      <a:pt x="389" y="664"/>
                      <a:pt x="391" y="669"/>
                    </a:cubicBezTo>
                    <a:cubicBezTo>
                      <a:pt x="400" y="684"/>
                      <a:pt x="412" y="690"/>
                      <a:pt x="412" y="707"/>
                    </a:cubicBezTo>
                    <a:cubicBezTo>
                      <a:pt x="415" y="705"/>
                      <a:pt x="424" y="701"/>
                      <a:pt x="427" y="700"/>
                    </a:cubicBezTo>
                    <a:cubicBezTo>
                      <a:pt x="427" y="707"/>
                      <a:pt x="434" y="710"/>
                      <a:pt x="434" y="717"/>
                    </a:cubicBezTo>
                    <a:cubicBezTo>
                      <a:pt x="421" y="717"/>
                      <a:pt x="421" y="717"/>
                      <a:pt x="421" y="717"/>
                    </a:cubicBezTo>
                    <a:cubicBezTo>
                      <a:pt x="417" y="717"/>
                      <a:pt x="413" y="721"/>
                      <a:pt x="412" y="728"/>
                    </a:cubicBezTo>
                    <a:cubicBezTo>
                      <a:pt x="421" y="729"/>
                      <a:pt x="428" y="738"/>
                      <a:pt x="428" y="746"/>
                    </a:cubicBezTo>
                    <a:cubicBezTo>
                      <a:pt x="428" y="751"/>
                      <a:pt x="424" y="753"/>
                      <a:pt x="424" y="757"/>
                    </a:cubicBezTo>
                    <a:cubicBezTo>
                      <a:pt x="424" y="761"/>
                      <a:pt x="428" y="765"/>
                      <a:pt x="429" y="766"/>
                    </a:cubicBezTo>
                    <a:cubicBezTo>
                      <a:pt x="429" y="762"/>
                      <a:pt x="434" y="762"/>
                      <a:pt x="438" y="761"/>
                    </a:cubicBezTo>
                    <a:cubicBezTo>
                      <a:pt x="443" y="759"/>
                      <a:pt x="442" y="757"/>
                      <a:pt x="447" y="755"/>
                    </a:cubicBezTo>
                    <a:cubicBezTo>
                      <a:pt x="455" y="752"/>
                      <a:pt x="460" y="754"/>
                      <a:pt x="466" y="749"/>
                    </a:cubicBezTo>
                    <a:cubicBezTo>
                      <a:pt x="476" y="755"/>
                      <a:pt x="482" y="755"/>
                      <a:pt x="491" y="758"/>
                    </a:cubicBezTo>
                    <a:cubicBezTo>
                      <a:pt x="502" y="762"/>
                      <a:pt x="505" y="772"/>
                      <a:pt x="518" y="772"/>
                    </a:cubicBezTo>
                    <a:cubicBezTo>
                      <a:pt x="518" y="774"/>
                      <a:pt x="521" y="775"/>
                      <a:pt x="522" y="777"/>
                    </a:cubicBezTo>
                    <a:cubicBezTo>
                      <a:pt x="523" y="781"/>
                      <a:pt x="522" y="787"/>
                      <a:pt x="524" y="793"/>
                    </a:cubicBezTo>
                    <a:cubicBezTo>
                      <a:pt x="529" y="787"/>
                      <a:pt x="533" y="795"/>
                      <a:pt x="537" y="795"/>
                    </a:cubicBezTo>
                    <a:cubicBezTo>
                      <a:pt x="542" y="795"/>
                      <a:pt x="544" y="791"/>
                      <a:pt x="547" y="788"/>
                    </a:cubicBezTo>
                    <a:cubicBezTo>
                      <a:pt x="551" y="784"/>
                      <a:pt x="556" y="784"/>
                      <a:pt x="559" y="781"/>
                    </a:cubicBezTo>
                    <a:cubicBezTo>
                      <a:pt x="567" y="773"/>
                      <a:pt x="568" y="762"/>
                      <a:pt x="579" y="762"/>
                    </a:cubicBezTo>
                    <a:cubicBezTo>
                      <a:pt x="583" y="762"/>
                      <a:pt x="582" y="764"/>
                      <a:pt x="586" y="764"/>
                    </a:cubicBezTo>
                    <a:cubicBezTo>
                      <a:pt x="587" y="769"/>
                      <a:pt x="597" y="765"/>
                      <a:pt x="600" y="765"/>
                    </a:cubicBezTo>
                    <a:cubicBezTo>
                      <a:pt x="604" y="765"/>
                      <a:pt x="605" y="770"/>
                      <a:pt x="608" y="770"/>
                    </a:cubicBezTo>
                    <a:cubicBezTo>
                      <a:pt x="617" y="770"/>
                      <a:pt x="624" y="765"/>
                      <a:pt x="627" y="759"/>
                    </a:cubicBezTo>
                    <a:cubicBezTo>
                      <a:pt x="628" y="760"/>
                      <a:pt x="629" y="759"/>
                      <a:pt x="630" y="759"/>
                    </a:cubicBezTo>
                    <a:cubicBezTo>
                      <a:pt x="634" y="759"/>
                      <a:pt x="636" y="749"/>
                      <a:pt x="645" y="749"/>
                    </a:cubicBezTo>
                    <a:cubicBezTo>
                      <a:pt x="654" y="749"/>
                      <a:pt x="644" y="772"/>
                      <a:pt x="654" y="772"/>
                    </a:cubicBezTo>
                    <a:cubicBezTo>
                      <a:pt x="664" y="772"/>
                      <a:pt x="668" y="764"/>
                      <a:pt x="677" y="764"/>
                    </a:cubicBezTo>
                    <a:cubicBezTo>
                      <a:pt x="682" y="764"/>
                      <a:pt x="686" y="764"/>
                      <a:pt x="692" y="765"/>
                    </a:cubicBezTo>
                    <a:cubicBezTo>
                      <a:pt x="692" y="763"/>
                      <a:pt x="692" y="763"/>
                      <a:pt x="692" y="763"/>
                    </a:cubicBezTo>
                    <a:cubicBezTo>
                      <a:pt x="690" y="753"/>
                      <a:pt x="688" y="750"/>
                      <a:pt x="677" y="748"/>
                    </a:cubicBezTo>
                    <a:cubicBezTo>
                      <a:pt x="678" y="739"/>
                      <a:pt x="687" y="719"/>
                      <a:pt x="694" y="719"/>
                    </a:cubicBezTo>
                    <a:cubicBezTo>
                      <a:pt x="735" y="719"/>
                      <a:pt x="763" y="698"/>
                      <a:pt x="763" y="649"/>
                    </a:cubicBezTo>
                    <a:cubicBezTo>
                      <a:pt x="785" y="645"/>
                      <a:pt x="787" y="618"/>
                      <a:pt x="800" y="620"/>
                    </a:cubicBezTo>
                    <a:cubicBezTo>
                      <a:pt x="836" y="624"/>
                      <a:pt x="822" y="600"/>
                      <a:pt x="829" y="593"/>
                    </a:cubicBezTo>
                    <a:cubicBezTo>
                      <a:pt x="847" y="578"/>
                      <a:pt x="873" y="578"/>
                      <a:pt x="895" y="565"/>
                    </a:cubicBezTo>
                    <a:cubicBezTo>
                      <a:pt x="898" y="563"/>
                      <a:pt x="906" y="554"/>
                      <a:pt x="913" y="554"/>
                    </a:cubicBezTo>
                    <a:cubicBezTo>
                      <a:pt x="924" y="554"/>
                      <a:pt x="943" y="567"/>
                      <a:pt x="961" y="567"/>
                    </a:cubicBezTo>
                    <a:cubicBezTo>
                      <a:pt x="986" y="567"/>
                      <a:pt x="981" y="534"/>
                      <a:pt x="994" y="534"/>
                    </a:cubicBezTo>
                    <a:cubicBezTo>
                      <a:pt x="1002" y="534"/>
                      <a:pt x="1029" y="538"/>
                      <a:pt x="1032" y="545"/>
                    </a:cubicBezTo>
                    <a:cubicBezTo>
                      <a:pt x="1042" y="573"/>
                      <a:pt x="1060" y="558"/>
                      <a:pt x="1072" y="558"/>
                    </a:cubicBezTo>
                    <a:cubicBezTo>
                      <a:pt x="1099" y="558"/>
                      <a:pt x="1107" y="580"/>
                      <a:pt x="1135" y="580"/>
                    </a:cubicBezTo>
                    <a:cubicBezTo>
                      <a:pt x="1160" y="580"/>
                      <a:pt x="1192" y="557"/>
                      <a:pt x="1224" y="569"/>
                    </a:cubicBezTo>
                    <a:cubicBezTo>
                      <a:pt x="1266" y="586"/>
                      <a:pt x="1245" y="512"/>
                      <a:pt x="1301" y="512"/>
                    </a:cubicBezTo>
                    <a:cubicBezTo>
                      <a:pt x="1340" y="512"/>
                      <a:pt x="1339" y="543"/>
                      <a:pt x="1354" y="567"/>
                    </a:cubicBezTo>
                    <a:cubicBezTo>
                      <a:pt x="1360" y="576"/>
                      <a:pt x="1379" y="577"/>
                      <a:pt x="1387" y="585"/>
                    </a:cubicBezTo>
                    <a:cubicBezTo>
                      <a:pt x="1393" y="590"/>
                      <a:pt x="1398" y="607"/>
                      <a:pt x="1411" y="607"/>
                    </a:cubicBezTo>
                    <a:cubicBezTo>
                      <a:pt x="1426" y="607"/>
                      <a:pt x="1428" y="593"/>
                      <a:pt x="1446" y="593"/>
                    </a:cubicBezTo>
                    <a:cubicBezTo>
                      <a:pt x="1446" y="604"/>
                      <a:pt x="1446" y="604"/>
                      <a:pt x="1446" y="604"/>
                    </a:cubicBezTo>
                    <a:cubicBezTo>
                      <a:pt x="1437" y="614"/>
                      <a:pt x="1433" y="638"/>
                      <a:pt x="1422" y="644"/>
                    </a:cubicBezTo>
                    <a:cubicBezTo>
                      <a:pt x="1412" y="650"/>
                      <a:pt x="1394" y="651"/>
                      <a:pt x="1400" y="655"/>
                    </a:cubicBezTo>
                    <a:cubicBezTo>
                      <a:pt x="1415" y="665"/>
                      <a:pt x="1398" y="684"/>
                      <a:pt x="1398" y="68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59" name="Freeform 147"/>
              <p:cNvSpPr>
                <a:spLocks/>
              </p:cNvSpPr>
              <p:nvPr/>
            </p:nvSpPr>
            <p:spPr bwMode="auto">
              <a:xfrm>
                <a:off x="5614988" y="1879600"/>
                <a:ext cx="1023938" cy="646113"/>
              </a:xfrm>
              <a:custGeom>
                <a:avLst/>
                <a:gdLst/>
                <a:ahLst/>
                <a:cxnLst>
                  <a:cxn ang="0">
                    <a:pos x="585" y="307"/>
                  </a:cxn>
                  <a:cxn ang="0">
                    <a:pos x="573" y="287"/>
                  </a:cxn>
                  <a:cxn ang="0">
                    <a:pos x="614" y="256"/>
                  </a:cxn>
                  <a:cxn ang="0">
                    <a:pos x="588" y="246"/>
                  </a:cxn>
                  <a:cxn ang="0">
                    <a:pos x="570" y="255"/>
                  </a:cxn>
                  <a:cxn ang="0">
                    <a:pos x="552" y="236"/>
                  </a:cxn>
                  <a:cxn ang="0">
                    <a:pos x="590" y="209"/>
                  </a:cxn>
                  <a:cxn ang="0">
                    <a:pos x="606" y="212"/>
                  </a:cxn>
                  <a:cxn ang="0">
                    <a:pos x="634" y="216"/>
                  </a:cxn>
                  <a:cxn ang="0">
                    <a:pos x="648" y="231"/>
                  </a:cxn>
                  <a:cxn ang="0">
                    <a:pos x="648" y="248"/>
                  </a:cxn>
                  <a:cxn ang="0">
                    <a:pos x="666" y="254"/>
                  </a:cxn>
                  <a:cxn ang="0">
                    <a:pos x="659" y="264"/>
                  </a:cxn>
                  <a:cxn ang="0">
                    <a:pos x="665" y="275"/>
                  </a:cxn>
                  <a:cxn ang="0">
                    <a:pos x="664" y="290"/>
                  </a:cxn>
                  <a:cxn ang="0">
                    <a:pos x="668" y="295"/>
                  </a:cxn>
                  <a:cxn ang="0">
                    <a:pos x="690" y="286"/>
                  </a:cxn>
                  <a:cxn ang="0">
                    <a:pos x="683" y="232"/>
                  </a:cxn>
                  <a:cxn ang="0">
                    <a:pos x="688" y="210"/>
                  </a:cxn>
                  <a:cxn ang="0">
                    <a:pos x="721" y="172"/>
                  </a:cxn>
                  <a:cxn ang="0">
                    <a:pos x="745" y="132"/>
                  </a:cxn>
                  <a:cxn ang="0">
                    <a:pos x="769" y="81"/>
                  </a:cxn>
                  <a:cxn ang="0">
                    <a:pos x="710" y="73"/>
                  </a:cxn>
                  <a:cxn ang="0">
                    <a:pos x="624" y="0"/>
                  </a:cxn>
                  <a:cxn ang="0">
                    <a:pos x="458" y="68"/>
                  </a:cxn>
                  <a:cxn ang="0">
                    <a:pos x="355" y="33"/>
                  </a:cxn>
                  <a:cxn ang="0">
                    <a:pos x="284" y="55"/>
                  </a:cxn>
                  <a:cxn ang="0">
                    <a:pos x="218" y="53"/>
                  </a:cxn>
                  <a:cxn ang="0">
                    <a:pos x="123" y="108"/>
                  </a:cxn>
                  <a:cxn ang="0">
                    <a:pos x="17" y="207"/>
                  </a:cxn>
                  <a:cxn ang="0">
                    <a:pos x="15" y="251"/>
                  </a:cxn>
                  <a:cxn ang="0">
                    <a:pos x="25" y="261"/>
                  </a:cxn>
                  <a:cxn ang="0">
                    <a:pos x="50" y="280"/>
                  </a:cxn>
                  <a:cxn ang="0">
                    <a:pos x="83" y="284"/>
                  </a:cxn>
                  <a:cxn ang="0">
                    <a:pos x="73" y="317"/>
                  </a:cxn>
                  <a:cxn ang="0">
                    <a:pos x="63" y="326"/>
                  </a:cxn>
                  <a:cxn ang="0">
                    <a:pos x="73" y="343"/>
                  </a:cxn>
                  <a:cxn ang="0">
                    <a:pos x="110" y="357"/>
                  </a:cxn>
                  <a:cxn ang="0">
                    <a:pos x="132" y="373"/>
                  </a:cxn>
                  <a:cxn ang="0">
                    <a:pos x="160" y="384"/>
                  </a:cxn>
                  <a:cxn ang="0">
                    <a:pos x="186" y="382"/>
                  </a:cxn>
                  <a:cxn ang="0">
                    <a:pos x="210" y="381"/>
                  </a:cxn>
                  <a:cxn ang="0">
                    <a:pos x="255" y="372"/>
                  </a:cxn>
                  <a:cxn ang="0">
                    <a:pos x="275" y="366"/>
                  </a:cxn>
                  <a:cxn ang="0">
                    <a:pos x="282" y="362"/>
                  </a:cxn>
                  <a:cxn ang="0">
                    <a:pos x="316" y="400"/>
                  </a:cxn>
                  <a:cxn ang="0">
                    <a:pos x="306" y="439"/>
                  </a:cxn>
                  <a:cxn ang="0">
                    <a:pos x="324" y="450"/>
                  </a:cxn>
                  <a:cxn ang="0">
                    <a:pos x="346" y="467"/>
                  </a:cxn>
                  <a:cxn ang="0">
                    <a:pos x="351" y="472"/>
                  </a:cxn>
                  <a:cxn ang="0">
                    <a:pos x="353" y="457"/>
                  </a:cxn>
                  <a:cxn ang="0">
                    <a:pos x="379" y="454"/>
                  </a:cxn>
                  <a:cxn ang="0">
                    <a:pos x="416" y="453"/>
                  </a:cxn>
                  <a:cxn ang="0">
                    <a:pos x="431" y="470"/>
                  </a:cxn>
                  <a:cxn ang="0">
                    <a:pos x="454" y="486"/>
                  </a:cxn>
                  <a:cxn ang="0">
                    <a:pos x="476" y="470"/>
                  </a:cxn>
                  <a:cxn ang="0">
                    <a:pos x="503" y="455"/>
                  </a:cxn>
                  <a:cxn ang="0">
                    <a:pos x="552" y="439"/>
                  </a:cxn>
                  <a:cxn ang="0">
                    <a:pos x="576" y="406"/>
                  </a:cxn>
                  <a:cxn ang="0">
                    <a:pos x="604" y="355"/>
                  </a:cxn>
                  <a:cxn ang="0">
                    <a:pos x="586" y="307"/>
                  </a:cxn>
                </a:cxnLst>
                <a:rect l="0" t="0" r="r" b="b"/>
                <a:pathLst>
                  <a:path w="769" h="486">
                    <a:moveTo>
                      <a:pt x="586" y="307"/>
                    </a:moveTo>
                    <a:cubicBezTo>
                      <a:pt x="585" y="307"/>
                      <a:pt x="585" y="307"/>
                      <a:pt x="585" y="307"/>
                    </a:cubicBezTo>
                    <a:cubicBezTo>
                      <a:pt x="585" y="307"/>
                      <a:pt x="585" y="300"/>
                      <a:pt x="585" y="298"/>
                    </a:cubicBezTo>
                    <a:cubicBezTo>
                      <a:pt x="582" y="298"/>
                      <a:pt x="573" y="294"/>
                      <a:pt x="573" y="287"/>
                    </a:cubicBezTo>
                    <a:cubicBezTo>
                      <a:pt x="573" y="282"/>
                      <a:pt x="581" y="282"/>
                      <a:pt x="582" y="276"/>
                    </a:cubicBezTo>
                    <a:cubicBezTo>
                      <a:pt x="586" y="264"/>
                      <a:pt x="605" y="264"/>
                      <a:pt x="614" y="256"/>
                    </a:cubicBezTo>
                    <a:cubicBezTo>
                      <a:pt x="611" y="251"/>
                      <a:pt x="604" y="256"/>
                      <a:pt x="598" y="252"/>
                    </a:cubicBezTo>
                    <a:cubicBezTo>
                      <a:pt x="595" y="250"/>
                      <a:pt x="593" y="246"/>
                      <a:pt x="588" y="246"/>
                    </a:cubicBezTo>
                    <a:cubicBezTo>
                      <a:pt x="585" y="246"/>
                      <a:pt x="585" y="256"/>
                      <a:pt x="582" y="256"/>
                    </a:cubicBezTo>
                    <a:cubicBezTo>
                      <a:pt x="578" y="256"/>
                      <a:pt x="574" y="257"/>
                      <a:pt x="570" y="255"/>
                    </a:cubicBezTo>
                    <a:cubicBezTo>
                      <a:pt x="565" y="252"/>
                      <a:pt x="567" y="247"/>
                      <a:pt x="562" y="243"/>
                    </a:cubicBezTo>
                    <a:cubicBezTo>
                      <a:pt x="560" y="242"/>
                      <a:pt x="552" y="240"/>
                      <a:pt x="552" y="236"/>
                    </a:cubicBezTo>
                    <a:cubicBezTo>
                      <a:pt x="552" y="227"/>
                      <a:pt x="565" y="230"/>
                      <a:pt x="571" y="225"/>
                    </a:cubicBezTo>
                    <a:cubicBezTo>
                      <a:pt x="577" y="221"/>
                      <a:pt x="587" y="215"/>
                      <a:pt x="590" y="209"/>
                    </a:cubicBezTo>
                    <a:cubicBezTo>
                      <a:pt x="591" y="208"/>
                      <a:pt x="593" y="203"/>
                      <a:pt x="597" y="203"/>
                    </a:cubicBezTo>
                    <a:cubicBezTo>
                      <a:pt x="601" y="203"/>
                      <a:pt x="606" y="209"/>
                      <a:pt x="606" y="212"/>
                    </a:cubicBezTo>
                    <a:cubicBezTo>
                      <a:pt x="606" y="219"/>
                      <a:pt x="597" y="222"/>
                      <a:pt x="597" y="230"/>
                    </a:cubicBezTo>
                    <a:cubicBezTo>
                      <a:pt x="610" y="230"/>
                      <a:pt x="620" y="216"/>
                      <a:pt x="634" y="216"/>
                    </a:cubicBezTo>
                    <a:cubicBezTo>
                      <a:pt x="639" y="216"/>
                      <a:pt x="641" y="221"/>
                      <a:pt x="648" y="221"/>
                    </a:cubicBezTo>
                    <a:cubicBezTo>
                      <a:pt x="646" y="226"/>
                      <a:pt x="648" y="226"/>
                      <a:pt x="648" y="231"/>
                    </a:cubicBezTo>
                    <a:cubicBezTo>
                      <a:pt x="648" y="235"/>
                      <a:pt x="643" y="235"/>
                      <a:pt x="643" y="240"/>
                    </a:cubicBezTo>
                    <a:cubicBezTo>
                      <a:pt x="643" y="242"/>
                      <a:pt x="645" y="248"/>
                      <a:pt x="648" y="248"/>
                    </a:cubicBezTo>
                    <a:cubicBezTo>
                      <a:pt x="649" y="248"/>
                      <a:pt x="651" y="245"/>
                      <a:pt x="654" y="245"/>
                    </a:cubicBezTo>
                    <a:cubicBezTo>
                      <a:pt x="659" y="245"/>
                      <a:pt x="666" y="249"/>
                      <a:pt x="666" y="254"/>
                    </a:cubicBezTo>
                    <a:cubicBezTo>
                      <a:pt x="666" y="257"/>
                      <a:pt x="662" y="260"/>
                      <a:pt x="659" y="260"/>
                    </a:cubicBezTo>
                    <a:cubicBezTo>
                      <a:pt x="659" y="264"/>
                      <a:pt x="659" y="264"/>
                      <a:pt x="659" y="264"/>
                    </a:cubicBezTo>
                    <a:cubicBezTo>
                      <a:pt x="660" y="265"/>
                      <a:pt x="660" y="267"/>
                      <a:pt x="663" y="268"/>
                    </a:cubicBezTo>
                    <a:cubicBezTo>
                      <a:pt x="663" y="270"/>
                      <a:pt x="665" y="272"/>
                      <a:pt x="665" y="275"/>
                    </a:cubicBezTo>
                    <a:cubicBezTo>
                      <a:pt x="665" y="276"/>
                      <a:pt x="661" y="282"/>
                      <a:pt x="661" y="285"/>
                    </a:cubicBezTo>
                    <a:cubicBezTo>
                      <a:pt x="661" y="287"/>
                      <a:pt x="661" y="289"/>
                      <a:pt x="664" y="290"/>
                    </a:cubicBezTo>
                    <a:cubicBezTo>
                      <a:pt x="663" y="292"/>
                      <a:pt x="661" y="293"/>
                      <a:pt x="661" y="295"/>
                    </a:cubicBezTo>
                    <a:cubicBezTo>
                      <a:pt x="668" y="295"/>
                      <a:pt x="668" y="295"/>
                      <a:pt x="668" y="295"/>
                    </a:cubicBezTo>
                    <a:cubicBezTo>
                      <a:pt x="670" y="293"/>
                      <a:pt x="671" y="293"/>
                      <a:pt x="676" y="291"/>
                    </a:cubicBezTo>
                    <a:cubicBezTo>
                      <a:pt x="676" y="287"/>
                      <a:pt x="687" y="287"/>
                      <a:pt x="690" y="286"/>
                    </a:cubicBezTo>
                    <a:cubicBezTo>
                      <a:pt x="696" y="284"/>
                      <a:pt x="699" y="279"/>
                      <a:pt x="699" y="269"/>
                    </a:cubicBezTo>
                    <a:cubicBezTo>
                      <a:pt x="699" y="252"/>
                      <a:pt x="692" y="242"/>
                      <a:pt x="683" y="232"/>
                    </a:cubicBezTo>
                    <a:cubicBezTo>
                      <a:pt x="679" y="228"/>
                      <a:pt x="674" y="224"/>
                      <a:pt x="675" y="217"/>
                    </a:cubicBezTo>
                    <a:cubicBezTo>
                      <a:pt x="680" y="217"/>
                      <a:pt x="685" y="214"/>
                      <a:pt x="688" y="210"/>
                    </a:cubicBezTo>
                    <a:cubicBezTo>
                      <a:pt x="691" y="207"/>
                      <a:pt x="699" y="203"/>
                      <a:pt x="701" y="199"/>
                    </a:cubicBezTo>
                    <a:cubicBezTo>
                      <a:pt x="707" y="187"/>
                      <a:pt x="710" y="180"/>
                      <a:pt x="721" y="172"/>
                    </a:cubicBezTo>
                    <a:cubicBezTo>
                      <a:pt x="721" y="172"/>
                      <a:pt x="738" y="153"/>
                      <a:pt x="723" y="143"/>
                    </a:cubicBezTo>
                    <a:cubicBezTo>
                      <a:pt x="717" y="139"/>
                      <a:pt x="735" y="138"/>
                      <a:pt x="745" y="132"/>
                    </a:cubicBezTo>
                    <a:cubicBezTo>
                      <a:pt x="756" y="126"/>
                      <a:pt x="760" y="102"/>
                      <a:pt x="769" y="92"/>
                    </a:cubicBezTo>
                    <a:cubicBezTo>
                      <a:pt x="769" y="81"/>
                      <a:pt x="769" y="81"/>
                      <a:pt x="769" y="81"/>
                    </a:cubicBezTo>
                    <a:cubicBezTo>
                      <a:pt x="751" y="81"/>
                      <a:pt x="749" y="95"/>
                      <a:pt x="734" y="95"/>
                    </a:cubicBezTo>
                    <a:cubicBezTo>
                      <a:pt x="721" y="95"/>
                      <a:pt x="716" y="78"/>
                      <a:pt x="710" y="73"/>
                    </a:cubicBezTo>
                    <a:cubicBezTo>
                      <a:pt x="702" y="65"/>
                      <a:pt x="683" y="64"/>
                      <a:pt x="677" y="55"/>
                    </a:cubicBezTo>
                    <a:cubicBezTo>
                      <a:pt x="662" y="31"/>
                      <a:pt x="663" y="0"/>
                      <a:pt x="624" y="0"/>
                    </a:cubicBezTo>
                    <a:cubicBezTo>
                      <a:pt x="568" y="0"/>
                      <a:pt x="589" y="74"/>
                      <a:pt x="547" y="57"/>
                    </a:cubicBezTo>
                    <a:cubicBezTo>
                      <a:pt x="515" y="45"/>
                      <a:pt x="483" y="68"/>
                      <a:pt x="458" y="68"/>
                    </a:cubicBezTo>
                    <a:cubicBezTo>
                      <a:pt x="430" y="68"/>
                      <a:pt x="422" y="46"/>
                      <a:pt x="395" y="46"/>
                    </a:cubicBezTo>
                    <a:cubicBezTo>
                      <a:pt x="383" y="46"/>
                      <a:pt x="365" y="61"/>
                      <a:pt x="355" y="33"/>
                    </a:cubicBezTo>
                    <a:cubicBezTo>
                      <a:pt x="352" y="26"/>
                      <a:pt x="325" y="22"/>
                      <a:pt x="317" y="22"/>
                    </a:cubicBezTo>
                    <a:cubicBezTo>
                      <a:pt x="304" y="22"/>
                      <a:pt x="309" y="55"/>
                      <a:pt x="284" y="55"/>
                    </a:cubicBezTo>
                    <a:cubicBezTo>
                      <a:pt x="266" y="55"/>
                      <a:pt x="247" y="42"/>
                      <a:pt x="236" y="42"/>
                    </a:cubicBezTo>
                    <a:cubicBezTo>
                      <a:pt x="229" y="42"/>
                      <a:pt x="221" y="51"/>
                      <a:pt x="218" y="53"/>
                    </a:cubicBezTo>
                    <a:cubicBezTo>
                      <a:pt x="196" y="66"/>
                      <a:pt x="170" y="66"/>
                      <a:pt x="152" y="81"/>
                    </a:cubicBezTo>
                    <a:cubicBezTo>
                      <a:pt x="145" y="88"/>
                      <a:pt x="159" y="112"/>
                      <a:pt x="123" y="108"/>
                    </a:cubicBezTo>
                    <a:cubicBezTo>
                      <a:pt x="110" y="106"/>
                      <a:pt x="108" y="133"/>
                      <a:pt x="86" y="137"/>
                    </a:cubicBezTo>
                    <a:cubicBezTo>
                      <a:pt x="86" y="186"/>
                      <a:pt x="58" y="207"/>
                      <a:pt x="17" y="207"/>
                    </a:cubicBezTo>
                    <a:cubicBezTo>
                      <a:pt x="10" y="207"/>
                      <a:pt x="1" y="227"/>
                      <a:pt x="0" y="236"/>
                    </a:cubicBezTo>
                    <a:cubicBezTo>
                      <a:pt x="11" y="238"/>
                      <a:pt x="13" y="241"/>
                      <a:pt x="15" y="251"/>
                    </a:cubicBezTo>
                    <a:cubicBezTo>
                      <a:pt x="15" y="253"/>
                      <a:pt x="15" y="253"/>
                      <a:pt x="15" y="253"/>
                    </a:cubicBezTo>
                    <a:cubicBezTo>
                      <a:pt x="15" y="261"/>
                      <a:pt x="19" y="259"/>
                      <a:pt x="25" y="261"/>
                    </a:cubicBezTo>
                    <a:cubicBezTo>
                      <a:pt x="30" y="262"/>
                      <a:pt x="28" y="268"/>
                      <a:pt x="31" y="271"/>
                    </a:cubicBezTo>
                    <a:cubicBezTo>
                      <a:pt x="37" y="277"/>
                      <a:pt x="42" y="277"/>
                      <a:pt x="50" y="280"/>
                    </a:cubicBezTo>
                    <a:cubicBezTo>
                      <a:pt x="58" y="279"/>
                      <a:pt x="61" y="272"/>
                      <a:pt x="69" y="272"/>
                    </a:cubicBezTo>
                    <a:cubicBezTo>
                      <a:pt x="73" y="272"/>
                      <a:pt x="83" y="280"/>
                      <a:pt x="83" y="284"/>
                    </a:cubicBezTo>
                    <a:cubicBezTo>
                      <a:pt x="83" y="296"/>
                      <a:pt x="66" y="294"/>
                      <a:pt x="66" y="306"/>
                    </a:cubicBezTo>
                    <a:cubicBezTo>
                      <a:pt x="66" y="311"/>
                      <a:pt x="73" y="312"/>
                      <a:pt x="73" y="317"/>
                    </a:cubicBezTo>
                    <a:cubicBezTo>
                      <a:pt x="73" y="323"/>
                      <a:pt x="68" y="322"/>
                      <a:pt x="63" y="322"/>
                    </a:cubicBezTo>
                    <a:cubicBezTo>
                      <a:pt x="63" y="326"/>
                      <a:pt x="63" y="326"/>
                      <a:pt x="63" y="326"/>
                    </a:cubicBezTo>
                    <a:cubicBezTo>
                      <a:pt x="64" y="331"/>
                      <a:pt x="64" y="335"/>
                      <a:pt x="65" y="340"/>
                    </a:cubicBezTo>
                    <a:cubicBezTo>
                      <a:pt x="66" y="343"/>
                      <a:pt x="71" y="342"/>
                      <a:pt x="73" y="343"/>
                    </a:cubicBezTo>
                    <a:cubicBezTo>
                      <a:pt x="80" y="345"/>
                      <a:pt x="83" y="351"/>
                      <a:pt x="91" y="353"/>
                    </a:cubicBezTo>
                    <a:cubicBezTo>
                      <a:pt x="100" y="355"/>
                      <a:pt x="105" y="352"/>
                      <a:pt x="110" y="357"/>
                    </a:cubicBezTo>
                    <a:cubicBezTo>
                      <a:pt x="116" y="363"/>
                      <a:pt x="120" y="361"/>
                      <a:pt x="127" y="364"/>
                    </a:cubicBezTo>
                    <a:cubicBezTo>
                      <a:pt x="130" y="366"/>
                      <a:pt x="130" y="369"/>
                      <a:pt x="132" y="373"/>
                    </a:cubicBezTo>
                    <a:cubicBezTo>
                      <a:pt x="133" y="376"/>
                      <a:pt x="137" y="372"/>
                      <a:pt x="139" y="373"/>
                    </a:cubicBezTo>
                    <a:cubicBezTo>
                      <a:pt x="146" y="378"/>
                      <a:pt x="150" y="384"/>
                      <a:pt x="160" y="384"/>
                    </a:cubicBezTo>
                    <a:cubicBezTo>
                      <a:pt x="166" y="384"/>
                      <a:pt x="172" y="384"/>
                      <a:pt x="178" y="384"/>
                    </a:cubicBezTo>
                    <a:cubicBezTo>
                      <a:pt x="182" y="384"/>
                      <a:pt x="184" y="382"/>
                      <a:pt x="186" y="382"/>
                    </a:cubicBezTo>
                    <a:cubicBezTo>
                      <a:pt x="189" y="382"/>
                      <a:pt x="190" y="389"/>
                      <a:pt x="191" y="392"/>
                    </a:cubicBezTo>
                    <a:cubicBezTo>
                      <a:pt x="197" y="389"/>
                      <a:pt x="199" y="381"/>
                      <a:pt x="210" y="381"/>
                    </a:cubicBezTo>
                    <a:cubicBezTo>
                      <a:pt x="219" y="381"/>
                      <a:pt x="224" y="386"/>
                      <a:pt x="231" y="386"/>
                    </a:cubicBezTo>
                    <a:cubicBezTo>
                      <a:pt x="238" y="386"/>
                      <a:pt x="252" y="374"/>
                      <a:pt x="255" y="372"/>
                    </a:cubicBezTo>
                    <a:cubicBezTo>
                      <a:pt x="258" y="370"/>
                      <a:pt x="259" y="369"/>
                      <a:pt x="260" y="367"/>
                    </a:cubicBezTo>
                    <a:cubicBezTo>
                      <a:pt x="264" y="363"/>
                      <a:pt x="270" y="368"/>
                      <a:pt x="275" y="366"/>
                    </a:cubicBezTo>
                    <a:cubicBezTo>
                      <a:pt x="279" y="362"/>
                      <a:pt x="279" y="362"/>
                      <a:pt x="279" y="362"/>
                    </a:cubicBezTo>
                    <a:cubicBezTo>
                      <a:pt x="282" y="362"/>
                      <a:pt x="282" y="362"/>
                      <a:pt x="282" y="362"/>
                    </a:cubicBezTo>
                    <a:cubicBezTo>
                      <a:pt x="285" y="377"/>
                      <a:pt x="294" y="376"/>
                      <a:pt x="305" y="381"/>
                    </a:cubicBezTo>
                    <a:cubicBezTo>
                      <a:pt x="309" y="388"/>
                      <a:pt x="316" y="391"/>
                      <a:pt x="316" y="400"/>
                    </a:cubicBezTo>
                    <a:cubicBezTo>
                      <a:pt x="316" y="417"/>
                      <a:pt x="304" y="418"/>
                      <a:pt x="304" y="434"/>
                    </a:cubicBezTo>
                    <a:cubicBezTo>
                      <a:pt x="304" y="436"/>
                      <a:pt x="305" y="439"/>
                      <a:pt x="306" y="439"/>
                    </a:cubicBezTo>
                    <a:cubicBezTo>
                      <a:pt x="309" y="439"/>
                      <a:pt x="312" y="436"/>
                      <a:pt x="315" y="436"/>
                    </a:cubicBezTo>
                    <a:cubicBezTo>
                      <a:pt x="319" y="436"/>
                      <a:pt x="320" y="449"/>
                      <a:pt x="324" y="450"/>
                    </a:cubicBezTo>
                    <a:cubicBezTo>
                      <a:pt x="324" y="459"/>
                      <a:pt x="330" y="468"/>
                      <a:pt x="338" y="468"/>
                    </a:cubicBezTo>
                    <a:cubicBezTo>
                      <a:pt x="342" y="468"/>
                      <a:pt x="343" y="467"/>
                      <a:pt x="346" y="467"/>
                    </a:cubicBezTo>
                    <a:cubicBezTo>
                      <a:pt x="348" y="467"/>
                      <a:pt x="348" y="467"/>
                      <a:pt x="348" y="467"/>
                    </a:cubicBezTo>
                    <a:cubicBezTo>
                      <a:pt x="348" y="471"/>
                      <a:pt x="350" y="472"/>
                      <a:pt x="351" y="472"/>
                    </a:cubicBezTo>
                    <a:cubicBezTo>
                      <a:pt x="352" y="472"/>
                      <a:pt x="353" y="470"/>
                      <a:pt x="353" y="468"/>
                    </a:cubicBezTo>
                    <a:cubicBezTo>
                      <a:pt x="353" y="464"/>
                      <a:pt x="353" y="461"/>
                      <a:pt x="353" y="457"/>
                    </a:cubicBezTo>
                    <a:cubicBezTo>
                      <a:pt x="353" y="457"/>
                      <a:pt x="363" y="454"/>
                      <a:pt x="365" y="454"/>
                    </a:cubicBezTo>
                    <a:cubicBezTo>
                      <a:pt x="379" y="454"/>
                      <a:pt x="379" y="454"/>
                      <a:pt x="379" y="454"/>
                    </a:cubicBezTo>
                    <a:cubicBezTo>
                      <a:pt x="385" y="457"/>
                      <a:pt x="390" y="448"/>
                      <a:pt x="397" y="448"/>
                    </a:cubicBezTo>
                    <a:cubicBezTo>
                      <a:pt x="404" y="448"/>
                      <a:pt x="408" y="453"/>
                      <a:pt x="416" y="453"/>
                    </a:cubicBezTo>
                    <a:cubicBezTo>
                      <a:pt x="416" y="464"/>
                      <a:pt x="424" y="468"/>
                      <a:pt x="431" y="470"/>
                    </a:cubicBezTo>
                    <a:cubicBezTo>
                      <a:pt x="431" y="470"/>
                      <a:pt x="431" y="470"/>
                      <a:pt x="431" y="470"/>
                    </a:cubicBezTo>
                    <a:cubicBezTo>
                      <a:pt x="439" y="474"/>
                      <a:pt x="444" y="471"/>
                      <a:pt x="452" y="475"/>
                    </a:cubicBezTo>
                    <a:cubicBezTo>
                      <a:pt x="452" y="477"/>
                      <a:pt x="451" y="486"/>
                      <a:pt x="454" y="486"/>
                    </a:cubicBezTo>
                    <a:cubicBezTo>
                      <a:pt x="459" y="486"/>
                      <a:pt x="457" y="480"/>
                      <a:pt x="460" y="477"/>
                    </a:cubicBezTo>
                    <a:cubicBezTo>
                      <a:pt x="463" y="474"/>
                      <a:pt x="472" y="472"/>
                      <a:pt x="476" y="470"/>
                    </a:cubicBezTo>
                    <a:cubicBezTo>
                      <a:pt x="484" y="466"/>
                      <a:pt x="492" y="468"/>
                      <a:pt x="498" y="463"/>
                    </a:cubicBezTo>
                    <a:cubicBezTo>
                      <a:pt x="498" y="463"/>
                      <a:pt x="502" y="455"/>
                      <a:pt x="503" y="455"/>
                    </a:cubicBezTo>
                    <a:cubicBezTo>
                      <a:pt x="507" y="455"/>
                      <a:pt x="510" y="458"/>
                      <a:pt x="514" y="458"/>
                    </a:cubicBezTo>
                    <a:cubicBezTo>
                      <a:pt x="534" y="458"/>
                      <a:pt x="539" y="446"/>
                      <a:pt x="552" y="439"/>
                    </a:cubicBezTo>
                    <a:cubicBezTo>
                      <a:pt x="555" y="437"/>
                      <a:pt x="557" y="435"/>
                      <a:pt x="558" y="431"/>
                    </a:cubicBezTo>
                    <a:cubicBezTo>
                      <a:pt x="569" y="431"/>
                      <a:pt x="572" y="414"/>
                      <a:pt x="576" y="406"/>
                    </a:cubicBezTo>
                    <a:cubicBezTo>
                      <a:pt x="578" y="401"/>
                      <a:pt x="590" y="383"/>
                      <a:pt x="597" y="382"/>
                    </a:cubicBezTo>
                    <a:cubicBezTo>
                      <a:pt x="597" y="372"/>
                      <a:pt x="604" y="368"/>
                      <a:pt x="604" y="355"/>
                    </a:cubicBezTo>
                    <a:cubicBezTo>
                      <a:pt x="604" y="336"/>
                      <a:pt x="599" y="329"/>
                      <a:pt x="591" y="317"/>
                    </a:cubicBezTo>
                    <a:cubicBezTo>
                      <a:pt x="590" y="315"/>
                      <a:pt x="590" y="309"/>
                      <a:pt x="586" y="30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60" name="Freeform 148"/>
              <p:cNvSpPr>
                <a:spLocks/>
              </p:cNvSpPr>
              <p:nvPr/>
            </p:nvSpPr>
            <p:spPr bwMode="auto">
              <a:xfrm>
                <a:off x="7369175" y="1395413"/>
                <a:ext cx="58738" cy="25400"/>
              </a:xfrm>
              <a:custGeom>
                <a:avLst/>
                <a:gdLst/>
                <a:ahLst/>
                <a:cxnLst>
                  <a:cxn ang="0">
                    <a:pos x="4" y="19"/>
                  </a:cxn>
                  <a:cxn ang="0">
                    <a:pos x="0" y="14"/>
                  </a:cxn>
                  <a:cxn ang="0">
                    <a:pos x="20" y="0"/>
                  </a:cxn>
                  <a:cxn ang="0">
                    <a:pos x="44" y="11"/>
                  </a:cxn>
                  <a:cxn ang="0">
                    <a:pos x="4" y="19"/>
                  </a:cxn>
                </a:cxnLst>
                <a:rect l="0" t="0" r="r" b="b"/>
                <a:pathLst>
                  <a:path w="44" h="19">
                    <a:moveTo>
                      <a:pt x="4" y="19"/>
                    </a:moveTo>
                    <a:cubicBezTo>
                      <a:pt x="1" y="19"/>
                      <a:pt x="0" y="17"/>
                      <a:pt x="0" y="14"/>
                    </a:cubicBezTo>
                    <a:cubicBezTo>
                      <a:pt x="0" y="8"/>
                      <a:pt x="13" y="0"/>
                      <a:pt x="20" y="0"/>
                    </a:cubicBezTo>
                    <a:cubicBezTo>
                      <a:pt x="27" y="0"/>
                      <a:pt x="44" y="4"/>
                      <a:pt x="44" y="11"/>
                    </a:cubicBezTo>
                    <a:cubicBezTo>
                      <a:pt x="44" y="17"/>
                      <a:pt x="9" y="19"/>
                      <a:pt x="4" y="1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61" name="Freeform 149"/>
              <p:cNvSpPr>
                <a:spLocks/>
              </p:cNvSpPr>
              <p:nvPr/>
            </p:nvSpPr>
            <p:spPr bwMode="auto">
              <a:xfrm>
                <a:off x="7191375" y="1443038"/>
                <a:ext cx="23813" cy="14288"/>
              </a:xfrm>
              <a:custGeom>
                <a:avLst/>
                <a:gdLst/>
                <a:ahLst/>
                <a:cxnLst>
                  <a:cxn ang="0">
                    <a:pos x="13" y="10"/>
                  </a:cxn>
                  <a:cxn ang="0">
                    <a:pos x="18" y="6"/>
                  </a:cxn>
                  <a:cxn ang="0">
                    <a:pos x="15" y="0"/>
                  </a:cxn>
                  <a:cxn ang="0">
                    <a:pos x="0" y="0"/>
                  </a:cxn>
                  <a:cxn ang="0">
                    <a:pos x="13" y="10"/>
                  </a:cxn>
                </a:cxnLst>
                <a:rect l="0" t="0" r="r" b="b"/>
                <a:pathLst>
                  <a:path w="18" h="10">
                    <a:moveTo>
                      <a:pt x="13" y="10"/>
                    </a:moveTo>
                    <a:cubicBezTo>
                      <a:pt x="15" y="10"/>
                      <a:pt x="18" y="8"/>
                      <a:pt x="18" y="6"/>
                    </a:cubicBezTo>
                    <a:cubicBezTo>
                      <a:pt x="18" y="3"/>
                      <a:pt x="15" y="2"/>
                      <a:pt x="1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" y="6"/>
                      <a:pt x="7" y="10"/>
                      <a:pt x="13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62" name="Freeform 150"/>
              <p:cNvSpPr>
                <a:spLocks/>
              </p:cNvSpPr>
              <p:nvPr/>
            </p:nvSpPr>
            <p:spPr bwMode="auto">
              <a:xfrm>
                <a:off x="6645275" y="1257300"/>
                <a:ext cx="11113" cy="12700"/>
              </a:xfrm>
              <a:custGeom>
                <a:avLst/>
                <a:gdLst/>
                <a:ahLst/>
                <a:cxnLst>
                  <a:cxn ang="0">
                    <a:pos x="8" y="5"/>
                  </a:cxn>
                  <a:cxn ang="0">
                    <a:pos x="3" y="0"/>
                  </a:cxn>
                  <a:cxn ang="0">
                    <a:pos x="0" y="7"/>
                  </a:cxn>
                  <a:cxn ang="0">
                    <a:pos x="3" y="10"/>
                  </a:cxn>
                  <a:cxn ang="0">
                    <a:pos x="8" y="4"/>
                  </a:cxn>
                  <a:cxn ang="0">
                    <a:pos x="6" y="4"/>
                  </a:cxn>
                  <a:cxn ang="0">
                    <a:pos x="8" y="5"/>
                  </a:cxn>
                </a:cxnLst>
                <a:rect l="0" t="0" r="r" b="b"/>
                <a:pathLst>
                  <a:path w="8" h="10">
                    <a:moveTo>
                      <a:pt x="8" y="5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2"/>
                      <a:pt x="0" y="4"/>
                      <a:pt x="0" y="7"/>
                    </a:cubicBezTo>
                    <a:cubicBezTo>
                      <a:pt x="0" y="9"/>
                      <a:pt x="1" y="10"/>
                      <a:pt x="3" y="10"/>
                    </a:cubicBezTo>
                    <a:cubicBezTo>
                      <a:pt x="7" y="10"/>
                      <a:pt x="7" y="6"/>
                      <a:pt x="8" y="4"/>
                    </a:cubicBezTo>
                    <a:cubicBezTo>
                      <a:pt x="6" y="4"/>
                      <a:pt x="6" y="4"/>
                      <a:pt x="6" y="4"/>
                    </a:cubicBezTo>
                    <a:lnTo>
                      <a:pt x="8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63" name="Freeform 151"/>
              <p:cNvSpPr>
                <a:spLocks/>
              </p:cNvSpPr>
              <p:nvPr/>
            </p:nvSpPr>
            <p:spPr bwMode="auto">
              <a:xfrm>
                <a:off x="6249988" y="1300163"/>
                <a:ext cx="26988" cy="15875"/>
              </a:xfrm>
              <a:custGeom>
                <a:avLst/>
                <a:gdLst/>
                <a:ahLst/>
                <a:cxnLst>
                  <a:cxn ang="0">
                    <a:pos x="20" y="9"/>
                  </a:cxn>
                  <a:cxn ang="0">
                    <a:pos x="10" y="12"/>
                  </a:cxn>
                  <a:cxn ang="0">
                    <a:pos x="0" y="7"/>
                  </a:cxn>
                  <a:cxn ang="0">
                    <a:pos x="10" y="0"/>
                  </a:cxn>
                  <a:cxn ang="0">
                    <a:pos x="20" y="7"/>
                  </a:cxn>
                  <a:cxn ang="0">
                    <a:pos x="17" y="12"/>
                  </a:cxn>
                  <a:cxn ang="0">
                    <a:pos x="20" y="9"/>
                  </a:cxn>
                </a:cxnLst>
                <a:rect l="0" t="0" r="r" b="b"/>
                <a:pathLst>
                  <a:path w="20" h="12">
                    <a:moveTo>
                      <a:pt x="20" y="9"/>
                    </a:moveTo>
                    <a:cubicBezTo>
                      <a:pt x="17" y="11"/>
                      <a:pt x="14" y="12"/>
                      <a:pt x="10" y="12"/>
                    </a:cubicBezTo>
                    <a:cubicBezTo>
                      <a:pt x="5" y="12"/>
                      <a:pt x="0" y="11"/>
                      <a:pt x="0" y="7"/>
                    </a:cubicBezTo>
                    <a:cubicBezTo>
                      <a:pt x="0" y="3"/>
                      <a:pt x="6" y="0"/>
                      <a:pt x="10" y="0"/>
                    </a:cubicBezTo>
                    <a:cubicBezTo>
                      <a:pt x="16" y="0"/>
                      <a:pt x="20" y="2"/>
                      <a:pt x="20" y="7"/>
                    </a:cubicBezTo>
                    <a:cubicBezTo>
                      <a:pt x="20" y="10"/>
                      <a:pt x="18" y="11"/>
                      <a:pt x="17" y="12"/>
                    </a:cubicBezTo>
                    <a:lnTo>
                      <a:pt x="20" y="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64" name="Freeform 152"/>
              <p:cNvSpPr>
                <a:spLocks/>
              </p:cNvSpPr>
              <p:nvPr/>
            </p:nvSpPr>
            <p:spPr bwMode="auto">
              <a:xfrm>
                <a:off x="6043613" y="1128713"/>
                <a:ext cx="100013" cy="57150"/>
              </a:xfrm>
              <a:custGeom>
                <a:avLst/>
                <a:gdLst/>
                <a:ahLst/>
                <a:cxnLst>
                  <a:cxn ang="0">
                    <a:pos x="6" y="43"/>
                  </a:cxn>
                  <a:cxn ang="0">
                    <a:pos x="0" y="37"/>
                  </a:cxn>
                  <a:cxn ang="0">
                    <a:pos x="8" y="27"/>
                  </a:cxn>
                  <a:cxn ang="0">
                    <a:pos x="39" y="0"/>
                  </a:cxn>
                  <a:cxn ang="0">
                    <a:pos x="45" y="0"/>
                  </a:cxn>
                  <a:cxn ang="0">
                    <a:pos x="44" y="10"/>
                  </a:cxn>
                  <a:cxn ang="0">
                    <a:pos x="52" y="6"/>
                  </a:cxn>
                  <a:cxn ang="0">
                    <a:pos x="76" y="23"/>
                  </a:cxn>
                  <a:cxn ang="0">
                    <a:pos x="45" y="34"/>
                  </a:cxn>
                  <a:cxn ang="0">
                    <a:pos x="30" y="37"/>
                  </a:cxn>
                  <a:cxn ang="0">
                    <a:pos x="6" y="43"/>
                  </a:cxn>
                </a:cxnLst>
                <a:rect l="0" t="0" r="r" b="b"/>
                <a:pathLst>
                  <a:path w="76" h="43">
                    <a:moveTo>
                      <a:pt x="6" y="43"/>
                    </a:moveTo>
                    <a:cubicBezTo>
                      <a:pt x="1" y="43"/>
                      <a:pt x="0" y="41"/>
                      <a:pt x="0" y="37"/>
                    </a:cubicBezTo>
                    <a:cubicBezTo>
                      <a:pt x="0" y="30"/>
                      <a:pt x="5" y="30"/>
                      <a:pt x="8" y="27"/>
                    </a:cubicBezTo>
                    <a:cubicBezTo>
                      <a:pt x="18" y="17"/>
                      <a:pt x="22" y="0"/>
                      <a:pt x="39" y="0"/>
                    </a:cubicBezTo>
                    <a:cubicBezTo>
                      <a:pt x="43" y="0"/>
                      <a:pt x="43" y="0"/>
                      <a:pt x="45" y="0"/>
                    </a:cubicBezTo>
                    <a:cubicBezTo>
                      <a:pt x="45" y="7"/>
                      <a:pt x="47" y="7"/>
                      <a:pt x="44" y="10"/>
                    </a:cubicBezTo>
                    <a:cubicBezTo>
                      <a:pt x="47" y="9"/>
                      <a:pt x="49" y="6"/>
                      <a:pt x="52" y="6"/>
                    </a:cubicBezTo>
                    <a:cubicBezTo>
                      <a:pt x="58" y="6"/>
                      <a:pt x="76" y="17"/>
                      <a:pt x="76" y="23"/>
                    </a:cubicBezTo>
                    <a:cubicBezTo>
                      <a:pt x="76" y="34"/>
                      <a:pt x="53" y="36"/>
                      <a:pt x="45" y="34"/>
                    </a:cubicBezTo>
                    <a:cubicBezTo>
                      <a:pt x="43" y="34"/>
                      <a:pt x="30" y="37"/>
                      <a:pt x="30" y="37"/>
                    </a:cubicBezTo>
                    <a:lnTo>
                      <a:pt x="6" y="4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65" name="Freeform 153"/>
              <p:cNvSpPr>
                <a:spLocks/>
              </p:cNvSpPr>
              <p:nvPr/>
            </p:nvSpPr>
            <p:spPr bwMode="auto">
              <a:xfrm>
                <a:off x="5900738" y="1101725"/>
                <a:ext cx="39688" cy="20638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30" y="7"/>
                  </a:cxn>
                  <a:cxn ang="0">
                    <a:pos x="9" y="16"/>
                  </a:cxn>
                  <a:cxn ang="0">
                    <a:pos x="0" y="5"/>
                  </a:cxn>
                  <a:cxn ang="0">
                    <a:pos x="12" y="0"/>
                  </a:cxn>
                </a:cxnLst>
                <a:rect l="0" t="0" r="r" b="b"/>
                <a:pathLst>
                  <a:path w="30" h="16">
                    <a:moveTo>
                      <a:pt x="12" y="0"/>
                    </a:moveTo>
                    <a:cubicBezTo>
                      <a:pt x="14" y="0"/>
                      <a:pt x="26" y="6"/>
                      <a:pt x="30" y="7"/>
                    </a:cubicBezTo>
                    <a:cubicBezTo>
                      <a:pt x="29" y="15"/>
                      <a:pt x="14" y="16"/>
                      <a:pt x="9" y="16"/>
                    </a:cubicBezTo>
                    <a:cubicBezTo>
                      <a:pt x="6" y="16"/>
                      <a:pt x="0" y="9"/>
                      <a:pt x="0" y="5"/>
                    </a:cubicBezTo>
                    <a:cubicBezTo>
                      <a:pt x="0" y="0"/>
                      <a:pt x="9" y="0"/>
                      <a:pt x="12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66" name="Freeform 154"/>
              <p:cNvSpPr>
                <a:spLocks/>
              </p:cNvSpPr>
              <p:nvPr/>
            </p:nvSpPr>
            <p:spPr bwMode="auto">
              <a:xfrm>
                <a:off x="5913438" y="1057275"/>
                <a:ext cx="139700" cy="98425"/>
              </a:xfrm>
              <a:custGeom>
                <a:avLst/>
                <a:gdLst/>
                <a:ahLst/>
                <a:cxnLst>
                  <a:cxn ang="0">
                    <a:pos x="99" y="68"/>
                  </a:cxn>
                  <a:cxn ang="0">
                    <a:pos x="90" y="74"/>
                  </a:cxn>
                  <a:cxn ang="0">
                    <a:pos x="41" y="66"/>
                  </a:cxn>
                  <a:cxn ang="0">
                    <a:pos x="17" y="50"/>
                  </a:cxn>
                  <a:cxn ang="0">
                    <a:pos x="50" y="36"/>
                  </a:cxn>
                  <a:cxn ang="0">
                    <a:pos x="32" y="36"/>
                  </a:cxn>
                  <a:cxn ang="0">
                    <a:pos x="0" y="26"/>
                  </a:cxn>
                  <a:cxn ang="0">
                    <a:pos x="46" y="0"/>
                  </a:cxn>
                  <a:cxn ang="0">
                    <a:pos x="72" y="17"/>
                  </a:cxn>
                  <a:cxn ang="0">
                    <a:pos x="67" y="18"/>
                  </a:cxn>
                  <a:cxn ang="0">
                    <a:pos x="67" y="27"/>
                  </a:cxn>
                  <a:cxn ang="0">
                    <a:pos x="59" y="35"/>
                  </a:cxn>
                  <a:cxn ang="0">
                    <a:pos x="68" y="35"/>
                  </a:cxn>
                  <a:cxn ang="0">
                    <a:pos x="81" y="39"/>
                  </a:cxn>
                  <a:cxn ang="0">
                    <a:pos x="90" y="39"/>
                  </a:cxn>
                  <a:cxn ang="0">
                    <a:pos x="105" y="48"/>
                  </a:cxn>
                  <a:cxn ang="0">
                    <a:pos x="101" y="57"/>
                  </a:cxn>
                  <a:cxn ang="0">
                    <a:pos x="92" y="62"/>
                  </a:cxn>
                  <a:cxn ang="0">
                    <a:pos x="99" y="68"/>
                  </a:cxn>
                </a:cxnLst>
                <a:rect l="0" t="0" r="r" b="b"/>
                <a:pathLst>
                  <a:path w="105" h="74">
                    <a:moveTo>
                      <a:pt x="99" y="68"/>
                    </a:moveTo>
                    <a:cubicBezTo>
                      <a:pt x="99" y="72"/>
                      <a:pt x="94" y="74"/>
                      <a:pt x="90" y="74"/>
                    </a:cubicBezTo>
                    <a:cubicBezTo>
                      <a:pt x="71" y="74"/>
                      <a:pt x="57" y="66"/>
                      <a:pt x="41" y="66"/>
                    </a:cubicBezTo>
                    <a:cubicBezTo>
                      <a:pt x="35" y="66"/>
                      <a:pt x="24" y="54"/>
                      <a:pt x="17" y="50"/>
                    </a:cubicBezTo>
                    <a:cubicBezTo>
                      <a:pt x="32" y="46"/>
                      <a:pt x="36" y="41"/>
                      <a:pt x="50" y="36"/>
                    </a:cubicBezTo>
                    <a:cubicBezTo>
                      <a:pt x="46" y="36"/>
                      <a:pt x="35" y="36"/>
                      <a:pt x="32" y="36"/>
                    </a:cubicBezTo>
                    <a:cubicBezTo>
                      <a:pt x="20" y="36"/>
                      <a:pt x="11" y="32"/>
                      <a:pt x="0" y="26"/>
                    </a:cubicBezTo>
                    <a:cubicBezTo>
                      <a:pt x="18" y="21"/>
                      <a:pt x="25" y="0"/>
                      <a:pt x="46" y="0"/>
                    </a:cubicBezTo>
                    <a:cubicBezTo>
                      <a:pt x="58" y="0"/>
                      <a:pt x="65" y="12"/>
                      <a:pt x="72" y="17"/>
                    </a:cubicBezTo>
                    <a:cubicBezTo>
                      <a:pt x="68" y="19"/>
                      <a:pt x="69" y="18"/>
                      <a:pt x="67" y="18"/>
                    </a:cubicBezTo>
                    <a:cubicBezTo>
                      <a:pt x="68" y="23"/>
                      <a:pt x="67" y="24"/>
                      <a:pt x="67" y="27"/>
                    </a:cubicBezTo>
                    <a:cubicBezTo>
                      <a:pt x="67" y="29"/>
                      <a:pt x="62" y="33"/>
                      <a:pt x="59" y="35"/>
                    </a:cubicBezTo>
                    <a:cubicBezTo>
                      <a:pt x="63" y="33"/>
                      <a:pt x="65" y="35"/>
                      <a:pt x="68" y="35"/>
                    </a:cubicBezTo>
                    <a:cubicBezTo>
                      <a:pt x="73" y="35"/>
                      <a:pt x="76" y="39"/>
                      <a:pt x="81" y="39"/>
                    </a:cubicBezTo>
                    <a:cubicBezTo>
                      <a:pt x="84" y="39"/>
                      <a:pt x="87" y="39"/>
                      <a:pt x="90" y="39"/>
                    </a:cubicBezTo>
                    <a:cubicBezTo>
                      <a:pt x="99" y="39"/>
                      <a:pt x="99" y="42"/>
                      <a:pt x="105" y="48"/>
                    </a:cubicBezTo>
                    <a:cubicBezTo>
                      <a:pt x="100" y="51"/>
                      <a:pt x="101" y="52"/>
                      <a:pt x="101" y="57"/>
                    </a:cubicBezTo>
                    <a:cubicBezTo>
                      <a:pt x="101" y="61"/>
                      <a:pt x="95" y="62"/>
                      <a:pt x="92" y="62"/>
                    </a:cubicBezTo>
                    <a:cubicBezTo>
                      <a:pt x="95" y="63"/>
                      <a:pt x="99" y="65"/>
                      <a:pt x="99" y="6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67" name="Freeform 155"/>
              <p:cNvSpPr>
                <a:spLocks/>
              </p:cNvSpPr>
              <p:nvPr/>
            </p:nvSpPr>
            <p:spPr bwMode="auto">
              <a:xfrm>
                <a:off x="5973763" y="1212850"/>
                <a:ext cx="17463" cy="12700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7" y="0"/>
                  </a:cxn>
                  <a:cxn ang="0">
                    <a:pos x="13" y="0"/>
                  </a:cxn>
                  <a:cxn ang="0">
                    <a:pos x="5" y="9"/>
                  </a:cxn>
                  <a:cxn ang="0">
                    <a:pos x="0" y="5"/>
                  </a:cxn>
                </a:cxnLst>
                <a:rect l="0" t="0" r="r" b="b"/>
                <a:pathLst>
                  <a:path w="13" h="9">
                    <a:moveTo>
                      <a:pt x="0" y="5"/>
                    </a:moveTo>
                    <a:cubicBezTo>
                      <a:pt x="3" y="3"/>
                      <a:pt x="5" y="1"/>
                      <a:pt x="7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6"/>
                      <a:pt x="10" y="9"/>
                      <a:pt x="5" y="9"/>
                    </a:cubicBezTo>
                    <a:cubicBezTo>
                      <a:pt x="2" y="9"/>
                      <a:pt x="1" y="7"/>
                      <a:pt x="0" y="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68" name="Freeform 156"/>
              <p:cNvSpPr>
                <a:spLocks/>
              </p:cNvSpPr>
              <p:nvPr/>
            </p:nvSpPr>
            <p:spPr bwMode="auto">
              <a:xfrm>
                <a:off x="5886450" y="1060450"/>
                <a:ext cx="23813" cy="7938"/>
              </a:xfrm>
              <a:custGeom>
                <a:avLst/>
                <a:gdLst/>
                <a:ahLst/>
                <a:cxnLst>
                  <a:cxn ang="0">
                    <a:pos x="18" y="4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8" y="4"/>
                  </a:cxn>
                </a:cxnLst>
                <a:rect l="0" t="0" r="r" b="b"/>
                <a:pathLst>
                  <a:path w="18" h="6">
                    <a:moveTo>
                      <a:pt x="18" y="4"/>
                    </a:moveTo>
                    <a:cubicBezTo>
                      <a:pt x="11" y="5"/>
                      <a:pt x="3" y="6"/>
                      <a:pt x="0" y="0"/>
                    </a:cubicBezTo>
                    <a:cubicBezTo>
                      <a:pt x="16" y="0"/>
                      <a:pt x="16" y="0"/>
                      <a:pt x="16" y="0"/>
                    </a:cubicBezTo>
                    <a:lnTo>
                      <a:pt x="18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69" name="Freeform 157"/>
              <p:cNvSpPr>
                <a:spLocks/>
              </p:cNvSpPr>
              <p:nvPr/>
            </p:nvSpPr>
            <p:spPr bwMode="auto">
              <a:xfrm>
                <a:off x="6162675" y="1173163"/>
                <a:ext cx="20638" cy="9525"/>
              </a:xfrm>
              <a:custGeom>
                <a:avLst/>
                <a:gdLst/>
                <a:ahLst/>
                <a:cxnLst>
                  <a:cxn ang="0">
                    <a:pos x="15" y="1"/>
                  </a:cxn>
                  <a:cxn ang="0">
                    <a:pos x="9" y="7"/>
                  </a:cxn>
                  <a:cxn ang="0">
                    <a:pos x="0" y="2"/>
                  </a:cxn>
                  <a:cxn ang="0">
                    <a:pos x="15" y="1"/>
                  </a:cxn>
                </a:cxnLst>
                <a:rect l="0" t="0" r="r" b="b"/>
                <a:pathLst>
                  <a:path w="15" h="7">
                    <a:moveTo>
                      <a:pt x="15" y="1"/>
                    </a:moveTo>
                    <a:cubicBezTo>
                      <a:pt x="14" y="4"/>
                      <a:pt x="12" y="7"/>
                      <a:pt x="9" y="7"/>
                    </a:cubicBezTo>
                    <a:cubicBezTo>
                      <a:pt x="4" y="7"/>
                      <a:pt x="1" y="4"/>
                      <a:pt x="0" y="2"/>
                    </a:cubicBezTo>
                    <a:cubicBezTo>
                      <a:pt x="9" y="0"/>
                      <a:pt x="11" y="2"/>
                      <a:pt x="15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70" name="Freeform 158"/>
              <p:cNvSpPr>
                <a:spLocks/>
              </p:cNvSpPr>
              <p:nvPr/>
            </p:nvSpPr>
            <p:spPr bwMode="auto">
              <a:xfrm>
                <a:off x="5119688" y="1074738"/>
                <a:ext cx="117475" cy="36513"/>
              </a:xfrm>
              <a:custGeom>
                <a:avLst/>
                <a:gdLst/>
                <a:ahLst/>
                <a:cxnLst>
                  <a:cxn ang="0">
                    <a:pos x="76" y="14"/>
                  </a:cxn>
                  <a:cxn ang="0">
                    <a:pos x="58" y="17"/>
                  </a:cxn>
                  <a:cxn ang="0">
                    <a:pos x="49" y="27"/>
                  </a:cxn>
                  <a:cxn ang="0">
                    <a:pos x="44" y="23"/>
                  </a:cxn>
                  <a:cxn ang="0">
                    <a:pos x="44" y="23"/>
                  </a:cxn>
                  <a:cxn ang="0">
                    <a:pos x="32" y="17"/>
                  </a:cxn>
                  <a:cxn ang="0">
                    <a:pos x="41" y="14"/>
                  </a:cxn>
                  <a:cxn ang="0">
                    <a:pos x="33" y="13"/>
                  </a:cxn>
                  <a:cxn ang="0">
                    <a:pos x="40" y="9"/>
                  </a:cxn>
                  <a:cxn ang="0">
                    <a:pos x="30" y="5"/>
                  </a:cxn>
                  <a:cxn ang="0">
                    <a:pos x="10" y="11"/>
                  </a:cxn>
                  <a:cxn ang="0">
                    <a:pos x="0" y="9"/>
                  </a:cxn>
                  <a:cxn ang="0">
                    <a:pos x="34" y="0"/>
                  </a:cxn>
                  <a:cxn ang="0">
                    <a:pos x="60" y="6"/>
                  </a:cxn>
                  <a:cxn ang="0">
                    <a:pos x="76" y="0"/>
                  </a:cxn>
                  <a:cxn ang="0">
                    <a:pos x="89" y="5"/>
                  </a:cxn>
                  <a:cxn ang="0">
                    <a:pos x="78" y="13"/>
                  </a:cxn>
                  <a:cxn ang="0">
                    <a:pos x="73" y="13"/>
                  </a:cxn>
                  <a:cxn ang="0">
                    <a:pos x="73" y="17"/>
                  </a:cxn>
                  <a:cxn ang="0">
                    <a:pos x="76" y="14"/>
                  </a:cxn>
                </a:cxnLst>
                <a:rect l="0" t="0" r="r" b="b"/>
                <a:pathLst>
                  <a:path w="89" h="27">
                    <a:moveTo>
                      <a:pt x="76" y="14"/>
                    </a:moveTo>
                    <a:cubicBezTo>
                      <a:pt x="69" y="19"/>
                      <a:pt x="65" y="13"/>
                      <a:pt x="58" y="17"/>
                    </a:cubicBezTo>
                    <a:cubicBezTo>
                      <a:pt x="54" y="19"/>
                      <a:pt x="53" y="27"/>
                      <a:pt x="49" y="27"/>
                    </a:cubicBezTo>
                    <a:cubicBezTo>
                      <a:pt x="47" y="26"/>
                      <a:pt x="45" y="24"/>
                      <a:pt x="44" y="23"/>
                    </a:cubicBezTo>
                    <a:cubicBezTo>
                      <a:pt x="44" y="23"/>
                      <a:pt x="44" y="23"/>
                      <a:pt x="44" y="23"/>
                    </a:cubicBezTo>
                    <a:cubicBezTo>
                      <a:pt x="38" y="23"/>
                      <a:pt x="33" y="21"/>
                      <a:pt x="32" y="17"/>
                    </a:cubicBezTo>
                    <a:cubicBezTo>
                      <a:pt x="36" y="15"/>
                      <a:pt x="38" y="15"/>
                      <a:pt x="41" y="14"/>
                    </a:cubicBezTo>
                    <a:cubicBezTo>
                      <a:pt x="37" y="14"/>
                      <a:pt x="35" y="13"/>
                      <a:pt x="33" y="13"/>
                    </a:cubicBezTo>
                    <a:cubicBezTo>
                      <a:pt x="36" y="11"/>
                      <a:pt x="38" y="11"/>
                      <a:pt x="40" y="9"/>
                    </a:cubicBezTo>
                    <a:cubicBezTo>
                      <a:pt x="36" y="8"/>
                      <a:pt x="34" y="5"/>
                      <a:pt x="30" y="5"/>
                    </a:cubicBezTo>
                    <a:cubicBezTo>
                      <a:pt x="25" y="5"/>
                      <a:pt x="17" y="11"/>
                      <a:pt x="10" y="11"/>
                    </a:cubicBezTo>
                    <a:cubicBezTo>
                      <a:pt x="7" y="11"/>
                      <a:pt x="4" y="9"/>
                      <a:pt x="0" y="9"/>
                    </a:cubicBezTo>
                    <a:cubicBezTo>
                      <a:pt x="4" y="2"/>
                      <a:pt x="25" y="0"/>
                      <a:pt x="34" y="0"/>
                    </a:cubicBezTo>
                    <a:cubicBezTo>
                      <a:pt x="45" y="0"/>
                      <a:pt x="52" y="6"/>
                      <a:pt x="60" y="6"/>
                    </a:cubicBezTo>
                    <a:cubicBezTo>
                      <a:pt x="67" y="6"/>
                      <a:pt x="70" y="0"/>
                      <a:pt x="76" y="0"/>
                    </a:cubicBezTo>
                    <a:cubicBezTo>
                      <a:pt x="82" y="0"/>
                      <a:pt x="87" y="4"/>
                      <a:pt x="89" y="5"/>
                    </a:cubicBezTo>
                    <a:cubicBezTo>
                      <a:pt x="89" y="13"/>
                      <a:pt x="83" y="9"/>
                      <a:pt x="78" y="13"/>
                    </a:cubicBezTo>
                    <a:cubicBezTo>
                      <a:pt x="76" y="13"/>
                      <a:pt x="75" y="13"/>
                      <a:pt x="73" y="13"/>
                    </a:cubicBezTo>
                    <a:cubicBezTo>
                      <a:pt x="73" y="17"/>
                      <a:pt x="73" y="17"/>
                      <a:pt x="73" y="17"/>
                    </a:cubicBezTo>
                    <a:lnTo>
                      <a:pt x="76" y="1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71" name="Freeform 159"/>
              <p:cNvSpPr>
                <a:spLocks/>
              </p:cNvSpPr>
              <p:nvPr/>
            </p:nvSpPr>
            <p:spPr bwMode="auto">
              <a:xfrm>
                <a:off x="5427663" y="1052513"/>
                <a:ext cx="41275" cy="26988"/>
              </a:xfrm>
              <a:custGeom>
                <a:avLst/>
                <a:gdLst/>
                <a:ahLst/>
                <a:cxnLst>
                  <a:cxn ang="0">
                    <a:pos x="7" y="20"/>
                  </a:cxn>
                  <a:cxn ang="0">
                    <a:pos x="0" y="13"/>
                  </a:cxn>
                  <a:cxn ang="0">
                    <a:pos x="25" y="0"/>
                  </a:cxn>
                  <a:cxn ang="0">
                    <a:pos x="31" y="14"/>
                  </a:cxn>
                  <a:cxn ang="0">
                    <a:pos x="7" y="20"/>
                  </a:cxn>
                </a:cxnLst>
                <a:rect l="0" t="0" r="r" b="b"/>
                <a:pathLst>
                  <a:path w="31" h="20">
                    <a:moveTo>
                      <a:pt x="7" y="20"/>
                    </a:moveTo>
                    <a:cubicBezTo>
                      <a:pt x="2" y="20"/>
                      <a:pt x="0" y="17"/>
                      <a:pt x="0" y="13"/>
                    </a:cubicBezTo>
                    <a:cubicBezTo>
                      <a:pt x="0" y="7"/>
                      <a:pt x="18" y="0"/>
                      <a:pt x="25" y="0"/>
                    </a:cubicBezTo>
                    <a:cubicBezTo>
                      <a:pt x="31" y="14"/>
                      <a:pt x="31" y="14"/>
                      <a:pt x="31" y="14"/>
                    </a:cubicBezTo>
                    <a:cubicBezTo>
                      <a:pt x="28" y="16"/>
                      <a:pt x="11" y="20"/>
                      <a:pt x="7" y="2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72" name="Freeform 160"/>
              <p:cNvSpPr>
                <a:spLocks/>
              </p:cNvSpPr>
              <p:nvPr/>
            </p:nvSpPr>
            <p:spPr bwMode="auto">
              <a:xfrm>
                <a:off x="5373688" y="1069975"/>
                <a:ext cx="44450" cy="25400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33" y="10"/>
                  </a:cxn>
                  <a:cxn ang="0">
                    <a:pos x="22" y="12"/>
                  </a:cxn>
                  <a:cxn ang="0">
                    <a:pos x="24" y="18"/>
                  </a:cxn>
                  <a:cxn ang="0">
                    <a:pos x="0" y="18"/>
                  </a:cxn>
                  <a:cxn ang="0">
                    <a:pos x="9" y="6"/>
                  </a:cxn>
                  <a:cxn ang="0">
                    <a:pos x="9" y="0"/>
                  </a:cxn>
                  <a:cxn ang="0">
                    <a:pos x="23" y="0"/>
                  </a:cxn>
                  <a:cxn ang="0">
                    <a:pos x="19" y="4"/>
                  </a:cxn>
                  <a:cxn ang="0">
                    <a:pos x="33" y="4"/>
                  </a:cxn>
                </a:cxnLst>
                <a:rect l="0" t="0" r="r" b="b"/>
                <a:pathLst>
                  <a:path w="33" h="20">
                    <a:moveTo>
                      <a:pt x="33" y="4"/>
                    </a:moveTo>
                    <a:cubicBezTo>
                      <a:pt x="33" y="8"/>
                      <a:pt x="33" y="8"/>
                      <a:pt x="33" y="10"/>
                    </a:cubicBezTo>
                    <a:cubicBezTo>
                      <a:pt x="30" y="14"/>
                      <a:pt x="26" y="12"/>
                      <a:pt x="22" y="12"/>
                    </a:cubicBezTo>
                    <a:cubicBezTo>
                      <a:pt x="24" y="18"/>
                      <a:pt x="24" y="18"/>
                      <a:pt x="24" y="18"/>
                    </a:cubicBezTo>
                    <a:cubicBezTo>
                      <a:pt x="22" y="19"/>
                      <a:pt x="0" y="20"/>
                      <a:pt x="0" y="18"/>
                    </a:cubicBezTo>
                    <a:cubicBezTo>
                      <a:pt x="0" y="11"/>
                      <a:pt x="3" y="8"/>
                      <a:pt x="9" y="6"/>
                    </a:cubicBezTo>
                    <a:cubicBezTo>
                      <a:pt x="8" y="2"/>
                      <a:pt x="9" y="1"/>
                      <a:pt x="9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2" y="2"/>
                      <a:pt x="20" y="4"/>
                      <a:pt x="19" y="4"/>
                    </a:cubicBezTo>
                    <a:cubicBezTo>
                      <a:pt x="22" y="4"/>
                      <a:pt x="29" y="4"/>
                      <a:pt x="33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73" name="Freeform 161"/>
              <p:cNvSpPr>
                <a:spLocks/>
              </p:cNvSpPr>
              <p:nvPr/>
            </p:nvSpPr>
            <p:spPr bwMode="auto">
              <a:xfrm>
                <a:off x="5314950" y="1092200"/>
                <a:ext cx="44450" cy="15875"/>
              </a:xfrm>
              <a:custGeom>
                <a:avLst/>
                <a:gdLst/>
                <a:ahLst/>
                <a:cxnLst>
                  <a:cxn ang="0">
                    <a:pos x="20" y="12"/>
                  </a:cxn>
                  <a:cxn ang="0">
                    <a:pos x="11" y="7"/>
                  </a:cxn>
                  <a:cxn ang="0">
                    <a:pos x="4" y="12"/>
                  </a:cxn>
                  <a:cxn ang="0">
                    <a:pos x="0" y="9"/>
                  </a:cxn>
                  <a:cxn ang="0">
                    <a:pos x="22" y="0"/>
                  </a:cxn>
                  <a:cxn ang="0">
                    <a:pos x="34" y="5"/>
                  </a:cxn>
                  <a:cxn ang="0">
                    <a:pos x="20" y="12"/>
                  </a:cxn>
                </a:cxnLst>
                <a:rect l="0" t="0" r="r" b="b"/>
                <a:pathLst>
                  <a:path w="34" h="12">
                    <a:moveTo>
                      <a:pt x="20" y="12"/>
                    </a:moveTo>
                    <a:cubicBezTo>
                      <a:pt x="17" y="12"/>
                      <a:pt x="14" y="7"/>
                      <a:pt x="11" y="7"/>
                    </a:cubicBezTo>
                    <a:cubicBezTo>
                      <a:pt x="10" y="12"/>
                      <a:pt x="8" y="12"/>
                      <a:pt x="4" y="12"/>
                    </a:cubicBezTo>
                    <a:cubicBezTo>
                      <a:pt x="2" y="12"/>
                      <a:pt x="0" y="10"/>
                      <a:pt x="0" y="9"/>
                    </a:cubicBezTo>
                    <a:cubicBezTo>
                      <a:pt x="0" y="2"/>
                      <a:pt x="17" y="0"/>
                      <a:pt x="22" y="0"/>
                    </a:cubicBezTo>
                    <a:cubicBezTo>
                      <a:pt x="28" y="0"/>
                      <a:pt x="32" y="2"/>
                      <a:pt x="34" y="5"/>
                    </a:cubicBezTo>
                    <a:cubicBezTo>
                      <a:pt x="25" y="5"/>
                      <a:pt x="26" y="12"/>
                      <a:pt x="20" y="1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74" name="Freeform 162"/>
              <p:cNvSpPr>
                <a:spLocks/>
              </p:cNvSpPr>
              <p:nvPr/>
            </p:nvSpPr>
            <p:spPr bwMode="auto">
              <a:xfrm>
                <a:off x="5287963" y="1038225"/>
                <a:ext cx="71438" cy="49213"/>
              </a:xfrm>
              <a:custGeom>
                <a:avLst/>
                <a:gdLst/>
                <a:ahLst/>
                <a:cxnLst>
                  <a:cxn ang="0">
                    <a:pos x="40" y="31"/>
                  </a:cxn>
                  <a:cxn ang="0">
                    <a:pos x="22" y="36"/>
                  </a:cxn>
                  <a:cxn ang="0">
                    <a:pos x="0" y="28"/>
                  </a:cxn>
                  <a:cxn ang="0">
                    <a:pos x="6" y="23"/>
                  </a:cxn>
                  <a:cxn ang="0">
                    <a:pos x="24" y="23"/>
                  </a:cxn>
                  <a:cxn ang="0">
                    <a:pos x="17" y="22"/>
                  </a:cxn>
                  <a:cxn ang="0">
                    <a:pos x="17" y="16"/>
                  </a:cxn>
                  <a:cxn ang="0">
                    <a:pos x="43" y="8"/>
                  </a:cxn>
                  <a:cxn ang="0">
                    <a:pos x="51" y="0"/>
                  </a:cxn>
                  <a:cxn ang="0">
                    <a:pos x="52" y="5"/>
                  </a:cxn>
                  <a:cxn ang="0">
                    <a:pos x="48" y="11"/>
                  </a:cxn>
                  <a:cxn ang="0">
                    <a:pos x="28" y="23"/>
                  </a:cxn>
                  <a:cxn ang="0">
                    <a:pos x="53" y="29"/>
                  </a:cxn>
                  <a:cxn ang="0">
                    <a:pos x="40" y="31"/>
                  </a:cxn>
                </a:cxnLst>
                <a:rect l="0" t="0" r="r" b="b"/>
                <a:pathLst>
                  <a:path w="53" h="36">
                    <a:moveTo>
                      <a:pt x="40" y="31"/>
                    </a:moveTo>
                    <a:cubicBezTo>
                      <a:pt x="34" y="31"/>
                      <a:pt x="27" y="36"/>
                      <a:pt x="22" y="36"/>
                    </a:cubicBezTo>
                    <a:cubicBezTo>
                      <a:pt x="19" y="36"/>
                      <a:pt x="1" y="28"/>
                      <a:pt x="0" y="28"/>
                    </a:cubicBezTo>
                    <a:cubicBezTo>
                      <a:pt x="3" y="26"/>
                      <a:pt x="4" y="25"/>
                      <a:pt x="6" y="23"/>
                    </a:cubicBezTo>
                    <a:cubicBezTo>
                      <a:pt x="24" y="23"/>
                      <a:pt x="24" y="23"/>
                      <a:pt x="24" y="23"/>
                    </a:cubicBezTo>
                    <a:cubicBezTo>
                      <a:pt x="19" y="21"/>
                      <a:pt x="21" y="20"/>
                      <a:pt x="17" y="22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30" y="16"/>
                      <a:pt x="30" y="8"/>
                      <a:pt x="43" y="8"/>
                    </a:cubicBezTo>
                    <a:cubicBezTo>
                      <a:pt x="44" y="4"/>
                      <a:pt x="47" y="0"/>
                      <a:pt x="51" y="0"/>
                    </a:cubicBezTo>
                    <a:cubicBezTo>
                      <a:pt x="52" y="0"/>
                      <a:pt x="52" y="4"/>
                      <a:pt x="52" y="5"/>
                    </a:cubicBezTo>
                    <a:cubicBezTo>
                      <a:pt x="50" y="7"/>
                      <a:pt x="48" y="9"/>
                      <a:pt x="48" y="11"/>
                    </a:cubicBezTo>
                    <a:cubicBezTo>
                      <a:pt x="41" y="16"/>
                      <a:pt x="32" y="18"/>
                      <a:pt x="28" y="23"/>
                    </a:cubicBezTo>
                    <a:cubicBezTo>
                      <a:pt x="40" y="24"/>
                      <a:pt x="43" y="25"/>
                      <a:pt x="53" y="29"/>
                    </a:cubicBezTo>
                    <a:cubicBezTo>
                      <a:pt x="49" y="32"/>
                      <a:pt x="45" y="31"/>
                      <a:pt x="40" y="3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75" name="Freeform 164"/>
              <p:cNvSpPr>
                <a:spLocks/>
              </p:cNvSpPr>
              <p:nvPr/>
            </p:nvSpPr>
            <p:spPr bwMode="auto">
              <a:xfrm>
                <a:off x="6675438" y="1244600"/>
                <a:ext cx="128588" cy="49213"/>
              </a:xfrm>
              <a:custGeom>
                <a:avLst/>
                <a:gdLst/>
                <a:ahLst/>
                <a:cxnLst>
                  <a:cxn ang="0">
                    <a:pos x="77" y="29"/>
                  </a:cxn>
                  <a:cxn ang="0">
                    <a:pos x="66" y="34"/>
                  </a:cxn>
                  <a:cxn ang="0">
                    <a:pos x="58" y="29"/>
                  </a:cxn>
                  <a:cxn ang="0">
                    <a:pos x="50" y="32"/>
                  </a:cxn>
                  <a:cxn ang="0">
                    <a:pos x="40" y="36"/>
                  </a:cxn>
                  <a:cxn ang="0">
                    <a:pos x="32" y="31"/>
                  </a:cxn>
                  <a:cxn ang="0">
                    <a:pos x="22" y="38"/>
                  </a:cxn>
                  <a:cxn ang="0">
                    <a:pos x="0" y="18"/>
                  </a:cxn>
                  <a:cxn ang="0">
                    <a:pos x="20" y="0"/>
                  </a:cxn>
                  <a:cxn ang="0">
                    <a:pos x="47" y="15"/>
                  </a:cxn>
                  <a:cxn ang="0">
                    <a:pos x="54" y="3"/>
                  </a:cxn>
                  <a:cxn ang="0">
                    <a:pos x="97" y="15"/>
                  </a:cxn>
                  <a:cxn ang="0">
                    <a:pos x="89" y="29"/>
                  </a:cxn>
                  <a:cxn ang="0">
                    <a:pos x="77" y="29"/>
                  </a:cxn>
                </a:cxnLst>
                <a:rect l="0" t="0" r="r" b="b"/>
                <a:pathLst>
                  <a:path w="97" h="38">
                    <a:moveTo>
                      <a:pt x="77" y="29"/>
                    </a:moveTo>
                    <a:cubicBezTo>
                      <a:pt x="74" y="29"/>
                      <a:pt x="72" y="34"/>
                      <a:pt x="66" y="34"/>
                    </a:cubicBezTo>
                    <a:cubicBezTo>
                      <a:pt x="63" y="34"/>
                      <a:pt x="62" y="29"/>
                      <a:pt x="58" y="29"/>
                    </a:cubicBezTo>
                    <a:cubicBezTo>
                      <a:pt x="55" y="29"/>
                      <a:pt x="53" y="32"/>
                      <a:pt x="50" y="32"/>
                    </a:cubicBezTo>
                    <a:cubicBezTo>
                      <a:pt x="47" y="32"/>
                      <a:pt x="44" y="36"/>
                      <a:pt x="40" y="36"/>
                    </a:cubicBezTo>
                    <a:cubicBezTo>
                      <a:pt x="36" y="36"/>
                      <a:pt x="34" y="34"/>
                      <a:pt x="32" y="31"/>
                    </a:cubicBezTo>
                    <a:cubicBezTo>
                      <a:pt x="29" y="34"/>
                      <a:pt x="27" y="38"/>
                      <a:pt x="22" y="38"/>
                    </a:cubicBezTo>
                    <a:cubicBezTo>
                      <a:pt x="11" y="38"/>
                      <a:pt x="0" y="29"/>
                      <a:pt x="0" y="18"/>
                    </a:cubicBezTo>
                    <a:cubicBezTo>
                      <a:pt x="0" y="8"/>
                      <a:pt x="11" y="0"/>
                      <a:pt x="20" y="0"/>
                    </a:cubicBezTo>
                    <a:cubicBezTo>
                      <a:pt x="34" y="0"/>
                      <a:pt x="35" y="15"/>
                      <a:pt x="47" y="15"/>
                    </a:cubicBezTo>
                    <a:cubicBezTo>
                      <a:pt x="47" y="8"/>
                      <a:pt x="49" y="3"/>
                      <a:pt x="54" y="3"/>
                    </a:cubicBezTo>
                    <a:cubicBezTo>
                      <a:pt x="62" y="3"/>
                      <a:pt x="88" y="12"/>
                      <a:pt x="97" y="15"/>
                    </a:cubicBezTo>
                    <a:cubicBezTo>
                      <a:pt x="95" y="21"/>
                      <a:pt x="89" y="26"/>
                      <a:pt x="89" y="29"/>
                    </a:cubicBezTo>
                    <a:lnTo>
                      <a:pt x="77" y="2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76" name="Freeform 165"/>
              <p:cNvSpPr>
                <a:spLocks/>
              </p:cNvSpPr>
              <p:nvPr/>
            </p:nvSpPr>
            <p:spPr bwMode="auto">
              <a:xfrm>
                <a:off x="4924425" y="2252663"/>
                <a:ext cx="34925" cy="17463"/>
              </a:xfrm>
              <a:custGeom>
                <a:avLst/>
                <a:gdLst/>
                <a:ahLst/>
                <a:cxnLst>
                  <a:cxn ang="0">
                    <a:pos x="5" y="13"/>
                  </a:cxn>
                  <a:cxn ang="0">
                    <a:pos x="2" y="11"/>
                  </a:cxn>
                  <a:cxn ang="0">
                    <a:pos x="0" y="9"/>
                  </a:cxn>
                  <a:cxn ang="0">
                    <a:pos x="26" y="0"/>
                  </a:cxn>
                  <a:cxn ang="0">
                    <a:pos x="20" y="4"/>
                  </a:cxn>
                  <a:cxn ang="0">
                    <a:pos x="19" y="8"/>
                  </a:cxn>
                  <a:cxn ang="0">
                    <a:pos x="5" y="13"/>
                  </a:cxn>
                </a:cxnLst>
                <a:rect l="0" t="0" r="r" b="b"/>
                <a:pathLst>
                  <a:path w="26" h="13">
                    <a:moveTo>
                      <a:pt x="5" y="13"/>
                    </a:moveTo>
                    <a:cubicBezTo>
                      <a:pt x="4" y="13"/>
                      <a:pt x="2" y="12"/>
                      <a:pt x="2" y="11"/>
                    </a:cubicBezTo>
                    <a:cubicBezTo>
                      <a:pt x="1" y="11"/>
                      <a:pt x="0" y="9"/>
                      <a:pt x="0" y="9"/>
                    </a:cubicBezTo>
                    <a:cubicBezTo>
                      <a:pt x="7" y="6"/>
                      <a:pt x="18" y="1"/>
                      <a:pt x="26" y="0"/>
                    </a:cubicBezTo>
                    <a:cubicBezTo>
                      <a:pt x="25" y="4"/>
                      <a:pt x="22" y="2"/>
                      <a:pt x="20" y="4"/>
                    </a:cubicBezTo>
                    <a:cubicBezTo>
                      <a:pt x="18" y="4"/>
                      <a:pt x="19" y="7"/>
                      <a:pt x="19" y="8"/>
                    </a:cubicBezTo>
                    <a:cubicBezTo>
                      <a:pt x="18" y="11"/>
                      <a:pt x="9" y="13"/>
                      <a:pt x="5" y="1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77" name="Freeform 166"/>
              <p:cNvSpPr>
                <a:spLocks/>
              </p:cNvSpPr>
              <p:nvPr/>
            </p:nvSpPr>
            <p:spPr bwMode="auto">
              <a:xfrm>
                <a:off x="5183188" y="1463675"/>
                <a:ext cx="34925" cy="25400"/>
              </a:xfrm>
              <a:custGeom>
                <a:avLst/>
                <a:gdLst/>
                <a:ahLst/>
                <a:cxnLst>
                  <a:cxn ang="0">
                    <a:pos x="5" y="4"/>
                  </a:cxn>
                  <a:cxn ang="0">
                    <a:pos x="11" y="0"/>
                  </a:cxn>
                  <a:cxn ang="0">
                    <a:pos x="26" y="6"/>
                  </a:cxn>
                  <a:cxn ang="0">
                    <a:pos x="26" y="12"/>
                  </a:cxn>
                  <a:cxn ang="0">
                    <a:pos x="8" y="19"/>
                  </a:cxn>
                  <a:cxn ang="0">
                    <a:pos x="0" y="14"/>
                  </a:cxn>
                  <a:cxn ang="0">
                    <a:pos x="5" y="4"/>
                  </a:cxn>
                </a:cxnLst>
                <a:rect l="0" t="0" r="r" b="b"/>
                <a:pathLst>
                  <a:path w="26" h="19">
                    <a:moveTo>
                      <a:pt x="5" y="4"/>
                    </a:moveTo>
                    <a:cubicBezTo>
                      <a:pt x="8" y="4"/>
                      <a:pt x="8" y="0"/>
                      <a:pt x="11" y="0"/>
                    </a:cubicBezTo>
                    <a:cubicBezTo>
                      <a:pt x="17" y="0"/>
                      <a:pt x="20" y="5"/>
                      <a:pt x="26" y="6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20" y="15"/>
                      <a:pt x="15" y="19"/>
                      <a:pt x="8" y="19"/>
                    </a:cubicBezTo>
                    <a:cubicBezTo>
                      <a:pt x="2" y="19"/>
                      <a:pt x="0" y="19"/>
                      <a:pt x="0" y="14"/>
                    </a:cubicBezTo>
                    <a:cubicBezTo>
                      <a:pt x="0" y="12"/>
                      <a:pt x="4" y="4"/>
                      <a:pt x="5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78" name="Freeform 167"/>
              <p:cNvSpPr>
                <a:spLocks/>
              </p:cNvSpPr>
              <p:nvPr/>
            </p:nvSpPr>
            <p:spPr bwMode="auto">
              <a:xfrm>
                <a:off x="5359400" y="1433513"/>
                <a:ext cx="26988" cy="25400"/>
              </a:xfrm>
              <a:custGeom>
                <a:avLst/>
                <a:gdLst/>
                <a:ahLst/>
                <a:cxnLst>
                  <a:cxn ang="0">
                    <a:pos x="21" y="17"/>
                  </a:cxn>
                  <a:cxn ang="0">
                    <a:pos x="15" y="19"/>
                  </a:cxn>
                  <a:cxn ang="0">
                    <a:pos x="0" y="8"/>
                  </a:cxn>
                  <a:cxn ang="0">
                    <a:pos x="21" y="17"/>
                  </a:cxn>
                </a:cxnLst>
                <a:rect l="0" t="0" r="r" b="b"/>
                <a:pathLst>
                  <a:path w="21" h="20">
                    <a:moveTo>
                      <a:pt x="21" y="17"/>
                    </a:moveTo>
                    <a:cubicBezTo>
                      <a:pt x="21" y="20"/>
                      <a:pt x="15" y="19"/>
                      <a:pt x="15" y="19"/>
                    </a:cubicBezTo>
                    <a:cubicBezTo>
                      <a:pt x="10" y="19"/>
                      <a:pt x="0" y="14"/>
                      <a:pt x="0" y="8"/>
                    </a:cubicBezTo>
                    <a:cubicBezTo>
                      <a:pt x="0" y="0"/>
                      <a:pt x="21" y="8"/>
                      <a:pt x="21" y="1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79" name="Freeform 168"/>
              <p:cNvSpPr>
                <a:spLocks/>
              </p:cNvSpPr>
              <p:nvPr/>
            </p:nvSpPr>
            <p:spPr bwMode="auto">
              <a:xfrm>
                <a:off x="5549900" y="1338263"/>
                <a:ext cx="25400" cy="17463"/>
              </a:xfrm>
              <a:custGeom>
                <a:avLst/>
                <a:gdLst/>
                <a:ahLst/>
                <a:cxnLst>
                  <a:cxn ang="0">
                    <a:pos x="2" y="13"/>
                  </a:cxn>
                  <a:cxn ang="0">
                    <a:pos x="19" y="8"/>
                  </a:cxn>
                  <a:cxn ang="0">
                    <a:pos x="8" y="0"/>
                  </a:cxn>
                  <a:cxn ang="0">
                    <a:pos x="2" y="9"/>
                  </a:cxn>
                  <a:cxn ang="0">
                    <a:pos x="2" y="13"/>
                  </a:cxn>
                </a:cxnLst>
                <a:rect l="0" t="0" r="r" b="b"/>
                <a:pathLst>
                  <a:path w="19" h="13">
                    <a:moveTo>
                      <a:pt x="2" y="13"/>
                    </a:moveTo>
                    <a:cubicBezTo>
                      <a:pt x="7" y="13"/>
                      <a:pt x="17" y="10"/>
                      <a:pt x="19" y="8"/>
                    </a:cubicBezTo>
                    <a:cubicBezTo>
                      <a:pt x="15" y="5"/>
                      <a:pt x="13" y="0"/>
                      <a:pt x="8" y="0"/>
                    </a:cubicBezTo>
                    <a:cubicBezTo>
                      <a:pt x="4" y="0"/>
                      <a:pt x="2" y="5"/>
                      <a:pt x="2" y="9"/>
                    </a:cubicBezTo>
                    <a:cubicBezTo>
                      <a:pt x="2" y="10"/>
                      <a:pt x="0" y="13"/>
                      <a:pt x="2" y="1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80" name="Freeform 169"/>
              <p:cNvSpPr>
                <a:spLocks/>
              </p:cNvSpPr>
              <p:nvPr/>
            </p:nvSpPr>
            <p:spPr bwMode="auto">
              <a:xfrm>
                <a:off x="6727825" y="1320800"/>
                <a:ext cx="53975" cy="22225"/>
              </a:xfrm>
              <a:custGeom>
                <a:avLst/>
                <a:gdLst/>
                <a:ahLst/>
                <a:cxnLst>
                  <a:cxn ang="0">
                    <a:pos x="0" y="13"/>
                  </a:cxn>
                  <a:cxn ang="0">
                    <a:pos x="21" y="0"/>
                  </a:cxn>
                  <a:cxn ang="0">
                    <a:pos x="41" y="17"/>
                  </a:cxn>
                  <a:cxn ang="0">
                    <a:pos x="28" y="17"/>
                  </a:cxn>
                  <a:cxn ang="0">
                    <a:pos x="2" y="11"/>
                  </a:cxn>
                  <a:cxn ang="0">
                    <a:pos x="0" y="13"/>
                  </a:cxn>
                </a:cxnLst>
                <a:rect l="0" t="0" r="r" b="b"/>
                <a:pathLst>
                  <a:path w="41" h="17">
                    <a:moveTo>
                      <a:pt x="0" y="13"/>
                    </a:moveTo>
                    <a:cubicBezTo>
                      <a:pt x="5" y="6"/>
                      <a:pt x="11" y="0"/>
                      <a:pt x="21" y="0"/>
                    </a:cubicBezTo>
                    <a:cubicBezTo>
                      <a:pt x="32" y="0"/>
                      <a:pt x="41" y="7"/>
                      <a:pt x="41" y="17"/>
                    </a:cubicBezTo>
                    <a:cubicBezTo>
                      <a:pt x="28" y="17"/>
                      <a:pt x="28" y="17"/>
                      <a:pt x="28" y="17"/>
                    </a:cubicBezTo>
                    <a:cubicBezTo>
                      <a:pt x="20" y="13"/>
                      <a:pt x="10" y="14"/>
                      <a:pt x="2" y="11"/>
                    </a:cubicBezTo>
                    <a:lnTo>
                      <a:pt x="0" y="1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81" name="Freeform 170"/>
              <p:cNvSpPr>
                <a:spLocks/>
              </p:cNvSpPr>
              <p:nvPr/>
            </p:nvSpPr>
            <p:spPr bwMode="auto">
              <a:xfrm>
                <a:off x="6832600" y="1266825"/>
                <a:ext cx="74613" cy="2698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2" y="9"/>
                  </a:cxn>
                  <a:cxn ang="0">
                    <a:pos x="56" y="13"/>
                  </a:cxn>
                  <a:cxn ang="0">
                    <a:pos x="37" y="20"/>
                  </a:cxn>
                  <a:cxn ang="0">
                    <a:pos x="4" y="3"/>
                  </a:cxn>
                  <a:cxn ang="0">
                    <a:pos x="0" y="0"/>
                  </a:cxn>
                </a:cxnLst>
                <a:rect l="0" t="0" r="r" b="b"/>
                <a:pathLst>
                  <a:path w="56" h="20">
                    <a:moveTo>
                      <a:pt x="0" y="0"/>
                    </a:moveTo>
                    <a:cubicBezTo>
                      <a:pt x="4" y="3"/>
                      <a:pt x="50" y="9"/>
                      <a:pt x="52" y="9"/>
                    </a:cubicBezTo>
                    <a:cubicBezTo>
                      <a:pt x="55" y="9"/>
                      <a:pt x="56" y="11"/>
                      <a:pt x="56" y="13"/>
                    </a:cubicBezTo>
                    <a:cubicBezTo>
                      <a:pt x="56" y="18"/>
                      <a:pt x="44" y="20"/>
                      <a:pt x="37" y="20"/>
                    </a:cubicBezTo>
                    <a:cubicBezTo>
                      <a:pt x="25" y="20"/>
                      <a:pt x="4" y="14"/>
                      <a:pt x="4" y="3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82" name="Freeform 171"/>
              <p:cNvSpPr>
                <a:spLocks/>
              </p:cNvSpPr>
              <p:nvPr/>
            </p:nvSpPr>
            <p:spPr bwMode="auto">
              <a:xfrm>
                <a:off x="6726238" y="1303338"/>
                <a:ext cx="15875" cy="17463"/>
              </a:xfrm>
              <a:custGeom>
                <a:avLst/>
                <a:gdLst/>
                <a:ahLst/>
                <a:cxnLst>
                  <a:cxn ang="0">
                    <a:pos x="12" y="7"/>
                  </a:cxn>
                  <a:cxn ang="0">
                    <a:pos x="5" y="13"/>
                  </a:cxn>
                  <a:cxn ang="0">
                    <a:pos x="0" y="7"/>
                  </a:cxn>
                  <a:cxn ang="0">
                    <a:pos x="12" y="7"/>
                  </a:cxn>
                </a:cxnLst>
                <a:rect l="0" t="0" r="r" b="b"/>
                <a:pathLst>
                  <a:path w="12" h="13">
                    <a:moveTo>
                      <a:pt x="12" y="7"/>
                    </a:moveTo>
                    <a:cubicBezTo>
                      <a:pt x="12" y="11"/>
                      <a:pt x="8" y="13"/>
                      <a:pt x="5" y="13"/>
                    </a:cubicBezTo>
                    <a:cubicBezTo>
                      <a:pt x="0" y="13"/>
                      <a:pt x="0" y="11"/>
                      <a:pt x="0" y="7"/>
                    </a:cubicBezTo>
                    <a:cubicBezTo>
                      <a:pt x="0" y="0"/>
                      <a:pt x="12" y="1"/>
                      <a:pt x="12" y="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grpSp>
          <p:nvGrpSpPr>
            <p:cNvPr id="201" name="Group 200"/>
            <p:cNvGrpSpPr/>
            <p:nvPr/>
          </p:nvGrpSpPr>
          <p:grpSpPr>
            <a:xfrm>
              <a:off x="1907860" y="2938794"/>
              <a:ext cx="1697534" cy="1987932"/>
              <a:chOff x="1926699" y="2862576"/>
              <a:chExt cx="1697534" cy="1987932"/>
            </a:xfrm>
            <a:grpFill/>
          </p:grpSpPr>
          <p:grpSp>
            <p:nvGrpSpPr>
              <p:cNvPr id="202" name="Group 274"/>
              <p:cNvGrpSpPr/>
              <p:nvPr/>
            </p:nvGrpSpPr>
            <p:grpSpPr>
              <a:xfrm>
                <a:off x="2667282" y="3304994"/>
                <a:ext cx="956951" cy="1545514"/>
                <a:chOff x="3030538" y="2674938"/>
                <a:chExt cx="779463" cy="1258888"/>
              </a:xfrm>
              <a:grpFill/>
            </p:grpSpPr>
            <p:sp>
              <p:nvSpPr>
                <p:cNvPr id="214" name="Freeform 22"/>
                <p:cNvSpPr>
                  <a:spLocks/>
                </p:cNvSpPr>
                <p:nvPr/>
              </p:nvSpPr>
              <p:spPr bwMode="auto">
                <a:xfrm>
                  <a:off x="3541713" y="2881313"/>
                  <a:ext cx="39688" cy="31750"/>
                </a:xfrm>
                <a:custGeom>
                  <a:avLst/>
                  <a:gdLst/>
                  <a:ahLst/>
                  <a:cxnLst>
                    <a:cxn ang="0">
                      <a:pos x="10" y="0"/>
                    </a:cxn>
                    <a:cxn ang="0">
                      <a:pos x="20" y="4"/>
                    </a:cxn>
                    <a:cxn ang="0">
                      <a:pos x="27" y="5"/>
                    </a:cxn>
                    <a:cxn ang="0">
                      <a:pos x="30" y="9"/>
                    </a:cxn>
                    <a:cxn ang="0">
                      <a:pos x="18" y="23"/>
                    </a:cxn>
                    <a:cxn ang="0">
                      <a:pos x="0" y="11"/>
                    </a:cxn>
                    <a:cxn ang="0">
                      <a:pos x="9" y="0"/>
                    </a:cxn>
                    <a:cxn ang="0">
                      <a:pos x="10" y="0"/>
                    </a:cxn>
                  </a:cxnLst>
                  <a:rect l="0" t="0" r="r" b="b"/>
                  <a:pathLst>
                    <a:path w="30" h="23">
                      <a:moveTo>
                        <a:pt x="10" y="0"/>
                      </a:moveTo>
                      <a:cubicBezTo>
                        <a:pt x="13" y="1"/>
                        <a:pt x="16" y="4"/>
                        <a:pt x="20" y="4"/>
                      </a:cubicBezTo>
                      <a:cubicBezTo>
                        <a:pt x="21" y="9"/>
                        <a:pt x="25" y="5"/>
                        <a:pt x="27" y="5"/>
                      </a:cubicBezTo>
                      <a:cubicBezTo>
                        <a:pt x="29" y="5"/>
                        <a:pt x="30" y="8"/>
                        <a:pt x="30" y="9"/>
                      </a:cubicBezTo>
                      <a:cubicBezTo>
                        <a:pt x="30" y="12"/>
                        <a:pt x="23" y="23"/>
                        <a:pt x="18" y="23"/>
                      </a:cubicBezTo>
                      <a:cubicBezTo>
                        <a:pt x="11" y="23"/>
                        <a:pt x="0" y="15"/>
                        <a:pt x="0" y="11"/>
                      </a:cubicBezTo>
                      <a:cubicBezTo>
                        <a:pt x="0" y="4"/>
                        <a:pt x="3" y="0"/>
                        <a:pt x="9" y="0"/>
                      </a:cubicBezTo>
                      <a:cubicBezTo>
                        <a:pt x="9" y="0"/>
                        <a:pt x="10" y="0"/>
                        <a:pt x="10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 extrusionH="50800"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215" name="Freeform 23"/>
                <p:cNvSpPr>
                  <a:spLocks/>
                </p:cNvSpPr>
                <p:nvPr/>
              </p:nvSpPr>
              <p:spPr bwMode="auto">
                <a:xfrm>
                  <a:off x="3030538" y="2674938"/>
                  <a:ext cx="779463" cy="1258888"/>
                </a:xfrm>
                <a:custGeom>
                  <a:avLst/>
                  <a:gdLst/>
                  <a:ahLst/>
                  <a:cxnLst>
                    <a:cxn ang="0">
                      <a:pos x="46" y="91"/>
                    </a:cxn>
                    <a:cxn ang="0">
                      <a:pos x="51" y="51"/>
                    </a:cxn>
                    <a:cxn ang="0">
                      <a:pos x="59" y="46"/>
                    </a:cxn>
                    <a:cxn ang="0">
                      <a:pos x="82" y="18"/>
                    </a:cxn>
                    <a:cxn ang="0">
                      <a:pos x="128" y="6"/>
                    </a:cxn>
                    <a:cxn ang="0">
                      <a:pos x="126" y="42"/>
                    </a:cxn>
                    <a:cxn ang="0">
                      <a:pos x="136" y="13"/>
                    </a:cxn>
                    <a:cxn ang="0">
                      <a:pos x="146" y="5"/>
                    </a:cxn>
                    <a:cxn ang="0">
                      <a:pos x="194" y="24"/>
                    </a:cxn>
                    <a:cxn ang="0">
                      <a:pos x="227" y="20"/>
                    </a:cxn>
                    <a:cxn ang="0">
                      <a:pos x="233" y="26"/>
                    </a:cxn>
                    <a:cxn ang="0">
                      <a:pos x="270" y="50"/>
                    </a:cxn>
                    <a:cxn ang="0">
                      <a:pos x="328" y="84"/>
                    </a:cxn>
                    <a:cxn ang="0">
                      <a:pos x="354" y="89"/>
                    </a:cxn>
                    <a:cxn ang="0">
                      <a:pos x="389" y="130"/>
                    </a:cxn>
                    <a:cxn ang="0">
                      <a:pos x="383" y="170"/>
                    </a:cxn>
                    <a:cxn ang="0">
                      <a:pos x="403" y="185"/>
                    </a:cxn>
                    <a:cxn ang="0">
                      <a:pos x="454" y="175"/>
                    </a:cxn>
                    <a:cxn ang="0">
                      <a:pos x="467" y="191"/>
                    </a:cxn>
                    <a:cxn ang="0">
                      <a:pos x="513" y="191"/>
                    </a:cxn>
                    <a:cxn ang="0">
                      <a:pos x="575" y="220"/>
                    </a:cxn>
                    <a:cxn ang="0">
                      <a:pos x="549" y="310"/>
                    </a:cxn>
                    <a:cxn ang="0">
                      <a:pos x="532" y="374"/>
                    </a:cxn>
                    <a:cxn ang="0">
                      <a:pos x="522" y="405"/>
                    </a:cxn>
                    <a:cxn ang="0">
                      <a:pos x="485" y="449"/>
                    </a:cxn>
                    <a:cxn ang="0">
                      <a:pos x="429" y="474"/>
                    </a:cxn>
                    <a:cxn ang="0">
                      <a:pos x="412" y="524"/>
                    </a:cxn>
                    <a:cxn ang="0">
                      <a:pos x="388" y="559"/>
                    </a:cxn>
                    <a:cxn ang="0">
                      <a:pos x="311" y="614"/>
                    </a:cxn>
                    <a:cxn ang="0">
                      <a:pos x="297" y="619"/>
                    </a:cxn>
                    <a:cxn ang="0">
                      <a:pos x="308" y="654"/>
                    </a:cxn>
                    <a:cxn ang="0">
                      <a:pos x="244" y="677"/>
                    </a:cxn>
                    <a:cxn ang="0">
                      <a:pos x="240" y="707"/>
                    </a:cxn>
                    <a:cxn ang="0">
                      <a:pos x="205" y="711"/>
                    </a:cxn>
                    <a:cxn ang="0">
                      <a:pos x="225" y="730"/>
                    </a:cxn>
                    <a:cxn ang="0">
                      <a:pos x="214" y="739"/>
                    </a:cxn>
                    <a:cxn ang="0">
                      <a:pos x="178" y="787"/>
                    </a:cxn>
                    <a:cxn ang="0">
                      <a:pos x="176" y="846"/>
                    </a:cxn>
                    <a:cxn ang="0">
                      <a:pos x="161" y="884"/>
                    </a:cxn>
                    <a:cxn ang="0">
                      <a:pos x="200" y="935"/>
                    </a:cxn>
                    <a:cxn ang="0">
                      <a:pos x="169" y="945"/>
                    </a:cxn>
                    <a:cxn ang="0">
                      <a:pos x="127" y="921"/>
                    </a:cxn>
                    <a:cxn ang="0">
                      <a:pos x="92" y="903"/>
                    </a:cxn>
                    <a:cxn ang="0">
                      <a:pos x="93" y="889"/>
                    </a:cxn>
                    <a:cxn ang="0">
                      <a:pos x="84" y="857"/>
                    </a:cxn>
                    <a:cxn ang="0">
                      <a:pos x="82" y="791"/>
                    </a:cxn>
                    <a:cxn ang="0">
                      <a:pos x="86" y="782"/>
                    </a:cxn>
                    <a:cxn ang="0">
                      <a:pos x="112" y="718"/>
                    </a:cxn>
                    <a:cxn ang="0">
                      <a:pos x="95" y="708"/>
                    </a:cxn>
                    <a:cxn ang="0">
                      <a:pos x="102" y="680"/>
                    </a:cxn>
                    <a:cxn ang="0">
                      <a:pos x="114" y="626"/>
                    </a:cxn>
                    <a:cxn ang="0">
                      <a:pos x="124" y="562"/>
                    </a:cxn>
                    <a:cxn ang="0">
                      <a:pos x="136" y="494"/>
                    </a:cxn>
                    <a:cxn ang="0">
                      <a:pos x="143" y="434"/>
                    </a:cxn>
                    <a:cxn ang="0">
                      <a:pos x="104" y="370"/>
                    </a:cxn>
                    <a:cxn ang="0">
                      <a:pos x="62" y="330"/>
                    </a:cxn>
                    <a:cxn ang="0">
                      <a:pos x="28" y="261"/>
                    </a:cxn>
                    <a:cxn ang="0">
                      <a:pos x="11" y="242"/>
                    </a:cxn>
                    <a:cxn ang="0">
                      <a:pos x="18" y="191"/>
                    </a:cxn>
                    <a:cxn ang="0">
                      <a:pos x="14" y="148"/>
                    </a:cxn>
                    <a:cxn ang="0">
                      <a:pos x="47" y="106"/>
                    </a:cxn>
                  </a:cxnLst>
                  <a:rect l="0" t="0" r="r" b="b"/>
                  <a:pathLst>
                    <a:path w="586" h="945">
                      <a:moveTo>
                        <a:pt x="49" y="103"/>
                      </a:moveTo>
                      <a:cubicBezTo>
                        <a:pt x="49" y="102"/>
                        <a:pt x="49" y="101"/>
                        <a:pt x="49" y="100"/>
                      </a:cubicBezTo>
                      <a:cubicBezTo>
                        <a:pt x="49" y="97"/>
                        <a:pt x="46" y="94"/>
                        <a:pt x="46" y="91"/>
                      </a:cubicBezTo>
                      <a:cubicBezTo>
                        <a:pt x="46" y="85"/>
                        <a:pt x="48" y="84"/>
                        <a:pt x="48" y="79"/>
                      </a:cubicBezTo>
                      <a:cubicBezTo>
                        <a:pt x="48" y="70"/>
                        <a:pt x="40" y="71"/>
                        <a:pt x="40" y="63"/>
                      </a:cubicBezTo>
                      <a:cubicBezTo>
                        <a:pt x="40" y="57"/>
                        <a:pt x="49" y="55"/>
                        <a:pt x="51" y="51"/>
                      </a:cubicBezTo>
                      <a:cubicBezTo>
                        <a:pt x="55" y="52"/>
                        <a:pt x="53" y="52"/>
                        <a:pt x="57" y="51"/>
                      </a:cubicBezTo>
                      <a:cubicBezTo>
                        <a:pt x="57" y="50"/>
                        <a:pt x="57" y="49"/>
                        <a:pt x="57" y="48"/>
                      </a:cubicBezTo>
                      <a:cubicBezTo>
                        <a:pt x="57" y="48"/>
                        <a:pt x="58" y="46"/>
                        <a:pt x="59" y="46"/>
                      </a:cubicBezTo>
                      <a:cubicBezTo>
                        <a:pt x="59" y="42"/>
                        <a:pt x="64" y="40"/>
                        <a:pt x="66" y="39"/>
                      </a:cubicBezTo>
                      <a:cubicBezTo>
                        <a:pt x="69" y="37"/>
                        <a:pt x="69" y="31"/>
                        <a:pt x="70" y="28"/>
                      </a:cubicBezTo>
                      <a:cubicBezTo>
                        <a:pt x="72" y="21"/>
                        <a:pt x="76" y="19"/>
                        <a:pt x="82" y="18"/>
                      </a:cubicBezTo>
                      <a:cubicBezTo>
                        <a:pt x="93" y="14"/>
                        <a:pt x="100" y="12"/>
                        <a:pt x="111" y="9"/>
                      </a:cubicBezTo>
                      <a:cubicBezTo>
                        <a:pt x="117" y="7"/>
                        <a:pt x="118" y="0"/>
                        <a:pt x="124" y="0"/>
                      </a:cubicBezTo>
                      <a:cubicBezTo>
                        <a:pt x="126" y="0"/>
                        <a:pt x="128" y="5"/>
                        <a:pt x="128" y="6"/>
                      </a:cubicBezTo>
                      <a:cubicBezTo>
                        <a:pt x="128" y="9"/>
                        <a:pt x="125" y="11"/>
                        <a:pt x="123" y="11"/>
                      </a:cubicBezTo>
                      <a:cubicBezTo>
                        <a:pt x="122" y="18"/>
                        <a:pt x="119" y="25"/>
                        <a:pt x="119" y="29"/>
                      </a:cubicBezTo>
                      <a:cubicBezTo>
                        <a:pt x="119" y="34"/>
                        <a:pt x="122" y="42"/>
                        <a:pt x="126" y="42"/>
                      </a:cubicBezTo>
                      <a:cubicBezTo>
                        <a:pt x="128" y="42"/>
                        <a:pt x="131" y="37"/>
                        <a:pt x="131" y="35"/>
                      </a:cubicBezTo>
                      <a:cubicBezTo>
                        <a:pt x="131" y="30"/>
                        <a:pt x="125" y="27"/>
                        <a:pt x="125" y="21"/>
                      </a:cubicBezTo>
                      <a:cubicBezTo>
                        <a:pt x="125" y="15"/>
                        <a:pt x="132" y="16"/>
                        <a:pt x="136" y="13"/>
                      </a:cubicBezTo>
                      <a:cubicBezTo>
                        <a:pt x="147" y="13"/>
                        <a:pt x="147" y="13"/>
                        <a:pt x="147" y="13"/>
                      </a:cubicBezTo>
                      <a:cubicBezTo>
                        <a:pt x="145" y="8"/>
                        <a:pt x="139" y="10"/>
                        <a:pt x="139" y="5"/>
                      </a:cubicBezTo>
                      <a:cubicBezTo>
                        <a:pt x="146" y="5"/>
                        <a:pt x="146" y="5"/>
                        <a:pt x="146" y="5"/>
                      </a:cubicBezTo>
                      <a:cubicBezTo>
                        <a:pt x="148" y="12"/>
                        <a:pt x="158" y="14"/>
                        <a:pt x="165" y="16"/>
                      </a:cubicBezTo>
                      <a:cubicBezTo>
                        <a:pt x="165" y="20"/>
                        <a:pt x="167" y="23"/>
                        <a:pt x="170" y="24"/>
                      </a:cubicBezTo>
                      <a:cubicBezTo>
                        <a:pt x="177" y="24"/>
                        <a:pt x="190" y="24"/>
                        <a:pt x="194" y="24"/>
                      </a:cubicBezTo>
                      <a:cubicBezTo>
                        <a:pt x="194" y="28"/>
                        <a:pt x="199" y="29"/>
                        <a:pt x="203" y="29"/>
                      </a:cubicBezTo>
                      <a:cubicBezTo>
                        <a:pt x="209" y="28"/>
                        <a:pt x="214" y="28"/>
                        <a:pt x="216" y="22"/>
                      </a:cubicBezTo>
                      <a:cubicBezTo>
                        <a:pt x="217" y="21"/>
                        <a:pt x="226" y="21"/>
                        <a:pt x="227" y="20"/>
                      </a:cubicBezTo>
                      <a:cubicBezTo>
                        <a:pt x="232" y="20"/>
                        <a:pt x="240" y="21"/>
                        <a:pt x="240" y="21"/>
                      </a:cubicBezTo>
                      <a:cubicBezTo>
                        <a:pt x="238" y="23"/>
                        <a:pt x="234" y="23"/>
                        <a:pt x="233" y="22"/>
                      </a:cubicBezTo>
                      <a:cubicBezTo>
                        <a:pt x="233" y="26"/>
                        <a:pt x="233" y="26"/>
                        <a:pt x="233" y="26"/>
                      </a:cubicBezTo>
                      <a:cubicBezTo>
                        <a:pt x="236" y="32"/>
                        <a:pt x="245" y="33"/>
                        <a:pt x="252" y="36"/>
                      </a:cubicBezTo>
                      <a:cubicBezTo>
                        <a:pt x="258" y="37"/>
                        <a:pt x="256" y="44"/>
                        <a:pt x="258" y="50"/>
                      </a:cubicBezTo>
                      <a:cubicBezTo>
                        <a:pt x="270" y="50"/>
                        <a:pt x="270" y="50"/>
                        <a:pt x="270" y="50"/>
                      </a:cubicBezTo>
                      <a:cubicBezTo>
                        <a:pt x="279" y="58"/>
                        <a:pt x="283" y="57"/>
                        <a:pt x="288" y="68"/>
                      </a:cubicBezTo>
                      <a:cubicBezTo>
                        <a:pt x="289" y="70"/>
                        <a:pt x="293" y="70"/>
                        <a:pt x="295" y="70"/>
                      </a:cubicBezTo>
                      <a:cubicBezTo>
                        <a:pt x="298" y="83"/>
                        <a:pt x="316" y="81"/>
                        <a:pt x="328" y="84"/>
                      </a:cubicBezTo>
                      <a:cubicBezTo>
                        <a:pt x="340" y="84"/>
                        <a:pt x="340" y="84"/>
                        <a:pt x="340" y="84"/>
                      </a:cubicBezTo>
                      <a:cubicBezTo>
                        <a:pt x="343" y="85"/>
                        <a:pt x="350" y="89"/>
                        <a:pt x="354" y="89"/>
                      </a:cubicBezTo>
                      <a:cubicBezTo>
                        <a:pt x="354" y="89"/>
                        <a:pt x="354" y="89"/>
                        <a:pt x="354" y="89"/>
                      </a:cubicBezTo>
                      <a:cubicBezTo>
                        <a:pt x="355" y="89"/>
                        <a:pt x="356" y="89"/>
                        <a:pt x="357" y="89"/>
                      </a:cubicBezTo>
                      <a:cubicBezTo>
                        <a:pt x="364" y="89"/>
                        <a:pt x="373" y="104"/>
                        <a:pt x="381" y="106"/>
                      </a:cubicBezTo>
                      <a:cubicBezTo>
                        <a:pt x="381" y="111"/>
                        <a:pt x="386" y="125"/>
                        <a:pt x="389" y="130"/>
                      </a:cubicBezTo>
                      <a:cubicBezTo>
                        <a:pt x="391" y="134"/>
                        <a:pt x="397" y="134"/>
                        <a:pt x="397" y="139"/>
                      </a:cubicBezTo>
                      <a:cubicBezTo>
                        <a:pt x="390" y="148"/>
                        <a:pt x="377" y="152"/>
                        <a:pt x="377" y="165"/>
                      </a:cubicBezTo>
                      <a:cubicBezTo>
                        <a:pt x="377" y="170"/>
                        <a:pt x="381" y="169"/>
                        <a:pt x="383" y="170"/>
                      </a:cubicBezTo>
                      <a:cubicBezTo>
                        <a:pt x="387" y="172"/>
                        <a:pt x="390" y="176"/>
                        <a:pt x="390" y="180"/>
                      </a:cubicBezTo>
                      <a:cubicBezTo>
                        <a:pt x="401" y="180"/>
                        <a:pt x="401" y="180"/>
                        <a:pt x="401" y="180"/>
                      </a:cubicBezTo>
                      <a:cubicBezTo>
                        <a:pt x="401" y="182"/>
                        <a:pt x="402" y="185"/>
                        <a:pt x="403" y="185"/>
                      </a:cubicBezTo>
                      <a:cubicBezTo>
                        <a:pt x="405" y="185"/>
                        <a:pt x="407" y="182"/>
                        <a:pt x="408" y="180"/>
                      </a:cubicBezTo>
                      <a:cubicBezTo>
                        <a:pt x="413" y="173"/>
                        <a:pt x="418" y="164"/>
                        <a:pt x="425" y="164"/>
                      </a:cubicBezTo>
                      <a:cubicBezTo>
                        <a:pt x="433" y="164"/>
                        <a:pt x="449" y="172"/>
                        <a:pt x="454" y="175"/>
                      </a:cubicBezTo>
                      <a:cubicBezTo>
                        <a:pt x="458" y="178"/>
                        <a:pt x="462" y="177"/>
                        <a:pt x="463" y="180"/>
                      </a:cubicBezTo>
                      <a:cubicBezTo>
                        <a:pt x="464" y="184"/>
                        <a:pt x="464" y="187"/>
                        <a:pt x="464" y="191"/>
                      </a:cubicBezTo>
                      <a:cubicBezTo>
                        <a:pt x="467" y="191"/>
                        <a:pt x="467" y="191"/>
                        <a:pt x="467" y="191"/>
                      </a:cubicBezTo>
                      <a:cubicBezTo>
                        <a:pt x="471" y="190"/>
                        <a:pt x="472" y="186"/>
                        <a:pt x="476" y="186"/>
                      </a:cubicBezTo>
                      <a:cubicBezTo>
                        <a:pt x="486" y="186"/>
                        <a:pt x="487" y="194"/>
                        <a:pt x="496" y="194"/>
                      </a:cubicBezTo>
                      <a:cubicBezTo>
                        <a:pt x="513" y="191"/>
                        <a:pt x="513" y="191"/>
                        <a:pt x="513" y="191"/>
                      </a:cubicBezTo>
                      <a:cubicBezTo>
                        <a:pt x="521" y="193"/>
                        <a:pt x="529" y="196"/>
                        <a:pt x="534" y="198"/>
                      </a:cubicBezTo>
                      <a:cubicBezTo>
                        <a:pt x="538" y="205"/>
                        <a:pt x="551" y="217"/>
                        <a:pt x="558" y="220"/>
                      </a:cubicBezTo>
                      <a:cubicBezTo>
                        <a:pt x="565" y="221"/>
                        <a:pt x="569" y="219"/>
                        <a:pt x="575" y="220"/>
                      </a:cubicBezTo>
                      <a:cubicBezTo>
                        <a:pt x="584" y="223"/>
                        <a:pt x="586" y="232"/>
                        <a:pt x="586" y="242"/>
                      </a:cubicBezTo>
                      <a:cubicBezTo>
                        <a:pt x="586" y="274"/>
                        <a:pt x="568" y="283"/>
                        <a:pt x="556" y="301"/>
                      </a:cubicBezTo>
                      <a:cubicBezTo>
                        <a:pt x="553" y="305"/>
                        <a:pt x="551" y="306"/>
                        <a:pt x="549" y="310"/>
                      </a:cubicBezTo>
                      <a:cubicBezTo>
                        <a:pt x="544" y="317"/>
                        <a:pt x="540" y="317"/>
                        <a:pt x="535" y="322"/>
                      </a:cubicBezTo>
                      <a:cubicBezTo>
                        <a:pt x="529" y="328"/>
                        <a:pt x="535" y="343"/>
                        <a:pt x="535" y="353"/>
                      </a:cubicBezTo>
                      <a:cubicBezTo>
                        <a:pt x="535" y="361"/>
                        <a:pt x="532" y="369"/>
                        <a:pt x="532" y="374"/>
                      </a:cubicBezTo>
                      <a:cubicBezTo>
                        <a:pt x="532" y="377"/>
                        <a:pt x="530" y="378"/>
                        <a:pt x="530" y="380"/>
                      </a:cubicBezTo>
                      <a:cubicBezTo>
                        <a:pt x="528" y="382"/>
                        <a:pt x="524" y="386"/>
                        <a:pt x="524" y="390"/>
                      </a:cubicBezTo>
                      <a:cubicBezTo>
                        <a:pt x="524" y="394"/>
                        <a:pt x="523" y="403"/>
                        <a:pt x="522" y="405"/>
                      </a:cubicBezTo>
                      <a:cubicBezTo>
                        <a:pt x="515" y="415"/>
                        <a:pt x="513" y="419"/>
                        <a:pt x="506" y="428"/>
                      </a:cubicBezTo>
                      <a:cubicBezTo>
                        <a:pt x="505" y="431"/>
                        <a:pt x="505" y="436"/>
                        <a:pt x="504" y="438"/>
                      </a:cubicBezTo>
                      <a:cubicBezTo>
                        <a:pt x="502" y="443"/>
                        <a:pt x="492" y="449"/>
                        <a:pt x="485" y="449"/>
                      </a:cubicBezTo>
                      <a:cubicBezTo>
                        <a:pt x="476" y="449"/>
                        <a:pt x="470" y="449"/>
                        <a:pt x="463" y="452"/>
                      </a:cubicBezTo>
                      <a:cubicBezTo>
                        <a:pt x="461" y="453"/>
                        <a:pt x="460" y="455"/>
                        <a:pt x="459" y="457"/>
                      </a:cubicBezTo>
                      <a:cubicBezTo>
                        <a:pt x="448" y="467"/>
                        <a:pt x="437" y="461"/>
                        <a:pt x="429" y="474"/>
                      </a:cubicBezTo>
                      <a:cubicBezTo>
                        <a:pt x="426" y="479"/>
                        <a:pt x="420" y="479"/>
                        <a:pt x="416" y="483"/>
                      </a:cubicBezTo>
                      <a:cubicBezTo>
                        <a:pt x="411" y="489"/>
                        <a:pt x="412" y="495"/>
                        <a:pt x="412" y="503"/>
                      </a:cubicBezTo>
                      <a:cubicBezTo>
                        <a:pt x="412" y="524"/>
                        <a:pt x="412" y="524"/>
                        <a:pt x="412" y="524"/>
                      </a:cubicBezTo>
                      <a:cubicBezTo>
                        <a:pt x="403" y="528"/>
                        <a:pt x="398" y="536"/>
                        <a:pt x="394" y="545"/>
                      </a:cubicBezTo>
                      <a:cubicBezTo>
                        <a:pt x="394" y="545"/>
                        <a:pt x="394" y="545"/>
                        <a:pt x="394" y="545"/>
                      </a:cubicBezTo>
                      <a:cubicBezTo>
                        <a:pt x="391" y="550"/>
                        <a:pt x="391" y="553"/>
                        <a:pt x="388" y="559"/>
                      </a:cubicBezTo>
                      <a:cubicBezTo>
                        <a:pt x="380" y="571"/>
                        <a:pt x="371" y="572"/>
                        <a:pt x="364" y="584"/>
                      </a:cubicBezTo>
                      <a:cubicBezTo>
                        <a:pt x="355" y="597"/>
                        <a:pt x="351" y="619"/>
                        <a:pt x="331" y="619"/>
                      </a:cubicBezTo>
                      <a:cubicBezTo>
                        <a:pt x="324" y="619"/>
                        <a:pt x="314" y="614"/>
                        <a:pt x="311" y="614"/>
                      </a:cubicBezTo>
                      <a:cubicBezTo>
                        <a:pt x="305" y="614"/>
                        <a:pt x="299" y="609"/>
                        <a:pt x="293" y="609"/>
                      </a:cubicBezTo>
                      <a:cubicBezTo>
                        <a:pt x="291" y="609"/>
                        <a:pt x="289" y="610"/>
                        <a:pt x="289" y="611"/>
                      </a:cubicBezTo>
                      <a:cubicBezTo>
                        <a:pt x="289" y="615"/>
                        <a:pt x="296" y="617"/>
                        <a:pt x="297" y="619"/>
                      </a:cubicBezTo>
                      <a:cubicBezTo>
                        <a:pt x="300" y="622"/>
                        <a:pt x="300" y="627"/>
                        <a:pt x="302" y="632"/>
                      </a:cubicBezTo>
                      <a:cubicBezTo>
                        <a:pt x="304" y="637"/>
                        <a:pt x="311" y="637"/>
                        <a:pt x="311" y="642"/>
                      </a:cubicBezTo>
                      <a:cubicBezTo>
                        <a:pt x="311" y="647"/>
                        <a:pt x="311" y="650"/>
                        <a:pt x="308" y="654"/>
                      </a:cubicBezTo>
                      <a:cubicBezTo>
                        <a:pt x="304" y="660"/>
                        <a:pt x="301" y="663"/>
                        <a:pt x="297" y="667"/>
                      </a:cubicBezTo>
                      <a:cubicBezTo>
                        <a:pt x="289" y="675"/>
                        <a:pt x="280" y="673"/>
                        <a:pt x="270" y="676"/>
                      </a:cubicBezTo>
                      <a:cubicBezTo>
                        <a:pt x="263" y="678"/>
                        <a:pt x="248" y="673"/>
                        <a:pt x="244" y="677"/>
                      </a:cubicBezTo>
                      <a:cubicBezTo>
                        <a:pt x="238" y="683"/>
                        <a:pt x="243" y="696"/>
                        <a:pt x="240" y="703"/>
                      </a:cubicBezTo>
                      <a:cubicBezTo>
                        <a:pt x="240" y="702"/>
                        <a:pt x="240" y="702"/>
                        <a:pt x="240" y="702"/>
                      </a:cubicBezTo>
                      <a:cubicBezTo>
                        <a:pt x="240" y="703"/>
                        <a:pt x="240" y="706"/>
                        <a:pt x="240" y="707"/>
                      </a:cubicBezTo>
                      <a:cubicBezTo>
                        <a:pt x="240" y="709"/>
                        <a:pt x="233" y="712"/>
                        <a:pt x="229" y="712"/>
                      </a:cubicBezTo>
                      <a:cubicBezTo>
                        <a:pt x="220" y="712"/>
                        <a:pt x="218" y="706"/>
                        <a:pt x="210" y="706"/>
                      </a:cubicBezTo>
                      <a:cubicBezTo>
                        <a:pt x="207" y="706"/>
                        <a:pt x="205" y="709"/>
                        <a:pt x="205" y="711"/>
                      </a:cubicBezTo>
                      <a:cubicBezTo>
                        <a:pt x="205" y="717"/>
                        <a:pt x="211" y="729"/>
                        <a:pt x="214" y="729"/>
                      </a:cubicBezTo>
                      <a:cubicBezTo>
                        <a:pt x="217" y="729"/>
                        <a:pt x="219" y="726"/>
                        <a:pt x="221" y="726"/>
                      </a:cubicBezTo>
                      <a:cubicBezTo>
                        <a:pt x="222" y="728"/>
                        <a:pt x="225" y="728"/>
                        <a:pt x="225" y="730"/>
                      </a:cubicBezTo>
                      <a:cubicBezTo>
                        <a:pt x="225" y="733"/>
                        <a:pt x="221" y="736"/>
                        <a:pt x="220" y="736"/>
                      </a:cubicBezTo>
                      <a:cubicBezTo>
                        <a:pt x="215" y="736"/>
                        <a:pt x="213" y="732"/>
                        <a:pt x="209" y="732"/>
                      </a:cubicBezTo>
                      <a:cubicBezTo>
                        <a:pt x="209" y="737"/>
                        <a:pt x="211" y="738"/>
                        <a:pt x="214" y="739"/>
                      </a:cubicBezTo>
                      <a:cubicBezTo>
                        <a:pt x="206" y="747"/>
                        <a:pt x="206" y="755"/>
                        <a:pt x="203" y="766"/>
                      </a:cubicBezTo>
                      <a:cubicBezTo>
                        <a:pt x="202" y="770"/>
                        <a:pt x="194" y="771"/>
                        <a:pt x="191" y="771"/>
                      </a:cubicBezTo>
                      <a:cubicBezTo>
                        <a:pt x="184" y="773"/>
                        <a:pt x="178" y="779"/>
                        <a:pt x="178" y="787"/>
                      </a:cubicBezTo>
                      <a:cubicBezTo>
                        <a:pt x="178" y="804"/>
                        <a:pt x="198" y="798"/>
                        <a:pt x="198" y="811"/>
                      </a:cubicBezTo>
                      <a:cubicBezTo>
                        <a:pt x="198" y="824"/>
                        <a:pt x="187" y="825"/>
                        <a:pt x="181" y="831"/>
                      </a:cubicBezTo>
                      <a:cubicBezTo>
                        <a:pt x="177" y="835"/>
                        <a:pt x="178" y="841"/>
                        <a:pt x="176" y="846"/>
                      </a:cubicBezTo>
                      <a:cubicBezTo>
                        <a:pt x="173" y="852"/>
                        <a:pt x="166" y="850"/>
                        <a:pt x="162" y="854"/>
                      </a:cubicBezTo>
                      <a:cubicBezTo>
                        <a:pt x="156" y="859"/>
                        <a:pt x="154" y="865"/>
                        <a:pt x="154" y="874"/>
                      </a:cubicBezTo>
                      <a:cubicBezTo>
                        <a:pt x="154" y="878"/>
                        <a:pt x="158" y="883"/>
                        <a:pt x="161" y="884"/>
                      </a:cubicBezTo>
                      <a:cubicBezTo>
                        <a:pt x="169" y="888"/>
                        <a:pt x="168" y="908"/>
                        <a:pt x="174" y="914"/>
                      </a:cubicBezTo>
                      <a:cubicBezTo>
                        <a:pt x="184" y="924"/>
                        <a:pt x="196" y="928"/>
                        <a:pt x="207" y="934"/>
                      </a:cubicBezTo>
                      <a:cubicBezTo>
                        <a:pt x="206" y="936"/>
                        <a:pt x="203" y="935"/>
                        <a:pt x="200" y="935"/>
                      </a:cubicBezTo>
                      <a:cubicBezTo>
                        <a:pt x="194" y="935"/>
                        <a:pt x="183" y="943"/>
                        <a:pt x="179" y="943"/>
                      </a:cubicBezTo>
                      <a:cubicBezTo>
                        <a:pt x="176" y="943"/>
                        <a:pt x="176" y="943"/>
                        <a:pt x="174" y="943"/>
                      </a:cubicBezTo>
                      <a:cubicBezTo>
                        <a:pt x="173" y="943"/>
                        <a:pt x="171" y="945"/>
                        <a:pt x="169" y="945"/>
                      </a:cubicBezTo>
                      <a:cubicBezTo>
                        <a:pt x="165" y="945"/>
                        <a:pt x="162" y="945"/>
                        <a:pt x="157" y="945"/>
                      </a:cubicBezTo>
                      <a:cubicBezTo>
                        <a:pt x="147" y="945"/>
                        <a:pt x="151" y="933"/>
                        <a:pt x="143" y="931"/>
                      </a:cubicBezTo>
                      <a:cubicBezTo>
                        <a:pt x="137" y="929"/>
                        <a:pt x="127" y="929"/>
                        <a:pt x="127" y="921"/>
                      </a:cubicBezTo>
                      <a:cubicBezTo>
                        <a:pt x="124" y="921"/>
                        <a:pt x="122" y="921"/>
                        <a:pt x="119" y="921"/>
                      </a:cubicBezTo>
                      <a:cubicBezTo>
                        <a:pt x="115" y="921"/>
                        <a:pt x="114" y="917"/>
                        <a:pt x="114" y="915"/>
                      </a:cubicBezTo>
                      <a:cubicBezTo>
                        <a:pt x="102" y="915"/>
                        <a:pt x="98" y="909"/>
                        <a:pt x="92" y="903"/>
                      </a:cubicBezTo>
                      <a:cubicBezTo>
                        <a:pt x="91" y="902"/>
                        <a:pt x="88" y="900"/>
                        <a:pt x="88" y="899"/>
                      </a:cubicBezTo>
                      <a:cubicBezTo>
                        <a:pt x="88" y="895"/>
                        <a:pt x="96" y="895"/>
                        <a:pt x="97" y="891"/>
                      </a:cubicBezTo>
                      <a:cubicBezTo>
                        <a:pt x="95" y="891"/>
                        <a:pt x="94" y="890"/>
                        <a:pt x="93" y="889"/>
                      </a:cubicBezTo>
                      <a:cubicBezTo>
                        <a:pt x="94" y="887"/>
                        <a:pt x="96" y="884"/>
                        <a:pt x="96" y="882"/>
                      </a:cubicBezTo>
                      <a:cubicBezTo>
                        <a:pt x="96" y="871"/>
                        <a:pt x="84" y="873"/>
                        <a:pt x="84" y="863"/>
                      </a:cubicBezTo>
                      <a:cubicBezTo>
                        <a:pt x="84" y="860"/>
                        <a:pt x="84" y="859"/>
                        <a:pt x="84" y="857"/>
                      </a:cubicBezTo>
                      <a:cubicBezTo>
                        <a:pt x="84" y="848"/>
                        <a:pt x="78" y="832"/>
                        <a:pt x="78" y="825"/>
                      </a:cubicBezTo>
                      <a:cubicBezTo>
                        <a:pt x="78" y="817"/>
                        <a:pt x="88" y="814"/>
                        <a:pt x="88" y="807"/>
                      </a:cubicBezTo>
                      <a:cubicBezTo>
                        <a:pt x="88" y="803"/>
                        <a:pt x="83" y="796"/>
                        <a:pt x="82" y="791"/>
                      </a:cubicBezTo>
                      <a:cubicBezTo>
                        <a:pt x="82" y="787"/>
                        <a:pt x="82" y="787"/>
                        <a:pt x="82" y="787"/>
                      </a:cubicBezTo>
                      <a:cubicBezTo>
                        <a:pt x="82" y="787"/>
                        <a:pt x="82" y="787"/>
                        <a:pt x="82" y="787"/>
                      </a:cubicBezTo>
                      <a:cubicBezTo>
                        <a:pt x="82" y="784"/>
                        <a:pt x="84" y="782"/>
                        <a:pt x="86" y="782"/>
                      </a:cubicBezTo>
                      <a:cubicBezTo>
                        <a:pt x="94" y="782"/>
                        <a:pt x="91" y="790"/>
                        <a:pt x="98" y="790"/>
                      </a:cubicBezTo>
                      <a:cubicBezTo>
                        <a:pt x="112" y="725"/>
                        <a:pt x="112" y="725"/>
                        <a:pt x="112" y="725"/>
                      </a:cubicBezTo>
                      <a:cubicBezTo>
                        <a:pt x="112" y="718"/>
                        <a:pt x="112" y="718"/>
                        <a:pt x="112" y="718"/>
                      </a:cubicBezTo>
                      <a:cubicBezTo>
                        <a:pt x="111" y="718"/>
                        <a:pt x="109" y="717"/>
                        <a:pt x="108" y="718"/>
                      </a:cubicBezTo>
                      <a:cubicBezTo>
                        <a:pt x="105" y="719"/>
                        <a:pt x="105" y="723"/>
                        <a:pt x="102" y="723"/>
                      </a:cubicBezTo>
                      <a:cubicBezTo>
                        <a:pt x="98" y="723"/>
                        <a:pt x="95" y="713"/>
                        <a:pt x="95" y="708"/>
                      </a:cubicBezTo>
                      <a:cubicBezTo>
                        <a:pt x="95" y="699"/>
                        <a:pt x="98" y="696"/>
                        <a:pt x="100" y="688"/>
                      </a:cubicBezTo>
                      <a:cubicBezTo>
                        <a:pt x="103" y="688"/>
                        <a:pt x="104" y="687"/>
                        <a:pt x="104" y="685"/>
                      </a:cubicBezTo>
                      <a:cubicBezTo>
                        <a:pt x="104" y="683"/>
                        <a:pt x="102" y="680"/>
                        <a:pt x="102" y="680"/>
                      </a:cubicBezTo>
                      <a:cubicBezTo>
                        <a:pt x="100" y="680"/>
                        <a:pt x="99" y="668"/>
                        <a:pt x="99" y="665"/>
                      </a:cubicBezTo>
                      <a:cubicBezTo>
                        <a:pt x="99" y="655"/>
                        <a:pt x="106" y="645"/>
                        <a:pt x="109" y="639"/>
                      </a:cubicBezTo>
                      <a:cubicBezTo>
                        <a:pt x="111" y="635"/>
                        <a:pt x="112" y="629"/>
                        <a:pt x="114" y="626"/>
                      </a:cubicBezTo>
                      <a:cubicBezTo>
                        <a:pt x="116" y="624"/>
                        <a:pt x="118" y="625"/>
                        <a:pt x="118" y="623"/>
                      </a:cubicBezTo>
                      <a:cubicBezTo>
                        <a:pt x="121" y="613"/>
                        <a:pt x="121" y="605"/>
                        <a:pt x="124" y="595"/>
                      </a:cubicBezTo>
                      <a:cubicBezTo>
                        <a:pt x="124" y="562"/>
                        <a:pt x="124" y="562"/>
                        <a:pt x="124" y="562"/>
                      </a:cubicBezTo>
                      <a:cubicBezTo>
                        <a:pt x="121" y="554"/>
                        <a:pt x="126" y="548"/>
                        <a:pt x="126" y="541"/>
                      </a:cubicBezTo>
                      <a:cubicBezTo>
                        <a:pt x="126" y="524"/>
                        <a:pt x="136" y="513"/>
                        <a:pt x="136" y="498"/>
                      </a:cubicBezTo>
                      <a:cubicBezTo>
                        <a:pt x="136" y="497"/>
                        <a:pt x="136" y="495"/>
                        <a:pt x="136" y="494"/>
                      </a:cubicBezTo>
                      <a:cubicBezTo>
                        <a:pt x="136" y="491"/>
                        <a:pt x="138" y="483"/>
                        <a:pt x="139" y="478"/>
                      </a:cubicBezTo>
                      <a:cubicBezTo>
                        <a:pt x="139" y="465"/>
                        <a:pt x="139" y="465"/>
                        <a:pt x="139" y="459"/>
                      </a:cubicBezTo>
                      <a:cubicBezTo>
                        <a:pt x="139" y="453"/>
                        <a:pt x="143" y="441"/>
                        <a:pt x="143" y="434"/>
                      </a:cubicBezTo>
                      <a:cubicBezTo>
                        <a:pt x="143" y="429"/>
                        <a:pt x="141" y="403"/>
                        <a:pt x="140" y="399"/>
                      </a:cubicBezTo>
                      <a:cubicBezTo>
                        <a:pt x="136" y="388"/>
                        <a:pt x="128" y="381"/>
                        <a:pt x="121" y="377"/>
                      </a:cubicBezTo>
                      <a:cubicBezTo>
                        <a:pt x="114" y="374"/>
                        <a:pt x="109" y="375"/>
                        <a:pt x="104" y="370"/>
                      </a:cubicBezTo>
                      <a:cubicBezTo>
                        <a:pt x="99" y="365"/>
                        <a:pt x="96" y="363"/>
                        <a:pt x="90" y="362"/>
                      </a:cubicBezTo>
                      <a:cubicBezTo>
                        <a:pt x="78" y="358"/>
                        <a:pt x="72" y="351"/>
                        <a:pt x="64" y="343"/>
                      </a:cubicBezTo>
                      <a:cubicBezTo>
                        <a:pt x="60" y="340"/>
                        <a:pt x="62" y="335"/>
                        <a:pt x="62" y="330"/>
                      </a:cubicBezTo>
                      <a:cubicBezTo>
                        <a:pt x="62" y="323"/>
                        <a:pt x="55" y="319"/>
                        <a:pt x="53" y="313"/>
                      </a:cubicBezTo>
                      <a:cubicBezTo>
                        <a:pt x="50" y="302"/>
                        <a:pt x="41" y="294"/>
                        <a:pt x="38" y="285"/>
                      </a:cubicBezTo>
                      <a:cubicBezTo>
                        <a:pt x="35" y="275"/>
                        <a:pt x="32" y="269"/>
                        <a:pt x="28" y="261"/>
                      </a:cubicBezTo>
                      <a:cubicBezTo>
                        <a:pt x="27" y="258"/>
                        <a:pt x="24" y="259"/>
                        <a:pt x="23" y="257"/>
                      </a:cubicBezTo>
                      <a:cubicBezTo>
                        <a:pt x="20" y="254"/>
                        <a:pt x="19" y="248"/>
                        <a:pt x="17" y="245"/>
                      </a:cubicBezTo>
                      <a:cubicBezTo>
                        <a:pt x="16" y="242"/>
                        <a:pt x="12" y="243"/>
                        <a:pt x="11" y="242"/>
                      </a:cubicBezTo>
                      <a:cubicBezTo>
                        <a:pt x="6" y="237"/>
                        <a:pt x="0" y="228"/>
                        <a:pt x="0" y="220"/>
                      </a:cubicBezTo>
                      <a:cubicBezTo>
                        <a:pt x="0" y="215"/>
                        <a:pt x="3" y="209"/>
                        <a:pt x="5" y="207"/>
                      </a:cubicBezTo>
                      <a:cubicBezTo>
                        <a:pt x="8" y="200"/>
                        <a:pt x="16" y="198"/>
                        <a:pt x="18" y="191"/>
                      </a:cubicBezTo>
                      <a:cubicBezTo>
                        <a:pt x="14" y="189"/>
                        <a:pt x="15" y="191"/>
                        <a:pt x="12" y="191"/>
                      </a:cubicBezTo>
                      <a:cubicBezTo>
                        <a:pt x="5" y="191"/>
                        <a:pt x="5" y="182"/>
                        <a:pt x="5" y="176"/>
                      </a:cubicBezTo>
                      <a:cubicBezTo>
                        <a:pt x="5" y="166"/>
                        <a:pt x="16" y="168"/>
                        <a:pt x="14" y="148"/>
                      </a:cubicBezTo>
                      <a:cubicBezTo>
                        <a:pt x="26" y="148"/>
                        <a:pt x="29" y="136"/>
                        <a:pt x="32" y="129"/>
                      </a:cubicBezTo>
                      <a:cubicBezTo>
                        <a:pt x="37" y="119"/>
                        <a:pt x="49" y="123"/>
                        <a:pt x="51" y="111"/>
                      </a:cubicBezTo>
                      <a:cubicBezTo>
                        <a:pt x="49" y="110"/>
                        <a:pt x="47" y="107"/>
                        <a:pt x="47" y="106"/>
                      </a:cubicBezTo>
                      <a:cubicBezTo>
                        <a:pt x="49" y="103"/>
                        <a:pt x="49" y="103"/>
                        <a:pt x="49" y="103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 extrusionH="50800"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</p:grpSp>
          <p:sp>
            <p:nvSpPr>
              <p:cNvPr id="203" name="Freeform 21"/>
              <p:cNvSpPr>
                <a:spLocks/>
              </p:cNvSpPr>
              <p:nvPr/>
            </p:nvSpPr>
            <p:spPr bwMode="auto">
              <a:xfrm>
                <a:off x="3070766" y="3340067"/>
                <a:ext cx="15592" cy="17541"/>
              </a:xfrm>
              <a:custGeom>
                <a:avLst/>
                <a:gdLst/>
                <a:ahLst/>
                <a:cxnLst>
                  <a:cxn ang="0">
                    <a:pos x="9" y="4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0" y="9"/>
                  </a:cxn>
                  <a:cxn ang="0">
                    <a:pos x="4" y="9"/>
                  </a:cxn>
                  <a:cxn ang="0">
                    <a:pos x="9" y="4"/>
                  </a:cxn>
                </a:cxnLst>
                <a:rect l="0" t="0" r="r" b="b"/>
                <a:pathLst>
                  <a:path w="9" h="11">
                    <a:moveTo>
                      <a:pt x="9" y="4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8" y="0"/>
                      <a:pt x="6" y="0"/>
                      <a:pt x="5" y="0"/>
                    </a:cubicBezTo>
                    <a:cubicBezTo>
                      <a:pt x="2" y="0"/>
                      <a:pt x="0" y="5"/>
                      <a:pt x="0" y="9"/>
                    </a:cubicBezTo>
                    <a:cubicBezTo>
                      <a:pt x="0" y="11"/>
                      <a:pt x="2" y="9"/>
                      <a:pt x="4" y="9"/>
                    </a:cubicBezTo>
                    <a:cubicBezTo>
                      <a:pt x="6" y="9"/>
                      <a:pt x="8" y="5"/>
                      <a:pt x="9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04" name="Freeform 40"/>
              <p:cNvSpPr>
                <a:spLocks/>
              </p:cNvSpPr>
              <p:nvPr/>
            </p:nvSpPr>
            <p:spPr bwMode="auto">
              <a:xfrm>
                <a:off x="2595208" y="3075011"/>
                <a:ext cx="214391" cy="74060"/>
              </a:xfrm>
              <a:custGeom>
                <a:avLst/>
                <a:gdLst/>
                <a:ahLst/>
                <a:cxnLst>
                  <a:cxn ang="0">
                    <a:pos x="131" y="40"/>
                  </a:cxn>
                  <a:cxn ang="0">
                    <a:pos x="114" y="45"/>
                  </a:cxn>
                  <a:cxn ang="0">
                    <a:pos x="88" y="42"/>
                  </a:cxn>
                  <a:cxn ang="0">
                    <a:pos x="88" y="39"/>
                  </a:cxn>
                  <a:cxn ang="0">
                    <a:pos x="93" y="35"/>
                  </a:cxn>
                  <a:cxn ang="0">
                    <a:pos x="78" y="26"/>
                  </a:cxn>
                  <a:cxn ang="0">
                    <a:pos x="73" y="22"/>
                  </a:cxn>
                  <a:cxn ang="0">
                    <a:pos x="64" y="22"/>
                  </a:cxn>
                  <a:cxn ang="0">
                    <a:pos x="48" y="15"/>
                  </a:cxn>
                  <a:cxn ang="0">
                    <a:pos x="35" y="15"/>
                  </a:cxn>
                  <a:cxn ang="0">
                    <a:pos x="34" y="10"/>
                  </a:cxn>
                  <a:cxn ang="0">
                    <a:pos x="28" y="9"/>
                  </a:cxn>
                  <a:cxn ang="0">
                    <a:pos x="4" y="20"/>
                  </a:cxn>
                  <a:cxn ang="0">
                    <a:pos x="0" y="20"/>
                  </a:cxn>
                  <a:cxn ang="0">
                    <a:pos x="36" y="0"/>
                  </a:cxn>
                  <a:cxn ang="0">
                    <a:pos x="79" y="11"/>
                  </a:cxn>
                  <a:cxn ang="0">
                    <a:pos x="86" y="17"/>
                  </a:cxn>
                  <a:cxn ang="0">
                    <a:pos x="114" y="28"/>
                  </a:cxn>
                  <a:cxn ang="0">
                    <a:pos x="114" y="31"/>
                  </a:cxn>
                  <a:cxn ang="0">
                    <a:pos x="120" y="31"/>
                  </a:cxn>
                  <a:cxn ang="0">
                    <a:pos x="131" y="40"/>
                  </a:cxn>
                </a:cxnLst>
                <a:rect l="0" t="0" r="r" b="b"/>
                <a:pathLst>
                  <a:path w="131" h="45">
                    <a:moveTo>
                      <a:pt x="131" y="40"/>
                    </a:moveTo>
                    <a:cubicBezTo>
                      <a:pt x="127" y="45"/>
                      <a:pt x="119" y="45"/>
                      <a:pt x="114" y="45"/>
                    </a:cubicBezTo>
                    <a:cubicBezTo>
                      <a:pt x="104" y="45"/>
                      <a:pt x="97" y="42"/>
                      <a:pt x="88" y="42"/>
                    </a:cubicBezTo>
                    <a:cubicBezTo>
                      <a:pt x="88" y="41"/>
                      <a:pt x="88" y="40"/>
                      <a:pt x="88" y="39"/>
                    </a:cubicBezTo>
                    <a:cubicBezTo>
                      <a:pt x="90" y="39"/>
                      <a:pt x="92" y="38"/>
                      <a:pt x="93" y="35"/>
                    </a:cubicBezTo>
                    <a:cubicBezTo>
                      <a:pt x="86" y="32"/>
                      <a:pt x="79" y="33"/>
                      <a:pt x="78" y="26"/>
                    </a:cubicBezTo>
                    <a:cubicBezTo>
                      <a:pt x="74" y="26"/>
                      <a:pt x="75" y="23"/>
                      <a:pt x="73" y="22"/>
                    </a:cubicBezTo>
                    <a:cubicBezTo>
                      <a:pt x="69" y="20"/>
                      <a:pt x="67" y="22"/>
                      <a:pt x="64" y="22"/>
                    </a:cubicBezTo>
                    <a:cubicBezTo>
                      <a:pt x="57" y="22"/>
                      <a:pt x="54" y="15"/>
                      <a:pt x="48" y="15"/>
                    </a:cubicBezTo>
                    <a:cubicBezTo>
                      <a:pt x="35" y="15"/>
                      <a:pt x="35" y="15"/>
                      <a:pt x="35" y="15"/>
                    </a:cubicBezTo>
                    <a:cubicBezTo>
                      <a:pt x="33" y="13"/>
                      <a:pt x="33" y="12"/>
                      <a:pt x="34" y="10"/>
                    </a:cubicBezTo>
                    <a:cubicBezTo>
                      <a:pt x="33" y="9"/>
                      <a:pt x="30" y="9"/>
                      <a:pt x="28" y="9"/>
                    </a:cubicBezTo>
                    <a:cubicBezTo>
                      <a:pt x="20" y="9"/>
                      <a:pt x="8" y="15"/>
                      <a:pt x="4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7" y="8"/>
                      <a:pt x="16" y="0"/>
                      <a:pt x="36" y="0"/>
                    </a:cubicBezTo>
                    <a:cubicBezTo>
                      <a:pt x="55" y="0"/>
                      <a:pt x="64" y="11"/>
                      <a:pt x="79" y="11"/>
                    </a:cubicBezTo>
                    <a:cubicBezTo>
                      <a:pt x="82" y="11"/>
                      <a:pt x="86" y="16"/>
                      <a:pt x="86" y="17"/>
                    </a:cubicBezTo>
                    <a:cubicBezTo>
                      <a:pt x="93" y="23"/>
                      <a:pt x="104" y="28"/>
                      <a:pt x="114" y="28"/>
                    </a:cubicBezTo>
                    <a:cubicBezTo>
                      <a:pt x="114" y="28"/>
                      <a:pt x="113" y="30"/>
                      <a:pt x="114" y="31"/>
                    </a:cubicBezTo>
                    <a:cubicBezTo>
                      <a:pt x="120" y="31"/>
                      <a:pt x="120" y="31"/>
                      <a:pt x="120" y="31"/>
                    </a:cubicBezTo>
                    <a:cubicBezTo>
                      <a:pt x="125" y="32"/>
                      <a:pt x="127" y="39"/>
                      <a:pt x="131" y="4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05" name="Freeform 41"/>
              <p:cNvSpPr>
                <a:spLocks/>
              </p:cNvSpPr>
              <p:nvPr/>
            </p:nvSpPr>
            <p:spPr bwMode="auto">
              <a:xfrm>
                <a:off x="2624444" y="3102296"/>
                <a:ext cx="11694" cy="13643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6" y="7"/>
                  </a:cxn>
                  <a:cxn ang="0">
                    <a:pos x="0" y="7"/>
                  </a:cxn>
                  <a:cxn ang="0">
                    <a:pos x="4" y="3"/>
                  </a:cxn>
                  <a:cxn ang="0">
                    <a:pos x="4" y="0"/>
                  </a:cxn>
                  <a:cxn ang="0">
                    <a:pos x="5" y="0"/>
                  </a:cxn>
                  <a:cxn ang="0">
                    <a:pos x="6" y="0"/>
                  </a:cxn>
                </a:cxnLst>
                <a:rect l="0" t="0" r="r" b="b"/>
                <a:pathLst>
                  <a:path w="7" h="8">
                    <a:moveTo>
                      <a:pt x="6" y="0"/>
                    </a:moveTo>
                    <a:cubicBezTo>
                      <a:pt x="6" y="3"/>
                      <a:pt x="7" y="5"/>
                      <a:pt x="6" y="7"/>
                    </a:cubicBezTo>
                    <a:cubicBezTo>
                      <a:pt x="5" y="7"/>
                      <a:pt x="0" y="8"/>
                      <a:pt x="0" y="7"/>
                    </a:cubicBezTo>
                    <a:cubicBezTo>
                      <a:pt x="0" y="4"/>
                      <a:pt x="2" y="3"/>
                      <a:pt x="4" y="3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lnTo>
                      <a:pt x="6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06" name="Freeform 42"/>
              <p:cNvSpPr>
                <a:spLocks/>
              </p:cNvSpPr>
              <p:nvPr/>
            </p:nvSpPr>
            <p:spPr bwMode="auto">
              <a:xfrm>
                <a:off x="2731638" y="3174407"/>
                <a:ext cx="35082" cy="17541"/>
              </a:xfrm>
              <a:custGeom>
                <a:avLst/>
                <a:gdLst/>
                <a:ahLst/>
                <a:cxnLst>
                  <a:cxn ang="0">
                    <a:pos x="18" y="3"/>
                  </a:cxn>
                  <a:cxn ang="0">
                    <a:pos x="22" y="7"/>
                  </a:cxn>
                  <a:cxn ang="0">
                    <a:pos x="7" y="10"/>
                  </a:cxn>
                  <a:cxn ang="0">
                    <a:pos x="0" y="3"/>
                  </a:cxn>
                  <a:cxn ang="0">
                    <a:pos x="5" y="0"/>
                  </a:cxn>
                  <a:cxn ang="0">
                    <a:pos x="19" y="4"/>
                  </a:cxn>
                  <a:cxn ang="0">
                    <a:pos x="18" y="3"/>
                  </a:cxn>
                </a:cxnLst>
                <a:rect l="0" t="0" r="r" b="b"/>
                <a:pathLst>
                  <a:path w="22" h="10">
                    <a:moveTo>
                      <a:pt x="18" y="3"/>
                    </a:moveTo>
                    <a:cubicBezTo>
                      <a:pt x="21" y="4"/>
                      <a:pt x="22" y="5"/>
                      <a:pt x="22" y="7"/>
                    </a:cubicBezTo>
                    <a:cubicBezTo>
                      <a:pt x="17" y="8"/>
                      <a:pt x="13" y="10"/>
                      <a:pt x="7" y="10"/>
                    </a:cubicBezTo>
                    <a:cubicBezTo>
                      <a:pt x="4" y="10"/>
                      <a:pt x="0" y="7"/>
                      <a:pt x="0" y="3"/>
                    </a:cubicBezTo>
                    <a:cubicBezTo>
                      <a:pt x="0" y="1"/>
                      <a:pt x="3" y="0"/>
                      <a:pt x="5" y="0"/>
                    </a:cubicBezTo>
                    <a:cubicBezTo>
                      <a:pt x="10" y="0"/>
                      <a:pt x="16" y="3"/>
                      <a:pt x="19" y="4"/>
                    </a:cubicBezTo>
                    <a:lnTo>
                      <a:pt x="18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07" name="Freeform 43"/>
              <p:cNvSpPr>
                <a:spLocks/>
              </p:cNvSpPr>
              <p:nvPr/>
            </p:nvSpPr>
            <p:spPr bwMode="auto">
              <a:xfrm>
                <a:off x="2957723" y="3174407"/>
                <a:ext cx="29236" cy="11694"/>
              </a:xfrm>
              <a:custGeom>
                <a:avLst/>
                <a:gdLst/>
                <a:ahLst/>
                <a:cxnLst>
                  <a:cxn ang="0">
                    <a:pos x="18" y="4"/>
                  </a:cxn>
                  <a:cxn ang="0">
                    <a:pos x="11" y="7"/>
                  </a:cxn>
                  <a:cxn ang="0">
                    <a:pos x="0" y="2"/>
                  </a:cxn>
                  <a:cxn ang="0">
                    <a:pos x="5" y="0"/>
                  </a:cxn>
                  <a:cxn ang="0">
                    <a:pos x="18" y="4"/>
                  </a:cxn>
                </a:cxnLst>
                <a:rect l="0" t="0" r="r" b="b"/>
                <a:pathLst>
                  <a:path w="18" h="7">
                    <a:moveTo>
                      <a:pt x="18" y="4"/>
                    </a:moveTo>
                    <a:cubicBezTo>
                      <a:pt x="17" y="7"/>
                      <a:pt x="14" y="7"/>
                      <a:pt x="11" y="7"/>
                    </a:cubicBezTo>
                    <a:cubicBezTo>
                      <a:pt x="6" y="7"/>
                      <a:pt x="0" y="7"/>
                      <a:pt x="0" y="2"/>
                    </a:cubicBezTo>
                    <a:cubicBezTo>
                      <a:pt x="0" y="0"/>
                      <a:pt x="4" y="0"/>
                      <a:pt x="5" y="0"/>
                    </a:cubicBezTo>
                    <a:cubicBezTo>
                      <a:pt x="6" y="0"/>
                      <a:pt x="17" y="2"/>
                      <a:pt x="18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08" name="Freeform 44"/>
              <p:cNvSpPr>
                <a:spLocks/>
              </p:cNvSpPr>
              <p:nvPr/>
            </p:nvSpPr>
            <p:spPr bwMode="auto">
              <a:xfrm>
                <a:off x="2809599" y="3143224"/>
                <a:ext cx="122788" cy="48724"/>
              </a:xfrm>
              <a:custGeom>
                <a:avLst/>
                <a:gdLst/>
                <a:ahLst/>
                <a:cxnLst>
                  <a:cxn ang="0">
                    <a:pos x="64" y="11"/>
                  </a:cxn>
                  <a:cxn ang="0">
                    <a:pos x="75" y="21"/>
                  </a:cxn>
                  <a:cxn ang="0">
                    <a:pos x="59" y="21"/>
                  </a:cxn>
                  <a:cxn ang="0">
                    <a:pos x="51" y="24"/>
                  </a:cxn>
                  <a:cxn ang="0">
                    <a:pos x="47" y="22"/>
                  </a:cxn>
                  <a:cxn ang="0">
                    <a:pos x="37" y="30"/>
                  </a:cxn>
                  <a:cxn ang="0">
                    <a:pos x="31" y="24"/>
                  </a:cxn>
                  <a:cxn ang="0">
                    <a:pos x="11" y="23"/>
                  </a:cxn>
                  <a:cxn ang="0">
                    <a:pos x="6" y="23"/>
                  </a:cxn>
                  <a:cxn ang="0">
                    <a:pos x="6" y="27"/>
                  </a:cxn>
                  <a:cxn ang="0">
                    <a:pos x="0" y="19"/>
                  </a:cxn>
                  <a:cxn ang="0">
                    <a:pos x="3" y="18"/>
                  </a:cxn>
                  <a:cxn ang="0">
                    <a:pos x="22" y="17"/>
                  </a:cxn>
                  <a:cxn ang="0">
                    <a:pos x="19" y="8"/>
                  </a:cxn>
                  <a:cxn ang="0">
                    <a:pos x="14" y="3"/>
                  </a:cxn>
                  <a:cxn ang="0">
                    <a:pos x="17" y="0"/>
                  </a:cxn>
                  <a:cxn ang="0">
                    <a:pos x="28" y="3"/>
                  </a:cxn>
                  <a:cxn ang="0">
                    <a:pos x="41" y="1"/>
                  </a:cxn>
                  <a:cxn ang="0">
                    <a:pos x="66" y="13"/>
                  </a:cxn>
                  <a:cxn ang="0">
                    <a:pos x="64" y="11"/>
                  </a:cxn>
                </a:cxnLst>
                <a:rect l="0" t="0" r="r" b="b"/>
                <a:pathLst>
                  <a:path w="75" h="30">
                    <a:moveTo>
                      <a:pt x="64" y="11"/>
                    </a:moveTo>
                    <a:cubicBezTo>
                      <a:pt x="68" y="15"/>
                      <a:pt x="72" y="16"/>
                      <a:pt x="75" y="21"/>
                    </a:cubicBezTo>
                    <a:cubicBezTo>
                      <a:pt x="59" y="21"/>
                      <a:pt x="59" y="21"/>
                      <a:pt x="59" y="21"/>
                    </a:cubicBezTo>
                    <a:cubicBezTo>
                      <a:pt x="56" y="23"/>
                      <a:pt x="54" y="24"/>
                      <a:pt x="51" y="24"/>
                    </a:cubicBezTo>
                    <a:cubicBezTo>
                      <a:pt x="49" y="24"/>
                      <a:pt x="49" y="22"/>
                      <a:pt x="47" y="22"/>
                    </a:cubicBezTo>
                    <a:cubicBezTo>
                      <a:pt x="41" y="22"/>
                      <a:pt x="41" y="30"/>
                      <a:pt x="37" y="30"/>
                    </a:cubicBezTo>
                    <a:cubicBezTo>
                      <a:pt x="33" y="30"/>
                      <a:pt x="34" y="26"/>
                      <a:pt x="31" y="24"/>
                    </a:cubicBezTo>
                    <a:cubicBezTo>
                      <a:pt x="27" y="22"/>
                      <a:pt x="17" y="23"/>
                      <a:pt x="11" y="23"/>
                    </a:cubicBezTo>
                    <a:cubicBezTo>
                      <a:pt x="8" y="23"/>
                      <a:pt x="8" y="24"/>
                      <a:pt x="6" y="23"/>
                    </a:cubicBezTo>
                    <a:cubicBezTo>
                      <a:pt x="6" y="24"/>
                      <a:pt x="6" y="25"/>
                      <a:pt x="6" y="27"/>
                    </a:cubicBezTo>
                    <a:cubicBezTo>
                      <a:pt x="3" y="26"/>
                      <a:pt x="0" y="22"/>
                      <a:pt x="0" y="19"/>
                    </a:cubicBezTo>
                    <a:cubicBezTo>
                      <a:pt x="1" y="19"/>
                      <a:pt x="2" y="18"/>
                      <a:pt x="3" y="18"/>
                    </a:cubicBezTo>
                    <a:cubicBezTo>
                      <a:pt x="13" y="18"/>
                      <a:pt x="17" y="20"/>
                      <a:pt x="22" y="17"/>
                    </a:cubicBezTo>
                    <a:cubicBezTo>
                      <a:pt x="20" y="15"/>
                      <a:pt x="19" y="12"/>
                      <a:pt x="19" y="8"/>
                    </a:cubicBezTo>
                    <a:cubicBezTo>
                      <a:pt x="17" y="8"/>
                      <a:pt x="14" y="6"/>
                      <a:pt x="14" y="3"/>
                    </a:cubicBezTo>
                    <a:cubicBezTo>
                      <a:pt x="14" y="2"/>
                      <a:pt x="16" y="0"/>
                      <a:pt x="17" y="0"/>
                    </a:cubicBezTo>
                    <a:cubicBezTo>
                      <a:pt x="21" y="0"/>
                      <a:pt x="24" y="3"/>
                      <a:pt x="28" y="3"/>
                    </a:cubicBezTo>
                    <a:cubicBezTo>
                      <a:pt x="34" y="3"/>
                      <a:pt x="36" y="1"/>
                      <a:pt x="41" y="1"/>
                    </a:cubicBezTo>
                    <a:cubicBezTo>
                      <a:pt x="55" y="1"/>
                      <a:pt x="58" y="9"/>
                      <a:pt x="66" y="13"/>
                    </a:cubicBezTo>
                    <a:lnTo>
                      <a:pt x="64" y="1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09" name="Freeform 45"/>
              <p:cNvSpPr>
                <a:spLocks/>
              </p:cNvSpPr>
              <p:nvPr/>
            </p:nvSpPr>
            <p:spPr bwMode="auto">
              <a:xfrm>
                <a:off x="2723842" y="3036033"/>
                <a:ext cx="11694" cy="13643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7" y="6"/>
                  </a:cxn>
                  <a:cxn ang="0">
                    <a:pos x="5" y="8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7" h="8">
                    <a:moveTo>
                      <a:pt x="2" y="0"/>
                    </a:moveTo>
                    <a:cubicBezTo>
                      <a:pt x="6" y="0"/>
                      <a:pt x="7" y="3"/>
                      <a:pt x="7" y="6"/>
                    </a:cubicBezTo>
                    <a:cubicBezTo>
                      <a:pt x="7" y="7"/>
                      <a:pt x="6" y="8"/>
                      <a:pt x="5" y="8"/>
                    </a:cubicBezTo>
                    <a:cubicBezTo>
                      <a:pt x="0" y="8"/>
                      <a:pt x="0" y="3"/>
                      <a:pt x="0" y="0"/>
                    </a:cubicBezTo>
                    <a:cubicBezTo>
                      <a:pt x="0" y="0"/>
                      <a:pt x="2" y="0"/>
                      <a:pt x="2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10" name="Freeform 46"/>
              <p:cNvSpPr>
                <a:spLocks/>
              </p:cNvSpPr>
              <p:nvPr/>
            </p:nvSpPr>
            <p:spPr bwMode="auto">
              <a:xfrm>
                <a:off x="2714098" y="2995104"/>
                <a:ext cx="17542" cy="5847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6" y="0"/>
                  </a:cxn>
                  <a:cxn ang="0">
                    <a:pos x="11" y="3"/>
                  </a:cxn>
                  <a:cxn ang="0">
                    <a:pos x="0" y="3"/>
                  </a:cxn>
                </a:cxnLst>
                <a:rect l="0" t="0" r="r" b="b"/>
                <a:pathLst>
                  <a:path w="11" h="4">
                    <a:moveTo>
                      <a:pt x="0" y="3"/>
                    </a:moveTo>
                    <a:cubicBezTo>
                      <a:pt x="1" y="2"/>
                      <a:pt x="4" y="0"/>
                      <a:pt x="6" y="0"/>
                    </a:cubicBezTo>
                    <a:cubicBezTo>
                      <a:pt x="9" y="0"/>
                      <a:pt x="10" y="2"/>
                      <a:pt x="11" y="3"/>
                    </a:cubicBezTo>
                    <a:cubicBezTo>
                      <a:pt x="7" y="4"/>
                      <a:pt x="2" y="3"/>
                      <a:pt x="0" y="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11" name="Freeform 47"/>
              <p:cNvSpPr>
                <a:spLocks/>
              </p:cNvSpPr>
              <p:nvPr/>
            </p:nvSpPr>
            <p:spPr bwMode="auto">
              <a:xfrm>
                <a:off x="2745282" y="3002900"/>
                <a:ext cx="5848" cy="7796"/>
              </a:xfrm>
              <a:custGeom>
                <a:avLst/>
                <a:gdLst/>
                <a:ahLst/>
                <a:cxnLst>
                  <a:cxn ang="0">
                    <a:pos x="3" y="4"/>
                  </a:cxn>
                  <a:cxn ang="0">
                    <a:pos x="1" y="0"/>
                  </a:cxn>
                  <a:cxn ang="0">
                    <a:pos x="3" y="4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cubicBezTo>
                      <a:pt x="2" y="4"/>
                      <a:pt x="0" y="1"/>
                      <a:pt x="1" y="0"/>
                    </a:cubicBezTo>
                    <a:lnTo>
                      <a:pt x="3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12" name="Freeform 48"/>
              <p:cNvSpPr>
                <a:spLocks/>
              </p:cNvSpPr>
              <p:nvPr/>
            </p:nvSpPr>
            <p:spPr bwMode="auto">
              <a:xfrm>
                <a:off x="2819344" y="3112041"/>
                <a:ext cx="13644" cy="9745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7"/>
                  </a:cxn>
                  <a:cxn ang="0">
                    <a:pos x="2" y="7"/>
                  </a:cxn>
                  <a:cxn ang="0">
                    <a:pos x="9" y="4"/>
                  </a:cxn>
                  <a:cxn ang="0">
                    <a:pos x="9" y="0"/>
                  </a:cxn>
                  <a:cxn ang="0">
                    <a:pos x="0" y="4"/>
                  </a:cxn>
                </a:cxnLst>
                <a:rect l="0" t="0" r="r" b="b"/>
                <a:pathLst>
                  <a:path w="9" h="7">
                    <a:moveTo>
                      <a:pt x="0" y="4"/>
                    </a:moveTo>
                    <a:cubicBezTo>
                      <a:pt x="0" y="5"/>
                      <a:pt x="0" y="6"/>
                      <a:pt x="0" y="7"/>
                    </a:cubicBezTo>
                    <a:cubicBezTo>
                      <a:pt x="0" y="7"/>
                      <a:pt x="1" y="7"/>
                      <a:pt x="2" y="7"/>
                    </a:cubicBezTo>
                    <a:cubicBezTo>
                      <a:pt x="4" y="7"/>
                      <a:pt x="7" y="6"/>
                      <a:pt x="9" y="4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7" y="3"/>
                      <a:pt x="4" y="5"/>
                      <a:pt x="0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13" name="Freeform 92"/>
              <p:cNvSpPr>
                <a:spLocks/>
              </p:cNvSpPr>
              <p:nvPr/>
            </p:nvSpPr>
            <p:spPr bwMode="auto">
              <a:xfrm>
                <a:off x="1926699" y="2862576"/>
                <a:ext cx="824431" cy="553499"/>
              </a:xfrm>
              <a:custGeom>
                <a:avLst/>
                <a:gdLst/>
                <a:ahLst/>
                <a:cxnLst>
                  <a:cxn ang="0">
                    <a:pos x="250" y="98"/>
                  </a:cxn>
                  <a:cxn ang="0">
                    <a:pos x="246" y="141"/>
                  </a:cxn>
                  <a:cxn ang="0">
                    <a:pos x="251" y="160"/>
                  </a:cxn>
                  <a:cxn ang="0">
                    <a:pos x="281" y="192"/>
                  </a:cxn>
                  <a:cxn ang="0">
                    <a:pos x="312" y="191"/>
                  </a:cxn>
                  <a:cxn ang="0">
                    <a:pos x="327" y="187"/>
                  </a:cxn>
                  <a:cxn ang="0">
                    <a:pos x="363" y="152"/>
                  </a:cxn>
                  <a:cxn ang="0">
                    <a:pos x="382" y="154"/>
                  </a:cxn>
                  <a:cxn ang="0">
                    <a:pos x="374" y="180"/>
                  </a:cxn>
                  <a:cxn ang="0">
                    <a:pos x="369" y="192"/>
                  </a:cxn>
                  <a:cxn ang="0">
                    <a:pos x="365" y="213"/>
                  </a:cxn>
                  <a:cxn ang="0">
                    <a:pos x="357" y="224"/>
                  </a:cxn>
                  <a:cxn ang="0">
                    <a:pos x="405" y="226"/>
                  </a:cxn>
                  <a:cxn ang="0">
                    <a:pos x="426" y="242"/>
                  </a:cxn>
                  <a:cxn ang="0">
                    <a:pos x="423" y="289"/>
                  </a:cxn>
                  <a:cxn ang="0">
                    <a:pos x="451" y="316"/>
                  </a:cxn>
                  <a:cxn ang="0">
                    <a:pos x="504" y="322"/>
                  </a:cxn>
                  <a:cxn ang="0">
                    <a:pos x="488" y="329"/>
                  </a:cxn>
                  <a:cxn ang="0">
                    <a:pos x="480" y="316"/>
                  </a:cxn>
                  <a:cxn ang="0">
                    <a:pos x="468" y="332"/>
                  </a:cxn>
                  <a:cxn ang="0">
                    <a:pos x="446" y="326"/>
                  </a:cxn>
                  <a:cxn ang="0">
                    <a:pos x="431" y="323"/>
                  </a:cxn>
                  <a:cxn ang="0">
                    <a:pos x="406" y="302"/>
                  </a:cxn>
                  <a:cxn ang="0">
                    <a:pos x="402" y="306"/>
                  </a:cxn>
                  <a:cxn ang="0">
                    <a:pos x="391" y="281"/>
                  </a:cxn>
                  <a:cxn ang="0">
                    <a:pos x="372" y="260"/>
                  </a:cxn>
                  <a:cxn ang="0">
                    <a:pos x="345" y="255"/>
                  </a:cxn>
                  <a:cxn ang="0">
                    <a:pos x="294" y="226"/>
                  </a:cxn>
                  <a:cxn ang="0">
                    <a:pos x="282" y="222"/>
                  </a:cxn>
                  <a:cxn ang="0">
                    <a:pos x="256" y="227"/>
                  </a:cxn>
                  <a:cxn ang="0">
                    <a:pos x="221" y="214"/>
                  </a:cxn>
                  <a:cxn ang="0">
                    <a:pos x="195" y="203"/>
                  </a:cxn>
                  <a:cxn ang="0">
                    <a:pos x="175" y="195"/>
                  </a:cxn>
                  <a:cxn ang="0">
                    <a:pos x="148" y="172"/>
                  </a:cxn>
                  <a:cxn ang="0">
                    <a:pos x="148" y="150"/>
                  </a:cxn>
                  <a:cxn ang="0">
                    <a:pos x="102" y="101"/>
                  </a:cxn>
                  <a:cxn ang="0">
                    <a:pos x="82" y="68"/>
                  </a:cxn>
                  <a:cxn ang="0">
                    <a:pos x="62" y="53"/>
                  </a:cxn>
                  <a:cxn ang="0">
                    <a:pos x="49" y="22"/>
                  </a:cxn>
                  <a:cxn ang="0">
                    <a:pos x="28" y="19"/>
                  </a:cxn>
                  <a:cxn ang="0">
                    <a:pos x="49" y="53"/>
                  </a:cxn>
                  <a:cxn ang="0">
                    <a:pos x="73" y="95"/>
                  </a:cxn>
                  <a:cxn ang="0">
                    <a:pos x="96" y="130"/>
                  </a:cxn>
                  <a:cxn ang="0">
                    <a:pos x="86" y="127"/>
                  </a:cxn>
                  <a:cxn ang="0">
                    <a:pos x="65" y="109"/>
                  </a:cxn>
                  <a:cxn ang="0">
                    <a:pos x="52" y="84"/>
                  </a:cxn>
                  <a:cxn ang="0">
                    <a:pos x="40" y="69"/>
                  </a:cxn>
                  <a:cxn ang="0">
                    <a:pos x="11" y="24"/>
                  </a:cxn>
                  <a:cxn ang="0">
                    <a:pos x="0" y="0"/>
                  </a:cxn>
                  <a:cxn ang="0">
                    <a:pos x="76" y="16"/>
                  </a:cxn>
                  <a:cxn ang="0">
                    <a:pos x="113" y="10"/>
                  </a:cxn>
                  <a:cxn ang="0">
                    <a:pos x="152" y="29"/>
                  </a:cxn>
                  <a:cxn ang="0">
                    <a:pos x="188" y="38"/>
                  </a:cxn>
                  <a:cxn ang="0">
                    <a:pos x="249" y="90"/>
                  </a:cxn>
                  <a:cxn ang="0">
                    <a:pos x="247" y="86"/>
                  </a:cxn>
                </a:cxnLst>
                <a:rect l="0" t="0" r="r" b="b"/>
                <a:pathLst>
                  <a:path w="504" h="338">
                    <a:moveTo>
                      <a:pt x="248" y="91"/>
                    </a:moveTo>
                    <a:cubicBezTo>
                      <a:pt x="249" y="94"/>
                      <a:pt x="250" y="96"/>
                      <a:pt x="250" y="98"/>
                    </a:cubicBezTo>
                    <a:cubicBezTo>
                      <a:pt x="250" y="106"/>
                      <a:pt x="247" y="109"/>
                      <a:pt x="246" y="116"/>
                    </a:cubicBezTo>
                    <a:cubicBezTo>
                      <a:pt x="246" y="141"/>
                      <a:pt x="246" y="141"/>
                      <a:pt x="246" y="141"/>
                    </a:cubicBezTo>
                    <a:cubicBezTo>
                      <a:pt x="245" y="144"/>
                      <a:pt x="248" y="148"/>
                      <a:pt x="249" y="150"/>
                    </a:cubicBezTo>
                    <a:cubicBezTo>
                      <a:pt x="251" y="154"/>
                      <a:pt x="249" y="156"/>
                      <a:pt x="251" y="160"/>
                    </a:cubicBezTo>
                    <a:cubicBezTo>
                      <a:pt x="252" y="164"/>
                      <a:pt x="258" y="170"/>
                      <a:pt x="261" y="173"/>
                    </a:cubicBezTo>
                    <a:cubicBezTo>
                      <a:pt x="269" y="181"/>
                      <a:pt x="269" y="188"/>
                      <a:pt x="281" y="192"/>
                    </a:cubicBezTo>
                    <a:cubicBezTo>
                      <a:pt x="285" y="193"/>
                      <a:pt x="285" y="197"/>
                      <a:pt x="288" y="197"/>
                    </a:cubicBezTo>
                    <a:cubicBezTo>
                      <a:pt x="297" y="197"/>
                      <a:pt x="304" y="191"/>
                      <a:pt x="312" y="191"/>
                    </a:cubicBezTo>
                    <a:cubicBezTo>
                      <a:pt x="317" y="191"/>
                      <a:pt x="319" y="194"/>
                      <a:pt x="321" y="194"/>
                    </a:cubicBezTo>
                    <a:cubicBezTo>
                      <a:pt x="324" y="194"/>
                      <a:pt x="327" y="188"/>
                      <a:pt x="327" y="187"/>
                    </a:cubicBezTo>
                    <a:cubicBezTo>
                      <a:pt x="329" y="181"/>
                      <a:pt x="336" y="176"/>
                      <a:pt x="336" y="169"/>
                    </a:cubicBezTo>
                    <a:cubicBezTo>
                      <a:pt x="336" y="156"/>
                      <a:pt x="351" y="152"/>
                      <a:pt x="363" y="152"/>
                    </a:cubicBezTo>
                    <a:cubicBezTo>
                      <a:pt x="367" y="152"/>
                      <a:pt x="370" y="152"/>
                      <a:pt x="372" y="153"/>
                    </a:cubicBezTo>
                    <a:cubicBezTo>
                      <a:pt x="373" y="154"/>
                      <a:pt x="379" y="154"/>
                      <a:pt x="382" y="154"/>
                    </a:cubicBezTo>
                    <a:cubicBezTo>
                      <a:pt x="382" y="155"/>
                      <a:pt x="382" y="157"/>
                      <a:pt x="382" y="158"/>
                    </a:cubicBezTo>
                    <a:cubicBezTo>
                      <a:pt x="382" y="164"/>
                      <a:pt x="374" y="172"/>
                      <a:pt x="374" y="180"/>
                    </a:cubicBezTo>
                    <a:cubicBezTo>
                      <a:pt x="374" y="188"/>
                      <a:pt x="372" y="191"/>
                      <a:pt x="369" y="195"/>
                    </a:cubicBezTo>
                    <a:cubicBezTo>
                      <a:pt x="369" y="194"/>
                      <a:pt x="369" y="193"/>
                      <a:pt x="369" y="192"/>
                    </a:cubicBezTo>
                    <a:cubicBezTo>
                      <a:pt x="368" y="192"/>
                      <a:pt x="367" y="192"/>
                      <a:pt x="365" y="192"/>
                    </a:cubicBezTo>
                    <a:cubicBezTo>
                      <a:pt x="365" y="197"/>
                      <a:pt x="365" y="207"/>
                      <a:pt x="365" y="213"/>
                    </a:cubicBezTo>
                    <a:cubicBezTo>
                      <a:pt x="365" y="217"/>
                      <a:pt x="360" y="219"/>
                      <a:pt x="357" y="222"/>
                    </a:cubicBezTo>
                    <a:cubicBezTo>
                      <a:pt x="357" y="223"/>
                      <a:pt x="357" y="223"/>
                      <a:pt x="357" y="224"/>
                    </a:cubicBezTo>
                    <a:cubicBezTo>
                      <a:pt x="357" y="227"/>
                      <a:pt x="360" y="229"/>
                      <a:pt x="363" y="229"/>
                    </a:cubicBezTo>
                    <a:cubicBezTo>
                      <a:pt x="377" y="229"/>
                      <a:pt x="389" y="226"/>
                      <a:pt x="405" y="226"/>
                    </a:cubicBezTo>
                    <a:cubicBezTo>
                      <a:pt x="415" y="226"/>
                      <a:pt x="418" y="234"/>
                      <a:pt x="426" y="236"/>
                    </a:cubicBezTo>
                    <a:cubicBezTo>
                      <a:pt x="426" y="238"/>
                      <a:pt x="426" y="240"/>
                      <a:pt x="426" y="242"/>
                    </a:cubicBezTo>
                    <a:cubicBezTo>
                      <a:pt x="426" y="246"/>
                      <a:pt x="425" y="257"/>
                      <a:pt x="423" y="262"/>
                    </a:cubicBezTo>
                    <a:cubicBezTo>
                      <a:pt x="423" y="272"/>
                      <a:pt x="423" y="281"/>
                      <a:pt x="423" y="289"/>
                    </a:cubicBezTo>
                    <a:cubicBezTo>
                      <a:pt x="423" y="298"/>
                      <a:pt x="432" y="302"/>
                      <a:pt x="439" y="306"/>
                    </a:cubicBezTo>
                    <a:cubicBezTo>
                      <a:pt x="444" y="308"/>
                      <a:pt x="444" y="316"/>
                      <a:pt x="451" y="316"/>
                    </a:cubicBezTo>
                    <a:cubicBezTo>
                      <a:pt x="463" y="316"/>
                      <a:pt x="469" y="307"/>
                      <a:pt x="479" y="307"/>
                    </a:cubicBezTo>
                    <a:cubicBezTo>
                      <a:pt x="491" y="307"/>
                      <a:pt x="497" y="316"/>
                      <a:pt x="504" y="322"/>
                    </a:cubicBezTo>
                    <a:cubicBezTo>
                      <a:pt x="503" y="323"/>
                      <a:pt x="494" y="333"/>
                      <a:pt x="493" y="332"/>
                    </a:cubicBezTo>
                    <a:cubicBezTo>
                      <a:pt x="492" y="331"/>
                      <a:pt x="488" y="330"/>
                      <a:pt x="488" y="329"/>
                    </a:cubicBezTo>
                    <a:cubicBezTo>
                      <a:pt x="488" y="327"/>
                      <a:pt x="490" y="326"/>
                      <a:pt x="491" y="324"/>
                    </a:cubicBezTo>
                    <a:cubicBezTo>
                      <a:pt x="486" y="322"/>
                      <a:pt x="484" y="316"/>
                      <a:pt x="480" y="316"/>
                    </a:cubicBezTo>
                    <a:cubicBezTo>
                      <a:pt x="476" y="316"/>
                      <a:pt x="464" y="325"/>
                      <a:pt x="464" y="328"/>
                    </a:cubicBezTo>
                    <a:cubicBezTo>
                      <a:pt x="464" y="330"/>
                      <a:pt x="467" y="331"/>
                      <a:pt x="468" y="332"/>
                    </a:cubicBezTo>
                    <a:cubicBezTo>
                      <a:pt x="467" y="336"/>
                      <a:pt x="465" y="338"/>
                      <a:pt x="461" y="338"/>
                    </a:cubicBezTo>
                    <a:cubicBezTo>
                      <a:pt x="454" y="338"/>
                      <a:pt x="450" y="330"/>
                      <a:pt x="446" y="326"/>
                    </a:cubicBezTo>
                    <a:cubicBezTo>
                      <a:pt x="443" y="323"/>
                      <a:pt x="436" y="326"/>
                      <a:pt x="433" y="326"/>
                    </a:cubicBezTo>
                    <a:cubicBezTo>
                      <a:pt x="432" y="326"/>
                      <a:pt x="431" y="324"/>
                      <a:pt x="431" y="323"/>
                    </a:cubicBezTo>
                    <a:cubicBezTo>
                      <a:pt x="424" y="322"/>
                      <a:pt x="424" y="318"/>
                      <a:pt x="423" y="314"/>
                    </a:cubicBezTo>
                    <a:cubicBezTo>
                      <a:pt x="421" y="311"/>
                      <a:pt x="406" y="302"/>
                      <a:pt x="406" y="302"/>
                    </a:cubicBezTo>
                    <a:cubicBezTo>
                      <a:pt x="405" y="304"/>
                      <a:pt x="405" y="305"/>
                      <a:pt x="406" y="306"/>
                    </a:cubicBezTo>
                    <a:cubicBezTo>
                      <a:pt x="402" y="306"/>
                      <a:pt x="402" y="306"/>
                      <a:pt x="402" y="306"/>
                    </a:cubicBezTo>
                    <a:cubicBezTo>
                      <a:pt x="395" y="302"/>
                      <a:pt x="399" y="296"/>
                      <a:pt x="397" y="289"/>
                    </a:cubicBezTo>
                    <a:cubicBezTo>
                      <a:pt x="396" y="285"/>
                      <a:pt x="394" y="284"/>
                      <a:pt x="391" y="281"/>
                    </a:cubicBezTo>
                    <a:cubicBezTo>
                      <a:pt x="384" y="274"/>
                      <a:pt x="377" y="270"/>
                      <a:pt x="374" y="260"/>
                    </a:cubicBezTo>
                    <a:cubicBezTo>
                      <a:pt x="373" y="260"/>
                      <a:pt x="372" y="260"/>
                      <a:pt x="372" y="260"/>
                    </a:cubicBezTo>
                    <a:cubicBezTo>
                      <a:pt x="368" y="260"/>
                      <a:pt x="366" y="262"/>
                      <a:pt x="363" y="262"/>
                    </a:cubicBezTo>
                    <a:cubicBezTo>
                      <a:pt x="355" y="262"/>
                      <a:pt x="350" y="257"/>
                      <a:pt x="345" y="255"/>
                    </a:cubicBezTo>
                    <a:cubicBezTo>
                      <a:pt x="336" y="251"/>
                      <a:pt x="330" y="253"/>
                      <a:pt x="321" y="248"/>
                    </a:cubicBezTo>
                    <a:cubicBezTo>
                      <a:pt x="308" y="242"/>
                      <a:pt x="306" y="232"/>
                      <a:pt x="294" y="226"/>
                    </a:cubicBezTo>
                    <a:cubicBezTo>
                      <a:pt x="291" y="226"/>
                      <a:pt x="291" y="226"/>
                      <a:pt x="291" y="226"/>
                    </a:cubicBezTo>
                    <a:cubicBezTo>
                      <a:pt x="288" y="224"/>
                      <a:pt x="285" y="222"/>
                      <a:pt x="282" y="222"/>
                    </a:cubicBezTo>
                    <a:cubicBezTo>
                      <a:pt x="274" y="222"/>
                      <a:pt x="272" y="231"/>
                      <a:pt x="265" y="231"/>
                    </a:cubicBezTo>
                    <a:cubicBezTo>
                      <a:pt x="261" y="231"/>
                      <a:pt x="258" y="228"/>
                      <a:pt x="256" y="227"/>
                    </a:cubicBezTo>
                    <a:cubicBezTo>
                      <a:pt x="252" y="225"/>
                      <a:pt x="249" y="226"/>
                      <a:pt x="246" y="226"/>
                    </a:cubicBezTo>
                    <a:cubicBezTo>
                      <a:pt x="241" y="226"/>
                      <a:pt x="226" y="216"/>
                      <a:pt x="221" y="214"/>
                    </a:cubicBezTo>
                    <a:cubicBezTo>
                      <a:pt x="216" y="211"/>
                      <a:pt x="213" y="214"/>
                      <a:pt x="208" y="213"/>
                    </a:cubicBezTo>
                    <a:cubicBezTo>
                      <a:pt x="202" y="211"/>
                      <a:pt x="201" y="206"/>
                      <a:pt x="195" y="203"/>
                    </a:cubicBezTo>
                    <a:cubicBezTo>
                      <a:pt x="189" y="200"/>
                      <a:pt x="186" y="201"/>
                      <a:pt x="180" y="198"/>
                    </a:cubicBezTo>
                    <a:cubicBezTo>
                      <a:pt x="177" y="197"/>
                      <a:pt x="177" y="196"/>
                      <a:pt x="175" y="195"/>
                    </a:cubicBezTo>
                    <a:cubicBezTo>
                      <a:pt x="170" y="190"/>
                      <a:pt x="156" y="187"/>
                      <a:pt x="155" y="181"/>
                    </a:cubicBezTo>
                    <a:cubicBezTo>
                      <a:pt x="151" y="181"/>
                      <a:pt x="148" y="176"/>
                      <a:pt x="148" y="172"/>
                    </a:cubicBezTo>
                    <a:cubicBezTo>
                      <a:pt x="148" y="167"/>
                      <a:pt x="153" y="165"/>
                      <a:pt x="153" y="160"/>
                    </a:cubicBezTo>
                    <a:cubicBezTo>
                      <a:pt x="153" y="154"/>
                      <a:pt x="149" y="153"/>
                      <a:pt x="148" y="150"/>
                    </a:cubicBezTo>
                    <a:cubicBezTo>
                      <a:pt x="143" y="134"/>
                      <a:pt x="128" y="121"/>
                      <a:pt x="118" y="111"/>
                    </a:cubicBezTo>
                    <a:cubicBezTo>
                      <a:pt x="114" y="107"/>
                      <a:pt x="107" y="105"/>
                      <a:pt x="102" y="101"/>
                    </a:cubicBezTo>
                    <a:cubicBezTo>
                      <a:pt x="99" y="97"/>
                      <a:pt x="102" y="93"/>
                      <a:pt x="100" y="88"/>
                    </a:cubicBezTo>
                    <a:cubicBezTo>
                      <a:pt x="96" y="80"/>
                      <a:pt x="82" y="79"/>
                      <a:pt x="82" y="68"/>
                    </a:cubicBezTo>
                    <a:cubicBezTo>
                      <a:pt x="78" y="68"/>
                      <a:pt x="79" y="67"/>
                      <a:pt x="77" y="68"/>
                    </a:cubicBezTo>
                    <a:cubicBezTo>
                      <a:pt x="72" y="63"/>
                      <a:pt x="67" y="58"/>
                      <a:pt x="62" y="53"/>
                    </a:cubicBezTo>
                    <a:cubicBezTo>
                      <a:pt x="58" y="49"/>
                      <a:pt x="60" y="42"/>
                      <a:pt x="56" y="38"/>
                    </a:cubicBezTo>
                    <a:cubicBezTo>
                      <a:pt x="52" y="34"/>
                      <a:pt x="53" y="24"/>
                      <a:pt x="49" y="22"/>
                    </a:cubicBezTo>
                    <a:cubicBezTo>
                      <a:pt x="42" y="19"/>
                      <a:pt x="35" y="19"/>
                      <a:pt x="29" y="13"/>
                    </a:cubicBezTo>
                    <a:cubicBezTo>
                      <a:pt x="27" y="15"/>
                      <a:pt x="28" y="18"/>
                      <a:pt x="28" y="19"/>
                    </a:cubicBezTo>
                    <a:cubicBezTo>
                      <a:pt x="28" y="28"/>
                      <a:pt x="32" y="34"/>
                      <a:pt x="36" y="41"/>
                    </a:cubicBezTo>
                    <a:cubicBezTo>
                      <a:pt x="39" y="48"/>
                      <a:pt x="45" y="48"/>
                      <a:pt x="49" y="53"/>
                    </a:cubicBezTo>
                    <a:cubicBezTo>
                      <a:pt x="55" y="59"/>
                      <a:pt x="56" y="63"/>
                      <a:pt x="58" y="71"/>
                    </a:cubicBezTo>
                    <a:cubicBezTo>
                      <a:pt x="61" y="81"/>
                      <a:pt x="70" y="86"/>
                      <a:pt x="73" y="95"/>
                    </a:cubicBezTo>
                    <a:cubicBezTo>
                      <a:pt x="77" y="106"/>
                      <a:pt x="80" y="117"/>
                      <a:pt x="87" y="122"/>
                    </a:cubicBezTo>
                    <a:cubicBezTo>
                      <a:pt x="91" y="119"/>
                      <a:pt x="96" y="126"/>
                      <a:pt x="96" y="130"/>
                    </a:cubicBezTo>
                    <a:cubicBezTo>
                      <a:pt x="96" y="132"/>
                      <a:pt x="95" y="136"/>
                      <a:pt x="93" y="136"/>
                    </a:cubicBezTo>
                    <a:cubicBezTo>
                      <a:pt x="92" y="136"/>
                      <a:pt x="86" y="129"/>
                      <a:pt x="86" y="127"/>
                    </a:cubicBezTo>
                    <a:cubicBezTo>
                      <a:pt x="78" y="127"/>
                      <a:pt x="74" y="117"/>
                      <a:pt x="69" y="113"/>
                    </a:cubicBezTo>
                    <a:cubicBezTo>
                      <a:pt x="66" y="112"/>
                      <a:pt x="66" y="112"/>
                      <a:pt x="65" y="109"/>
                    </a:cubicBezTo>
                    <a:cubicBezTo>
                      <a:pt x="65" y="98"/>
                      <a:pt x="65" y="98"/>
                      <a:pt x="65" y="98"/>
                    </a:cubicBezTo>
                    <a:cubicBezTo>
                      <a:pt x="60" y="93"/>
                      <a:pt x="56" y="88"/>
                      <a:pt x="52" y="84"/>
                    </a:cubicBezTo>
                    <a:cubicBezTo>
                      <a:pt x="46" y="78"/>
                      <a:pt x="36" y="79"/>
                      <a:pt x="31" y="72"/>
                    </a:cubicBezTo>
                    <a:cubicBezTo>
                      <a:pt x="34" y="72"/>
                      <a:pt x="44" y="74"/>
                      <a:pt x="40" y="69"/>
                    </a:cubicBezTo>
                    <a:cubicBezTo>
                      <a:pt x="34" y="59"/>
                      <a:pt x="26" y="50"/>
                      <a:pt x="19" y="45"/>
                    </a:cubicBezTo>
                    <a:cubicBezTo>
                      <a:pt x="14" y="41"/>
                      <a:pt x="14" y="29"/>
                      <a:pt x="11" y="24"/>
                    </a:cubicBezTo>
                    <a:cubicBezTo>
                      <a:pt x="7" y="16"/>
                      <a:pt x="3" y="1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76" y="16"/>
                      <a:pt x="76" y="16"/>
                      <a:pt x="76" y="16"/>
                    </a:cubicBezTo>
                    <a:cubicBezTo>
                      <a:pt x="113" y="16"/>
                      <a:pt x="113" y="16"/>
                      <a:pt x="113" y="16"/>
                    </a:cubicBezTo>
                    <a:cubicBezTo>
                      <a:pt x="113" y="10"/>
                      <a:pt x="113" y="10"/>
                      <a:pt x="113" y="10"/>
                    </a:cubicBezTo>
                    <a:cubicBezTo>
                      <a:pt x="121" y="10"/>
                      <a:pt x="121" y="10"/>
                      <a:pt x="121" y="10"/>
                    </a:cubicBezTo>
                    <a:cubicBezTo>
                      <a:pt x="136" y="14"/>
                      <a:pt x="145" y="16"/>
                      <a:pt x="152" y="29"/>
                    </a:cubicBezTo>
                    <a:cubicBezTo>
                      <a:pt x="156" y="35"/>
                      <a:pt x="163" y="50"/>
                      <a:pt x="172" y="50"/>
                    </a:cubicBezTo>
                    <a:cubicBezTo>
                      <a:pt x="181" y="50"/>
                      <a:pt x="178" y="38"/>
                      <a:pt x="188" y="38"/>
                    </a:cubicBezTo>
                    <a:cubicBezTo>
                      <a:pt x="214" y="38"/>
                      <a:pt x="213" y="70"/>
                      <a:pt x="227" y="84"/>
                    </a:cubicBezTo>
                    <a:cubicBezTo>
                      <a:pt x="231" y="87"/>
                      <a:pt x="242" y="90"/>
                      <a:pt x="249" y="90"/>
                    </a:cubicBezTo>
                    <a:cubicBezTo>
                      <a:pt x="249" y="89"/>
                      <a:pt x="247" y="87"/>
                      <a:pt x="247" y="86"/>
                    </a:cubicBezTo>
                    <a:cubicBezTo>
                      <a:pt x="247" y="86"/>
                      <a:pt x="247" y="86"/>
                      <a:pt x="247" y="86"/>
                    </a:cubicBezTo>
                    <a:lnTo>
                      <a:pt x="248" y="9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</p:grpSp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0" y="883820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 smtClean="0"/>
              <a:t>CLICK TO EDITE SUBTITLE</a:t>
            </a:r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381000" y="3413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90" name="Picture Placeholder 7"/>
          <p:cNvSpPr>
            <a:spLocks noGrp="1"/>
          </p:cNvSpPr>
          <p:nvPr>
            <p:ph type="pic" sz="quarter" idx="19" hasCustomPrompt="1"/>
          </p:nvPr>
        </p:nvSpPr>
        <p:spPr>
          <a:xfrm>
            <a:off x="381000" y="2972854"/>
            <a:ext cx="1630800" cy="17784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solidFill>
              <a:schemeClr val="bg1"/>
            </a:solidFill>
          </a:ln>
          <a:effectLst/>
        </p:spPr>
        <p:txBody>
          <a:bodyPr lIns="0" tIns="0" rIns="0" bIns="274320" anchor="b"/>
          <a:lstStyle>
            <a:lvl1pPr algn="ctr" rtl="0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191" name="Picture Placeholder 7"/>
          <p:cNvSpPr>
            <a:spLocks noGrp="1"/>
          </p:cNvSpPr>
          <p:nvPr>
            <p:ph type="pic" sz="quarter" idx="37" hasCustomPrompt="1"/>
          </p:nvPr>
        </p:nvSpPr>
        <p:spPr>
          <a:xfrm>
            <a:off x="7118563" y="1442955"/>
            <a:ext cx="1630800" cy="17784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solidFill>
              <a:schemeClr val="bg1"/>
            </a:solidFill>
          </a:ln>
          <a:effectLst/>
        </p:spPr>
        <p:txBody>
          <a:bodyPr lIns="0" tIns="0" rIns="0" bIns="274320" anchor="b"/>
          <a:lstStyle>
            <a:lvl1pPr algn="ctr" rtl="0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192" name="Picture Placeholder 7"/>
          <p:cNvSpPr>
            <a:spLocks noGrp="1"/>
          </p:cNvSpPr>
          <p:nvPr>
            <p:ph type="pic" sz="quarter" idx="38" hasCustomPrompt="1"/>
          </p:nvPr>
        </p:nvSpPr>
        <p:spPr>
          <a:xfrm>
            <a:off x="2626854" y="1442955"/>
            <a:ext cx="1630800" cy="17784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solidFill>
              <a:schemeClr val="bg1"/>
            </a:solidFill>
          </a:ln>
          <a:effectLst/>
        </p:spPr>
        <p:txBody>
          <a:bodyPr lIns="0" tIns="0" rIns="0" bIns="274320" anchor="b"/>
          <a:lstStyle>
            <a:lvl1pPr algn="ctr" rtl="0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193" name="Picture Placeholder 7"/>
          <p:cNvSpPr>
            <a:spLocks noGrp="1"/>
          </p:cNvSpPr>
          <p:nvPr>
            <p:ph type="pic" sz="quarter" idx="39" hasCustomPrompt="1"/>
          </p:nvPr>
        </p:nvSpPr>
        <p:spPr>
          <a:xfrm>
            <a:off x="4872708" y="2972854"/>
            <a:ext cx="1630800" cy="17784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 w="19050">
            <a:solidFill>
              <a:schemeClr val="bg1"/>
            </a:solidFill>
          </a:ln>
          <a:effectLst/>
        </p:spPr>
        <p:txBody>
          <a:bodyPr lIns="0" tIns="0" rIns="0" bIns="274320" anchor="b"/>
          <a:lstStyle>
            <a:lvl1pPr algn="ctr" rtl="0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312841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0" y="883820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 smtClean="0"/>
              <a:t>CLICK TO EDITE SUBTITLE</a:t>
            </a:r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381000" y="3413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3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29" hasCustomPrompt="1"/>
          </p:nvPr>
        </p:nvSpPr>
        <p:spPr>
          <a:xfrm>
            <a:off x="381000" y="1597225"/>
            <a:ext cx="1212450" cy="1212450"/>
          </a:xfrm>
          <a:custGeom>
            <a:avLst/>
            <a:gdLst>
              <a:gd name="connsiteX0" fmla="*/ 606225 w 1212450"/>
              <a:gd name="connsiteY0" fmla="*/ 0 h 1212450"/>
              <a:gd name="connsiteX1" fmla="*/ 1212450 w 1212450"/>
              <a:gd name="connsiteY1" fmla="*/ 606225 h 1212450"/>
              <a:gd name="connsiteX2" fmla="*/ 606225 w 1212450"/>
              <a:gd name="connsiteY2" fmla="*/ 1212450 h 1212450"/>
              <a:gd name="connsiteX3" fmla="*/ 0 w 1212450"/>
              <a:gd name="connsiteY3" fmla="*/ 606225 h 1212450"/>
              <a:gd name="connsiteX4" fmla="*/ 606225 w 1212450"/>
              <a:gd name="connsiteY4" fmla="*/ 0 h 121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2450" h="1212450">
                <a:moveTo>
                  <a:pt x="606225" y="0"/>
                </a:moveTo>
                <a:cubicBezTo>
                  <a:pt x="941034" y="0"/>
                  <a:pt x="1212450" y="271416"/>
                  <a:pt x="1212450" y="606225"/>
                </a:cubicBezTo>
                <a:cubicBezTo>
                  <a:pt x="1212450" y="941034"/>
                  <a:pt x="941034" y="1212450"/>
                  <a:pt x="606225" y="1212450"/>
                </a:cubicBezTo>
                <a:cubicBezTo>
                  <a:pt x="271416" y="1212450"/>
                  <a:pt x="0" y="941034"/>
                  <a:pt x="0" y="606225"/>
                </a:cubicBezTo>
                <a:cubicBezTo>
                  <a:pt x="0" y="271416"/>
                  <a:pt x="271416" y="0"/>
                  <a:pt x="606225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9050">
            <a:solidFill>
              <a:schemeClr val="bg1">
                <a:lumMod val="95000"/>
              </a:schemeClr>
            </a:solidFill>
          </a:ln>
          <a:effectLst/>
        </p:spPr>
        <p:txBody>
          <a:bodyPr wrap="square" tIns="0" bIns="182880" anchor="b">
            <a:noAutofit/>
          </a:bodyPr>
          <a:lstStyle>
            <a:lvl1pPr algn="ctr">
              <a:buNone/>
              <a:defRPr sz="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  <p:sp>
        <p:nvSpPr>
          <p:cNvPr id="29" name="Picture Placeholder 28"/>
          <p:cNvSpPr>
            <a:spLocks noGrp="1"/>
          </p:cNvSpPr>
          <p:nvPr>
            <p:ph type="pic" sz="quarter" idx="35" hasCustomPrompt="1"/>
          </p:nvPr>
        </p:nvSpPr>
        <p:spPr>
          <a:xfrm>
            <a:off x="381000" y="3416700"/>
            <a:ext cx="1212450" cy="1212450"/>
          </a:xfrm>
          <a:custGeom>
            <a:avLst/>
            <a:gdLst>
              <a:gd name="connsiteX0" fmla="*/ 606225 w 1212450"/>
              <a:gd name="connsiteY0" fmla="*/ 0 h 1212450"/>
              <a:gd name="connsiteX1" fmla="*/ 1212450 w 1212450"/>
              <a:gd name="connsiteY1" fmla="*/ 606225 h 1212450"/>
              <a:gd name="connsiteX2" fmla="*/ 606225 w 1212450"/>
              <a:gd name="connsiteY2" fmla="*/ 1212450 h 1212450"/>
              <a:gd name="connsiteX3" fmla="*/ 0 w 1212450"/>
              <a:gd name="connsiteY3" fmla="*/ 606225 h 1212450"/>
              <a:gd name="connsiteX4" fmla="*/ 606225 w 1212450"/>
              <a:gd name="connsiteY4" fmla="*/ 0 h 121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2450" h="1212450">
                <a:moveTo>
                  <a:pt x="606225" y="0"/>
                </a:moveTo>
                <a:cubicBezTo>
                  <a:pt x="941034" y="0"/>
                  <a:pt x="1212450" y="271416"/>
                  <a:pt x="1212450" y="606225"/>
                </a:cubicBezTo>
                <a:cubicBezTo>
                  <a:pt x="1212450" y="941034"/>
                  <a:pt x="941034" y="1212450"/>
                  <a:pt x="606225" y="1212450"/>
                </a:cubicBezTo>
                <a:cubicBezTo>
                  <a:pt x="271416" y="1212450"/>
                  <a:pt x="0" y="941034"/>
                  <a:pt x="0" y="606225"/>
                </a:cubicBezTo>
                <a:cubicBezTo>
                  <a:pt x="0" y="271416"/>
                  <a:pt x="271416" y="0"/>
                  <a:pt x="606225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9050">
            <a:solidFill>
              <a:schemeClr val="bg1">
                <a:lumMod val="95000"/>
              </a:schemeClr>
            </a:solidFill>
          </a:ln>
          <a:effectLst/>
        </p:spPr>
        <p:txBody>
          <a:bodyPr wrap="square" tIns="0" bIns="182880" anchor="b">
            <a:noAutofit/>
          </a:bodyPr>
          <a:lstStyle>
            <a:lvl1pPr algn="ctr">
              <a:buNone/>
              <a:defRPr sz="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  <p:sp>
        <p:nvSpPr>
          <p:cNvPr id="28" name="Picture Placeholder 27"/>
          <p:cNvSpPr>
            <a:spLocks noGrp="1"/>
          </p:cNvSpPr>
          <p:nvPr>
            <p:ph type="pic" sz="quarter" idx="39" hasCustomPrompt="1"/>
          </p:nvPr>
        </p:nvSpPr>
        <p:spPr>
          <a:xfrm>
            <a:off x="3090750" y="1449475"/>
            <a:ext cx="1507950" cy="1507950"/>
          </a:xfrm>
          <a:custGeom>
            <a:avLst/>
            <a:gdLst>
              <a:gd name="connsiteX0" fmla="*/ 606225 w 1212450"/>
              <a:gd name="connsiteY0" fmla="*/ 0 h 1212450"/>
              <a:gd name="connsiteX1" fmla="*/ 1212450 w 1212450"/>
              <a:gd name="connsiteY1" fmla="*/ 606225 h 1212450"/>
              <a:gd name="connsiteX2" fmla="*/ 606225 w 1212450"/>
              <a:gd name="connsiteY2" fmla="*/ 1212450 h 1212450"/>
              <a:gd name="connsiteX3" fmla="*/ 0 w 1212450"/>
              <a:gd name="connsiteY3" fmla="*/ 606225 h 1212450"/>
              <a:gd name="connsiteX4" fmla="*/ 606225 w 1212450"/>
              <a:gd name="connsiteY4" fmla="*/ 0 h 121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2450" h="1212450">
                <a:moveTo>
                  <a:pt x="606225" y="0"/>
                </a:moveTo>
                <a:cubicBezTo>
                  <a:pt x="941034" y="0"/>
                  <a:pt x="1212450" y="271416"/>
                  <a:pt x="1212450" y="606225"/>
                </a:cubicBezTo>
                <a:cubicBezTo>
                  <a:pt x="1212450" y="941034"/>
                  <a:pt x="941034" y="1212450"/>
                  <a:pt x="606225" y="1212450"/>
                </a:cubicBezTo>
                <a:cubicBezTo>
                  <a:pt x="271416" y="1212450"/>
                  <a:pt x="0" y="941034"/>
                  <a:pt x="0" y="606225"/>
                </a:cubicBezTo>
                <a:cubicBezTo>
                  <a:pt x="0" y="271416"/>
                  <a:pt x="271416" y="0"/>
                  <a:pt x="606225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9050">
            <a:solidFill>
              <a:schemeClr val="bg1">
                <a:lumMod val="95000"/>
              </a:schemeClr>
            </a:solidFill>
          </a:ln>
          <a:effectLst/>
        </p:spPr>
        <p:txBody>
          <a:bodyPr wrap="square" tIns="0" bIns="182880" anchor="b">
            <a:noAutofit/>
          </a:bodyPr>
          <a:lstStyle>
            <a:lvl1pPr algn="ctr">
              <a:buNone/>
              <a:defRPr sz="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40" hasCustomPrompt="1"/>
          </p:nvPr>
        </p:nvSpPr>
        <p:spPr>
          <a:xfrm>
            <a:off x="6096000" y="1597225"/>
            <a:ext cx="1212450" cy="1212450"/>
          </a:xfrm>
          <a:custGeom>
            <a:avLst/>
            <a:gdLst>
              <a:gd name="connsiteX0" fmla="*/ 606225 w 1212450"/>
              <a:gd name="connsiteY0" fmla="*/ 0 h 1212450"/>
              <a:gd name="connsiteX1" fmla="*/ 1212450 w 1212450"/>
              <a:gd name="connsiteY1" fmla="*/ 606225 h 1212450"/>
              <a:gd name="connsiteX2" fmla="*/ 606225 w 1212450"/>
              <a:gd name="connsiteY2" fmla="*/ 1212450 h 1212450"/>
              <a:gd name="connsiteX3" fmla="*/ 0 w 1212450"/>
              <a:gd name="connsiteY3" fmla="*/ 606225 h 1212450"/>
              <a:gd name="connsiteX4" fmla="*/ 606225 w 1212450"/>
              <a:gd name="connsiteY4" fmla="*/ 0 h 121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2450" h="1212450">
                <a:moveTo>
                  <a:pt x="606225" y="0"/>
                </a:moveTo>
                <a:cubicBezTo>
                  <a:pt x="941034" y="0"/>
                  <a:pt x="1212450" y="271416"/>
                  <a:pt x="1212450" y="606225"/>
                </a:cubicBezTo>
                <a:cubicBezTo>
                  <a:pt x="1212450" y="941034"/>
                  <a:pt x="941034" y="1212450"/>
                  <a:pt x="606225" y="1212450"/>
                </a:cubicBezTo>
                <a:cubicBezTo>
                  <a:pt x="271416" y="1212450"/>
                  <a:pt x="0" y="941034"/>
                  <a:pt x="0" y="606225"/>
                </a:cubicBezTo>
                <a:cubicBezTo>
                  <a:pt x="0" y="271416"/>
                  <a:pt x="271416" y="0"/>
                  <a:pt x="606225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9050">
            <a:solidFill>
              <a:schemeClr val="bg1">
                <a:lumMod val="95000"/>
              </a:schemeClr>
            </a:solidFill>
          </a:ln>
          <a:effectLst/>
        </p:spPr>
        <p:txBody>
          <a:bodyPr wrap="square" tIns="0" bIns="182880" anchor="b">
            <a:noAutofit/>
          </a:bodyPr>
          <a:lstStyle>
            <a:lvl1pPr algn="ctr">
              <a:buNone/>
              <a:defRPr sz="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  <p:sp>
        <p:nvSpPr>
          <p:cNvPr id="32" name="Picture Placeholder 31"/>
          <p:cNvSpPr>
            <a:spLocks noGrp="1"/>
          </p:cNvSpPr>
          <p:nvPr>
            <p:ph type="pic" sz="quarter" idx="41" hasCustomPrompt="1"/>
          </p:nvPr>
        </p:nvSpPr>
        <p:spPr>
          <a:xfrm>
            <a:off x="6096000" y="3416700"/>
            <a:ext cx="1212450" cy="1212450"/>
          </a:xfrm>
          <a:custGeom>
            <a:avLst/>
            <a:gdLst>
              <a:gd name="connsiteX0" fmla="*/ 606225 w 1212450"/>
              <a:gd name="connsiteY0" fmla="*/ 0 h 1212450"/>
              <a:gd name="connsiteX1" fmla="*/ 1212450 w 1212450"/>
              <a:gd name="connsiteY1" fmla="*/ 606225 h 1212450"/>
              <a:gd name="connsiteX2" fmla="*/ 606225 w 1212450"/>
              <a:gd name="connsiteY2" fmla="*/ 1212450 h 1212450"/>
              <a:gd name="connsiteX3" fmla="*/ 0 w 1212450"/>
              <a:gd name="connsiteY3" fmla="*/ 606225 h 1212450"/>
              <a:gd name="connsiteX4" fmla="*/ 606225 w 1212450"/>
              <a:gd name="connsiteY4" fmla="*/ 0 h 121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2450" h="1212450">
                <a:moveTo>
                  <a:pt x="606225" y="0"/>
                </a:moveTo>
                <a:cubicBezTo>
                  <a:pt x="941034" y="0"/>
                  <a:pt x="1212450" y="271416"/>
                  <a:pt x="1212450" y="606225"/>
                </a:cubicBezTo>
                <a:cubicBezTo>
                  <a:pt x="1212450" y="941034"/>
                  <a:pt x="941034" y="1212450"/>
                  <a:pt x="606225" y="1212450"/>
                </a:cubicBezTo>
                <a:cubicBezTo>
                  <a:pt x="271416" y="1212450"/>
                  <a:pt x="0" y="941034"/>
                  <a:pt x="0" y="606225"/>
                </a:cubicBezTo>
                <a:cubicBezTo>
                  <a:pt x="0" y="271416"/>
                  <a:pt x="271416" y="0"/>
                  <a:pt x="606225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9050">
            <a:solidFill>
              <a:schemeClr val="bg1">
                <a:lumMod val="95000"/>
              </a:schemeClr>
            </a:solidFill>
          </a:ln>
          <a:effectLst/>
        </p:spPr>
        <p:txBody>
          <a:bodyPr wrap="square" tIns="0" bIns="182880" anchor="b">
            <a:noAutofit/>
          </a:bodyPr>
          <a:lstStyle>
            <a:lvl1pPr algn="ctr">
              <a:buNone/>
              <a:defRPr sz="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  <p:sp>
        <p:nvSpPr>
          <p:cNvPr id="30" name="Picture Placeholder 29"/>
          <p:cNvSpPr>
            <a:spLocks noGrp="1"/>
          </p:cNvSpPr>
          <p:nvPr>
            <p:ph type="pic" sz="quarter" idx="42" hasCustomPrompt="1"/>
          </p:nvPr>
        </p:nvSpPr>
        <p:spPr>
          <a:xfrm>
            <a:off x="3090750" y="3268950"/>
            <a:ext cx="1507950" cy="1507950"/>
          </a:xfrm>
          <a:custGeom>
            <a:avLst/>
            <a:gdLst>
              <a:gd name="connsiteX0" fmla="*/ 606225 w 1212450"/>
              <a:gd name="connsiteY0" fmla="*/ 0 h 1212450"/>
              <a:gd name="connsiteX1" fmla="*/ 1212450 w 1212450"/>
              <a:gd name="connsiteY1" fmla="*/ 606225 h 1212450"/>
              <a:gd name="connsiteX2" fmla="*/ 606225 w 1212450"/>
              <a:gd name="connsiteY2" fmla="*/ 1212450 h 1212450"/>
              <a:gd name="connsiteX3" fmla="*/ 0 w 1212450"/>
              <a:gd name="connsiteY3" fmla="*/ 606225 h 1212450"/>
              <a:gd name="connsiteX4" fmla="*/ 606225 w 1212450"/>
              <a:gd name="connsiteY4" fmla="*/ 0 h 121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2450" h="1212450">
                <a:moveTo>
                  <a:pt x="606225" y="0"/>
                </a:moveTo>
                <a:cubicBezTo>
                  <a:pt x="941034" y="0"/>
                  <a:pt x="1212450" y="271416"/>
                  <a:pt x="1212450" y="606225"/>
                </a:cubicBezTo>
                <a:cubicBezTo>
                  <a:pt x="1212450" y="941034"/>
                  <a:pt x="941034" y="1212450"/>
                  <a:pt x="606225" y="1212450"/>
                </a:cubicBezTo>
                <a:cubicBezTo>
                  <a:pt x="271416" y="1212450"/>
                  <a:pt x="0" y="941034"/>
                  <a:pt x="0" y="606225"/>
                </a:cubicBezTo>
                <a:cubicBezTo>
                  <a:pt x="0" y="271416"/>
                  <a:pt x="271416" y="0"/>
                  <a:pt x="606225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9050">
            <a:solidFill>
              <a:schemeClr val="bg1">
                <a:lumMod val="95000"/>
              </a:schemeClr>
            </a:solidFill>
          </a:ln>
          <a:effectLst/>
        </p:spPr>
        <p:txBody>
          <a:bodyPr wrap="square" tIns="0" bIns="182880" anchor="b">
            <a:noAutofit/>
          </a:bodyPr>
          <a:lstStyle>
            <a:lvl1pPr algn="ctr">
              <a:buNone/>
              <a:defRPr sz="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2931926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Rectangle 191"/>
          <p:cNvSpPr/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grpSp>
        <p:nvGrpSpPr>
          <p:cNvPr id="193" name="Group 192"/>
          <p:cNvGrpSpPr/>
          <p:nvPr userDrawn="1"/>
        </p:nvGrpSpPr>
        <p:grpSpPr>
          <a:xfrm>
            <a:off x="789473" y="1195200"/>
            <a:ext cx="7565054" cy="3764412"/>
            <a:chOff x="874886" y="1276350"/>
            <a:chExt cx="7335877" cy="3650376"/>
          </a:xfrm>
          <a:solidFill>
            <a:schemeClr val="bg1">
              <a:alpha val="50000"/>
            </a:schemeClr>
          </a:solidFill>
        </p:grpSpPr>
        <p:grpSp>
          <p:nvGrpSpPr>
            <p:cNvPr id="194" name="Group 341"/>
            <p:cNvGrpSpPr/>
            <p:nvPr/>
          </p:nvGrpSpPr>
          <p:grpSpPr>
            <a:xfrm>
              <a:off x="3989287" y="2800445"/>
              <a:ext cx="1399363" cy="1565023"/>
              <a:chOff x="4097338" y="2217738"/>
              <a:chExt cx="1139825" cy="1274763"/>
            </a:xfrm>
            <a:grpFill/>
          </p:grpSpPr>
          <p:sp>
            <p:nvSpPr>
              <p:cNvPr id="366" name="Freeform 5"/>
              <p:cNvSpPr>
                <a:spLocks/>
              </p:cNvSpPr>
              <p:nvPr/>
            </p:nvSpPr>
            <p:spPr bwMode="auto">
              <a:xfrm>
                <a:off x="5102225" y="3086100"/>
                <a:ext cx="120650" cy="233363"/>
              </a:xfrm>
              <a:custGeom>
                <a:avLst/>
                <a:gdLst/>
                <a:ahLst/>
                <a:cxnLst>
                  <a:cxn ang="0">
                    <a:pos x="9" y="114"/>
                  </a:cxn>
                  <a:cxn ang="0">
                    <a:pos x="18" y="94"/>
                  </a:cxn>
                  <a:cxn ang="0">
                    <a:pos x="11" y="71"/>
                  </a:cxn>
                  <a:cxn ang="0">
                    <a:pos x="40" y="43"/>
                  </a:cxn>
                  <a:cxn ang="0">
                    <a:pos x="71" y="13"/>
                  </a:cxn>
                  <a:cxn ang="0">
                    <a:pos x="73" y="0"/>
                  </a:cxn>
                  <a:cxn ang="0">
                    <a:pos x="91" y="42"/>
                  </a:cxn>
                  <a:cxn ang="0">
                    <a:pos x="91" y="49"/>
                  </a:cxn>
                  <a:cxn ang="0">
                    <a:pos x="84" y="47"/>
                  </a:cxn>
                  <a:cxn ang="0">
                    <a:pos x="64" y="126"/>
                  </a:cxn>
                  <a:cxn ang="0">
                    <a:pos x="25" y="175"/>
                  </a:cxn>
                  <a:cxn ang="0">
                    <a:pos x="5" y="151"/>
                  </a:cxn>
                  <a:cxn ang="0">
                    <a:pos x="5" y="140"/>
                  </a:cxn>
                  <a:cxn ang="0">
                    <a:pos x="0" y="122"/>
                  </a:cxn>
                  <a:cxn ang="0">
                    <a:pos x="9" y="114"/>
                  </a:cxn>
                </a:cxnLst>
                <a:rect l="0" t="0" r="r" b="b"/>
                <a:pathLst>
                  <a:path w="91" h="175">
                    <a:moveTo>
                      <a:pt x="9" y="114"/>
                    </a:moveTo>
                    <a:cubicBezTo>
                      <a:pt x="9" y="114"/>
                      <a:pt x="18" y="95"/>
                      <a:pt x="18" y="94"/>
                    </a:cubicBezTo>
                    <a:cubicBezTo>
                      <a:pt x="18" y="89"/>
                      <a:pt x="11" y="78"/>
                      <a:pt x="11" y="71"/>
                    </a:cubicBezTo>
                    <a:cubicBezTo>
                      <a:pt x="11" y="49"/>
                      <a:pt x="27" y="50"/>
                      <a:pt x="40" y="43"/>
                    </a:cubicBezTo>
                    <a:cubicBezTo>
                      <a:pt x="50" y="37"/>
                      <a:pt x="64" y="20"/>
                      <a:pt x="71" y="13"/>
                    </a:cubicBezTo>
                    <a:cubicBezTo>
                      <a:pt x="73" y="11"/>
                      <a:pt x="72" y="4"/>
                      <a:pt x="73" y="0"/>
                    </a:cubicBezTo>
                    <a:cubicBezTo>
                      <a:pt x="88" y="2"/>
                      <a:pt x="87" y="31"/>
                      <a:pt x="91" y="42"/>
                    </a:cubicBezTo>
                    <a:cubicBezTo>
                      <a:pt x="91" y="49"/>
                      <a:pt x="91" y="49"/>
                      <a:pt x="91" y="49"/>
                    </a:cubicBezTo>
                    <a:cubicBezTo>
                      <a:pt x="89" y="48"/>
                      <a:pt x="85" y="47"/>
                      <a:pt x="84" y="47"/>
                    </a:cubicBezTo>
                    <a:cubicBezTo>
                      <a:pt x="84" y="79"/>
                      <a:pt x="74" y="101"/>
                      <a:pt x="64" y="126"/>
                    </a:cubicBezTo>
                    <a:cubicBezTo>
                      <a:pt x="56" y="146"/>
                      <a:pt x="52" y="175"/>
                      <a:pt x="25" y="175"/>
                    </a:cubicBezTo>
                    <a:cubicBezTo>
                      <a:pt x="14" y="175"/>
                      <a:pt x="5" y="163"/>
                      <a:pt x="5" y="151"/>
                    </a:cubicBezTo>
                    <a:cubicBezTo>
                      <a:pt x="5" y="145"/>
                      <a:pt x="6" y="143"/>
                      <a:pt x="5" y="140"/>
                    </a:cubicBezTo>
                    <a:cubicBezTo>
                      <a:pt x="0" y="136"/>
                      <a:pt x="0" y="129"/>
                      <a:pt x="0" y="122"/>
                    </a:cubicBezTo>
                    <a:cubicBezTo>
                      <a:pt x="0" y="121"/>
                      <a:pt x="8" y="114"/>
                      <a:pt x="9" y="11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67" name="Freeform 6"/>
              <p:cNvSpPr>
                <a:spLocks/>
              </p:cNvSpPr>
              <p:nvPr/>
            </p:nvSpPr>
            <p:spPr bwMode="auto">
              <a:xfrm>
                <a:off x="4097338" y="2217738"/>
                <a:ext cx="1139825" cy="1274763"/>
              </a:xfrm>
              <a:custGeom>
                <a:avLst/>
                <a:gdLst/>
                <a:ahLst/>
                <a:cxnLst>
                  <a:cxn ang="0">
                    <a:pos x="499" y="66"/>
                  </a:cxn>
                  <a:cxn ang="0">
                    <a:pos x="527" y="81"/>
                  </a:cxn>
                  <a:cxn ang="0">
                    <a:pos x="609" y="86"/>
                  </a:cxn>
                  <a:cxn ang="0">
                    <a:pos x="644" y="89"/>
                  </a:cxn>
                  <a:cxn ang="0">
                    <a:pos x="644" y="136"/>
                  </a:cxn>
                  <a:cxn ang="0">
                    <a:pos x="620" y="115"/>
                  </a:cxn>
                  <a:cxn ang="0">
                    <a:pos x="679" y="223"/>
                  </a:cxn>
                  <a:cxn ang="0">
                    <a:pos x="699" y="267"/>
                  </a:cxn>
                  <a:cxn ang="0">
                    <a:pos x="730" y="310"/>
                  </a:cxn>
                  <a:cxn ang="0">
                    <a:pos x="755" y="348"/>
                  </a:cxn>
                  <a:cxn ang="0">
                    <a:pos x="787" y="359"/>
                  </a:cxn>
                  <a:cxn ang="0">
                    <a:pos x="853" y="346"/>
                  </a:cxn>
                  <a:cxn ang="0">
                    <a:pos x="826" y="425"/>
                  </a:cxn>
                  <a:cxn ang="0">
                    <a:pos x="719" y="541"/>
                  </a:cxn>
                  <a:cxn ang="0">
                    <a:pos x="708" y="600"/>
                  </a:cxn>
                  <a:cxn ang="0">
                    <a:pos x="721" y="638"/>
                  </a:cxn>
                  <a:cxn ang="0">
                    <a:pos x="720" y="676"/>
                  </a:cxn>
                  <a:cxn ang="0">
                    <a:pos x="660" y="745"/>
                  </a:cxn>
                  <a:cxn ang="0">
                    <a:pos x="659" y="788"/>
                  </a:cxn>
                  <a:cxn ang="0">
                    <a:pos x="643" y="816"/>
                  </a:cxn>
                  <a:cxn ang="0">
                    <a:pos x="627" y="846"/>
                  </a:cxn>
                  <a:cxn ang="0">
                    <a:pos x="592" y="902"/>
                  </a:cxn>
                  <a:cxn ang="0">
                    <a:pos x="538" y="946"/>
                  </a:cxn>
                  <a:cxn ang="0">
                    <a:pos x="512" y="944"/>
                  </a:cxn>
                  <a:cxn ang="0">
                    <a:pos x="452" y="949"/>
                  </a:cxn>
                  <a:cxn ang="0">
                    <a:pos x="440" y="929"/>
                  </a:cxn>
                  <a:cxn ang="0">
                    <a:pos x="431" y="893"/>
                  </a:cxn>
                  <a:cxn ang="0">
                    <a:pos x="395" y="789"/>
                  </a:cxn>
                  <a:cxn ang="0">
                    <a:pos x="360" y="708"/>
                  </a:cxn>
                  <a:cxn ang="0">
                    <a:pos x="382" y="621"/>
                  </a:cxn>
                  <a:cxn ang="0">
                    <a:pos x="364" y="558"/>
                  </a:cxn>
                  <a:cxn ang="0">
                    <a:pos x="337" y="490"/>
                  </a:cxn>
                  <a:cxn ang="0">
                    <a:pos x="342" y="461"/>
                  </a:cxn>
                  <a:cxn ang="0">
                    <a:pos x="295" y="443"/>
                  </a:cxn>
                  <a:cxn ang="0">
                    <a:pos x="206" y="433"/>
                  </a:cxn>
                  <a:cxn ang="0">
                    <a:pos x="164" y="434"/>
                  </a:cxn>
                  <a:cxn ang="0">
                    <a:pos x="109" y="439"/>
                  </a:cxn>
                  <a:cxn ang="0">
                    <a:pos x="40" y="369"/>
                  </a:cxn>
                  <a:cxn ang="0">
                    <a:pos x="7" y="338"/>
                  </a:cxn>
                  <a:cxn ang="0">
                    <a:pos x="7" y="324"/>
                  </a:cxn>
                  <a:cxn ang="0">
                    <a:pos x="18" y="269"/>
                  </a:cxn>
                  <a:cxn ang="0">
                    <a:pos x="22" y="199"/>
                  </a:cxn>
                  <a:cxn ang="0">
                    <a:pos x="77" y="132"/>
                  </a:cxn>
                  <a:cxn ang="0">
                    <a:pos x="104" y="77"/>
                  </a:cxn>
                  <a:cxn ang="0">
                    <a:pos x="141" y="36"/>
                  </a:cxn>
                  <a:cxn ang="0">
                    <a:pos x="187" y="35"/>
                  </a:cxn>
                  <a:cxn ang="0">
                    <a:pos x="273" y="6"/>
                  </a:cxn>
                  <a:cxn ang="0">
                    <a:pos x="307" y="4"/>
                  </a:cxn>
                  <a:cxn ang="0">
                    <a:pos x="338" y="0"/>
                  </a:cxn>
                  <a:cxn ang="0">
                    <a:pos x="358" y="6"/>
                  </a:cxn>
                  <a:cxn ang="0">
                    <a:pos x="357" y="27"/>
                  </a:cxn>
                  <a:cxn ang="0">
                    <a:pos x="371" y="64"/>
                  </a:cxn>
                  <a:cxn ang="0">
                    <a:pos x="455" y="100"/>
                  </a:cxn>
                  <a:cxn ang="0">
                    <a:pos x="464" y="84"/>
                  </a:cxn>
                  <a:cxn ang="0">
                    <a:pos x="490" y="66"/>
                  </a:cxn>
                </a:cxnLst>
                <a:rect l="0" t="0" r="r" b="b"/>
                <a:pathLst>
                  <a:path w="856" h="957">
                    <a:moveTo>
                      <a:pt x="490" y="66"/>
                    </a:moveTo>
                    <a:cubicBezTo>
                      <a:pt x="499" y="66"/>
                      <a:pt x="499" y="66"/>
                      <a:pt x="499" y="66"/>
                    </a:cubicBezTo>
                    <a:cubicBezTo>
                      <a:pt x="499" y="73"/>
                      <a:pt x="504" y="74"/>
                      <a:pt x="506" y="77"/>
                    </a:cubicBezTo>
                    <a:cubicBezTo>
                      <a:pt x="510" y="82"/>
                      <a:pt x="520" y="78"/>
                      <a:pt x="527" y="81"/>
                    </a:cubicBezTo>
                    <a:cubicBezTo>
                      <a:pt x="541" y="86"/>
                      <a:pt x="561" y="93"/>
                      <a:pt x="576" y="93"/>
                    </a:cubicBezTo>
                    <a:cubicBezTo>
                      <a:pt x="591" y="93"/>
                      <a:pt x="595" y="86"/>
                      <a:pt x="609" y="86"/>
                    </a:cubicBezTo>
                    <a:cubicBezTo>
                      <a:pt x="617" y="86"/>
                      <a:pt x="622" y="92"/>
                      <a:pt x="632" y="92"/>
                    </a:cubicBezTo>
                    <a:cubicBezTo>
                      <a:pt x="638" y="92"/>
                      <a:pt x="638" y="90"/>
                      <a:pt x="644" y="89"/>
                    </a:cubicBezTo>
                    <a:cubicBezTo>
                      <a:pt x="647" y="96"/>
                      <a:pt x="653" y="102"/>
                      <a:pt x="653" y="111"/>
                    </a:cubicBezTo>
                    <a:cubicBezTo>
                      <a:pt x="653" y="115"/>
                      <a:pt x="646" y="131"/>
                      <a:pt x="644" y="136"/>
                    </a:cubicBezTo>
                    <a:cubicBezTo>
                      <a:pt x="635" y="135"/>
                      <a:pt x="627" y="115"/>
                      <a:pt x="620" y="107"/>
                    </a:cubicBezTo>
                    <a:cubicBezTo>
                      <a:pt x="620" y="115"/>
                      <a:pt x="620" y="115"/>
                      <a:pt x="620" y="115"/>
                    </a:cubicBezTo>
                    <a:cubicBezTo>
                      <a:pt x="662" y="189"/>
                      <a:pt x="662" y="189"/>
                      <a:pt x="662" y="189"/>
                    </a:cubicBezTo>
                    <a:cubicBezTo>
                      <a:pt x="659" y="198"/>
                      <a:pt x="673" y="218"/>
                      <a:pt x="679" y="223"/>
                    </a:cubicBezTo>
                    <a:cubicBezTo>
                      <a:pt x="679" y="246"/>
                      <a:pt x="679" y="246"/>
                      <a:pt x="679" y="246"/>
                    </a:cubicBezTo>
                    <a:cubicBezTo>
                      <a:pt x="684" y="258"/>
                      <a:pt x="692" y="258"/>
                      <a:pt x="699" y="267"/>
                    </a:cubicBezTo>
                    <a:cubicBezTo>
                      <a:pt x="707" y="278"/>
                      <a:pt x="702" y="289"/>
                      <a:pt x="710" y="297"/>
                    </a:cubicBezTo>
                    <a:cubicBezTo>
                      <a:pt x="717" y="304"/>
                      <a:pt x="722" y="305"/>
                      <a:pt x="730" y="310"/>
                    </a:cubicBezTo>
                    <a:cubicBezTo>
                      <a:pt x="737" y="316"/>
                      <a:pt x="741" y="334"/>
                      <a:pt x="755" y="334"/>
                    </a:cubicBezTo>
                    <a:cubicBezTo>
                      <a:pt x="755" y="341"/>
                      <a:pt x="759" y="343"/>
                      <a:pt x="755" y="348"/>
                    </a:cubicBezTo>
                    <a:cubicBezTo>
                      <a:pt x="761" y="352"/>
                      <a:pt x="767" y="366"/>
                      <a:pt x="774" y="366"/>
                    </a:cubicBezTo>
                    <a:cubicBezTo>
                      <a:pt x="781" y="366"/>
                      <a:pt x="782" y="361"/>
                      <a:pt x="787" y="359"/>
                    </a:cubicBezTo>
                    <a:cubicBezTo>
                      <a:pt x="794" y="357"/>
                      <a:pt x="798" y="360"/>
                      <a:pt x="805" y="359"/>
                    </a:cubicBezTo>
                    <a:cubicBezTo>
                      <a:pt x="822" y="356"/>
                      <a:pt x="838" y="350"/>
                      <a:pt x="853" y="346"/>
                    </a:cubicBezTo>
                    <a:cubicBezTo>
                      <a:pt x="855" y="348"/>
                      <a:pt x="856" y="350"/>
                      <a:pt x="856" y="352"/>
                    </a:cubicBezTo>
                    <a:cubicBezTo>
                      <a:pt x="856" y="377"/>
                      <a:pt x="837" y="410"/>
                      <a:pt x="826" y="425"/>
                    </a:cubicBezTo>
                    <a:cubicBezTo>
                      <a:pt x="812" y="443"/>
                      <a:pt x="807" y="459"/>
                      <a:pt x="790" y="471"/>
                    </a:cubicBezTo>
                    <a:cubicBezTo>
                      <a:pt x="761" y="494"/>
                      <a:pt x="730" y="501"/>
                      <a:pt x="719" y="541"/>
                    </a:cubicBezTo>
                    <a:cubicBezTo>
                      <a:pt x="716" y="552"/>
                      <a:pt x="704" y="555"/>
                      <a:pt x="704" y="567"/>
                    </a:cubicBezTo>
                    <a:cubicBezTo>
                      <a:pt x="704" y="581"/>
                      <a:pt x="708" y="587"/>
                      <a:pt x="708" y="600"/>
                    </a:cubicBezTo>
                    <a:cubicBezTo>
                      <a:pt x="708" y="615"/>
                      <a:pt x="724" y="623"/>
                      <a:pt x="724" y="631"/>
                    </a:cubicBezTo>
                    <a:cubicBezTo>
                      <a:pt x="724" y="634"/>
                      <a:pt x="722" y="637"/>
                      <a:pt x="721" y="638"/>
                    </a:cubicBezTo>
                    <a:cubicBezTo>
                      <a:pt x="721" y="649"/>
                      <a:pt x="721" y="649"/>
                      <a:pt x="721" y="649"/>
                    </a:cubicBezTo>
                    <a:cubicBezTo>
                      <a:pt x="721" y="656"/>
                      <a:pt x="720" y="664"/>
                      <a:pt x="720" y="676"/>
                    </a:cubicBezTo>
                    <a:cubicBezTo>
                      <a:pt x="722" y="679"/>
                      <a:pt x="723" y="682"/>
                      <a:pt x="723" y="685"/>
                    </a:cubicBezTo>
                    <a:cubicBezTo>
                      <a:pt x="723" y="720"/>
                      <a:pt x="665" y="716"/>
                      <a:pt x="660" y="745"/>
                    </a:cubicBezTo>
                    <a:cubicBezTo>
                      <a:pt x="654" y="746"/>
                      <a:pt x="647" y="753"/>
                      <a:pt x="647" y="758"/>
                    </a:cubicBezTo>
                    <a:cubicBezTo>
                      <a:pt x="647" y="768"/>
                      <a:pt x="659" y="774"/>
                      <a:pt x="659" y="788"/>
                    </a:cubicBezTo>
                    <a:cubicBezTo>
                      <a:pt x="659" y="795"/>
                      <a:pt x="658" y="809"/>
                      <a:pt x="656" y="813"/>
                    </a:cubicBezTo>
                    <a:cubicBezTo>
                      <a:pt x="653" y="817"/>
                      <a:pt x="646" y="815"/>
                      <a:pt x="643" y="816"/>
                    </a:cubicBezTo>
                    <a:cubicBezTo>
                      <a:pt x="632" y="822"/>
                      <a:pt x="626" y="826"/>
                      <a:pt x="621" y="837"/>
                    </a:cubicBezTo>
                    <a:cubicBezTo>
                      <a:pt x="624" y="839"/>
                      <a:pt x="627" y="842"/>
                      <a:pt x="627" y="846"/>
                    </a:cubicBezTo>
                    <a:cubicBezTo>
                      <a:pt x="627" y="859"/>
                      <a:pt x="615" y="868"/>
                      <a:pt x="610" y="874"/>
                    </a:cubicBezTo>
                    <a:cubicBezTo>
                      <a:pt x="600" y="883"/>
                      <a:pt x="599" y="893"/>
                      <a:pt x="592" y="902"/>
                    </a:cubicBezTo>
                    <a:cubicBezTo>
                      <a:pt x="581" y="916"/>
                      <a:pt x="576" y="929"/>
                      <a:pt x="558" y="938"/>
                    </a:cubicBezTo>
                    <a:cubicBezTo>
                      <a:pt x="550" y="941"/>
                      <a:pt x="539" y="938"/>
                      <a:pt x="538" y="946"/>
                    </a:cubicBezTo>
                    <a:cubicBezTo>
                      <a:pt x="532" y="946"/>
                      <a:pt x="529" y="949"/>
                      <a:pt x="525" y="949"/>
                    </a:cubicBezTo>
                    <a:cubicBezTo>
                      <a:pt x="520" y="949"/>
                      <a:pt x="517" y="944"/>
                      <a:pt x="512" y="944"/>
                    </a:cubicBezTo>
                    <a:cubicBezTo>
                      <a:pt x="494" y="944"/>
                      <a:pt x="483" y="957"/>
                      <a:pt x="466" y="957"/>
                    </a:cubicBezTo>
                    <a:cubicBezTo>
                      <a:pt x="459" y="957"/>
                      <a:pt x="455" y="953"/>
                      <a:pt x="452" y="949"/>
                    </a:cubicBezTo>
                    <a:cubicBezTo>
                      <a:pt x="449" y="949"/>
                      <a:pt x="449" y="950"/>
                      <a:pt x="448" y="951"/>
                    </a:cubicBezTo>
                    <a:cubicBezTo>
                      <a:pt x="448" y="942"/>
                      <a:pt x="443" y="932"/>
                      <a:pt x="440" y="929"/>
                    </a:cubicBezTo>
                    <a:cubicBezTo>
                      <a:pt x="443" y="925"/>
                      <a:pt x="445" y="922"/>
                      <a:pt x="445" y="917"/>
                    </a:cubicBezTo>
                    <a:cubicBezTo>
                      <a:pt x="445" y="910"/>
                      <a:pt x="433" y="897"/>
                      <a:pt x="431" y="893"/>
                    </a:cubicBezTo>
                    <a:cubicBezTo>
                      <a:pt x="415" y="866"/>
                      <a:pt x="395" y="840"/>
                      <a:pt x="395" y="801"/>
                    </a:cubicBezTo>
                    <a:cubicBezTo>
                      <a:pt x="395" y="794"/>
                      <a:pt x="395" y="792"/>
                      <a:pt x="395" y="789"/>
                    </a:cubicBezTo>
                    <a:cubicBezTo>
                      <a:pt x="395" y="783"/>
                      <a:pt x="389" y="781"/>
                      <a:pt x="386" y="774"/>
                    </a:cubicBezTo>
                    <a:cubicBezTo>
                      <a:pt x="374" y="754"/>
                      <a:pt x="360" y="737"/>
                      <a:pt x="360" y="708"/>
                    </a:cubicBezTo>
                    <a:cubicBezTo>
                      <a:pt x="360" y="677"/>
                      <a:pt x="388" y="670"/>
                      <a:pt x="388" y="646"/>
                    </a:cubicBezTo>
                    <a:cubicBezTo>
                      <a:pt x="388" y="635"/>
                      <a:pt x="384" y="631"/>
                      <a:pt x="382" y="621"/>
                    </a:cubicBezTo>
                    <a:cubicBezTo>
                      <a:pt x="379" y="602"/>
                      <a:pt x="376" y="596"/>
                      <a:pt x="371" y="585"/>
                    </a:cubicBezTo>
                    <a:cubicBezTo>
                      <a:pt x="368" y="576"/>
                      <a:pt x="370" y="566"/>
                      <a:pt x="364" y="558"/>
                    </a:cubicBezTo>
                    <a:cubicBezTo>
                      <a:pt x="352" y="544"/>
                      <a:pt x="327" y="528"/>
                      <a:pt x="327" y="508"/>
                    </a:cubicBezTo>
                    <a:cubicBezTo>
                      <a:pt x="327" y="503"/>
                      <a:pt x="334" y="492"/>
                      <a:pt x="337" y="490"/>
                    </a:cubicBezTo>
                    <a:cubicBezTo>
                      <a:pt x="336" y="486"/>
                      <a:pt x="337" y="485"/>
                      <a:pt x="337" y="483"/>
                    </a:cubicBezTo>
                    <a:cubicBezTo>
                      <a:pt x="337" y="478"/>
                      <a:pt x="337" y="465"/>
                      <a:pt x="342" y="461"/>
                    </a:cubicBezTo>
                    <a:cubicBezTo>
                      <a:pt x="337" y="451"/>
                      <a:pt x="329" y="443"/>
                      <a:pt x="314" y="443"/>
                    </a:cubicBezTo>
                    <a:cubicBezTo>
                      <a:pt x="306" y="443"/>
                      <a:pt x="299" y="443"/>
                      <a:pt x="295" y="443"/>
                    </a:cubicBezTo>
                    <a:cubicBezTo>
                      <a:pt x="282" y="443"/>
                      <a:pt x="279" y="417"/>
                      <a:pt x="261" y="417"/>
                    </a:cubicBezTo>
                    <a:cubicBezTo>
                      <a:pt x="239" y="417"/>
                      <a:pt x="223" y="427"/>
                      <a:pt x="206" y="433"/>
                    </a:cubicBezTo>
                    <a:cubicBezTo>
                      <a:pt x="199" y="435"/>
                      <a:pt x="197" y="440"/>
                      <a:pt x="191" y="440"/>
                    </a:cubicBezTo>
                    <a:cubicBezTo>
                      <a:pt x="184" y="440"/>
                      <a:pt x="173" y="434"/>
                      <a:pt x="164" y="434"/>
                    </a:cubicBezTo>
                    <a:cubicBezTo>
                      <a:pt x="147" y="434"/>
                      <a:pt x="139" y="443"/>
                      <a:pt x="122" y="443"/>
                    </a:cubicBezTo>
                    <a:cubicBezTo>
                      <a:pt x="117" y="443"/>
                      <a:pt x="111" y="440"/>
                      <a:pt x="109" y="439"/>
                    </a:cubicBezTo>
                    <a:cubicBezTo>
                      <a:pt x="97" y="430"/>
                      <a:pt x="71" y="415"/>
                      <a:pt x="62" y="401"/>
                    </a:cubicBezTo>
                    <a:cubicBezTo>
                      <a:pt x="53" y="388"/>
                      <a:pt x="51" y="377"/>
                      <a:pt x="40" y="369"/>
                    </a:cubicBezTo>
                    <a:cubicBezTo>
                      <a:pt x="37" y="366"/>
                      <a:pt x="13" y="346"/>
                      <a:pt x="13" y="344"/>
                    </a:cubicBezTo>
                    <a:cubicBezTo>
                      <a:pt x="11" y="341"/>
                      <a:pt x="10" y="340"/>
                      <a:pt x="7" y="338"/>
                    </a:cubicBezTo>
                    <a:cubicBezTo>
                      <a:pt x="9" y="338"/>
                      <a:pt x="9" y="338"/>
                      <a:pt x="9" y="338"/>
                    </a:cubicBezTo>
                    <a:cubicBezTo>
                      <a:pt x="9" y="331"/>
                      <a:pt x="7" y="328"/>
                      <a:pt x="7" y="324"/>
                    </a:cubicBezTo>
                    <a:cubicBezTo>
                      <a:pt x="7" y="317"/>
                      <a:pt x="3" y="315"/>
                      <a:pt x="0" y="309"/>
                    </a:cubicBezTo>
                    <a:cubicBezTo>
                      <a:pt x="10" y="304"/>
                      <a:pt x="18" y="280"/>
                      <a:pt x="18" y="269"/>
                    </a:cubicBezTo>
                    <a:cubicBezTo>
                      <a:pt x="18" y="250"/>
                      <a:pt x="10" y="238"/>
                      <a:pt x="10" y="220"/>
                    </a:cubicBezTo>
                    <a:cubicBezTo>
                      <a:pt x="10" y="211"/>
                      <a:pt x="20" y="206"/>
                      <a:pt x="22" y="199"/>
                    </a:cubicBezTo>
                    <a:cubicBezTo>
                      <a:pt x="28" y="182"/>
                      <a:pt x="41" y="158"/>
                      <a:pt x="52" y="144"/>
                    </a:cubicBezTo>
                    <a:cubicBezTo>
                      <a:pt x="58" y="135"/>
                      <a:pt x="69" y="136"/>
                      <a:pt x="77" y="132"/>
                    </a:cubicBezTo>
                    <a:cubicBezTo>
                      <a:pt x="84" y="128"/>
                      <a:pt x="95" y="119"/>
                      <a:pt x="97" y="112"/>
                    </a:cubicBezTo>
                    <a:cubicBezTo>
                      <a:pt x="102" y="96"/>
                      <a:pt x="96" y="89"/>
                      <a:pt x="104" y="77"/>
                    </a:cubicBezTo>
                    <a:cubicBezTo>
                      <a:pt x="116" y="63"/>
                      <a:pt x="131" y="49"/>
                      <a:pt x="142" y="36"/>
                    </a:cubicBezTo>
                    <a:cubicBezTo>
                      <a:pt x="141" y="36"/>
                      <a:pt x="141" y="36"/>
                      <a:pt x="141" y="36"/>
                    </a:cubicBezTo>
                    <a:cubicBezTo>
                      <a:pt x="145" y="31"/>
                      <a:pt x="146" y="27"/>
                      <a:pt x="150" y="24"/>
                    </a:cubicBezTo>
                    <a:cubicBezTo>
                      <a:pt x="161" y="32"/>
                      <a:pt x="172" y="35"/>
                      <a:pt x="187" y="35"/>
                    </a:cubicBezTo>
                    <a:cubicBezTo>
                      <a:pt x="197" y="35"/>
                      <a:pt x="198" y="29"/>
                      <a:pt x="204" y="27"/>
                    </a:cubicBezTo>
                    <a:cubicBezTo>
                      <a:pt x="221" y="18"/>
                      <a:pt x="254" y="6"/>
                      <a:pt x="273" y="6"/>
                    </a:cubicBezTo>
                    <a:cubicBezTo>
                      <a:pt x="280" y="6"/>
                      <a:pt x="285" y="10"/>
                      <a:pt x="289" y="10"/>
                    </a:cubicBezTo>
                    <a:cubicBezTo>
                      <a:pt x="294" y="10"/>
                      <a:pt x="301" y="4"/>
                      <a:pt x="307" y="4"/>
                    </a:cubicBezTo>
                    <a:cubicBezTo>
                      <a:pt x="313" y="4"/>
                      <a:pt x="316" y="7"/>
                      <a:pt x="321" y="7"/>
                    </a:cubicBezTo>
                    <a:cubicBezTo>
                      <a:pt x="329" y="7"/>
                      <a:pt x="330" y="0"/>
                      <a:pt x="338" y="0"/>
                    </a:cubicBezTo>
                    <a:cubicBezTo>
                      <a:pt x="347" y="0"/>
                      <a:pt x="344" y="8"/>
                      <a:pt x="351" y="8"/>
                    </a:cubicBezTo>
                    <a:cubicBezTo>
                      <a:pt x="354" y="8"/>
                      <a:pt x="355" y="6"/>
                      <a:pt x="358" y="6"/>
                    </a:cubicBezTo>
                    <a:cubicBezTo>
                      <a:pt x="358" y="12"/>
                      <a:pt x="351" y="11"/>
                      <a:pt x="351" y="17"/>
                    </a:cubicBezTo>
                    <a:cubicBezTo>
                      <a:pt x="351" y="21"/>
                      <a:pt x="357" y="23"/>
                      <a:pt x="357" y="27"/>
                    </a:cubicBezTo>
                    <a:cubicBezTo>
                      <a:pt x="357" y="33"/>
                      <a:pt x="351" y="37"/>
                      <a:pt x="351" y="44"/>
                    </a:cubicBezTo>
                    <a:cubicBezTo>
                      <a:pt x="351" y="55"/>
                      <a:pt x="363" y="64"/>
                      <a:pt x="371" y="64"/>
                    </a:cubicBezTo>
                    <a:cubicBezTo>
                      <a:pt x="377" y="64"/>
                      <a:pt x="380" y="64"/>
                      <a:pt x="384" y="64"/>
                    </a:cubicBezTo>
                    <a:cubicBezTo>
                      <a:pt x="412" y="64"/>
                      <a:pt x="423" y="100"/>
                      <a:pt x="455" y="100"/>
                    </a:cubicBezTo>
                    <a:cubicBezTo>
                      <a:pt x="459" y="100"/>
                      <a:pt x="464" y="95"/>
                      <a:pt x="464" y="93"/>
                    </a:cubicBezTo>
                    <a:cubicBezTo>
                      <a:pt x="464" y="90"/>
                      <a:pt x="464" y="87"/>
                      <a:pt x="464" y="84"/>
                    </a:cubicBezTo>
                    <a:cubicBezTo>
                      <a:pt x="464" y="70"/>
                      <a:pt x="475" y="70"/>
                      <a:pt x="488" y="66"/>
                    </a:cubicBezTo>
                    <a:lnTo>
                      <a:pt x="490" y="66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grpSp>
          <p:nvGrpSpPr>
            <p:cNvPr id="195" name="Group 194"/>
            <p:cNvGrpSpPr/>
            <p:nvPr/>
          </p:nvGrpSpPr>
          <p:grpSpPr>
            <a:xfrm>
              <a:off x="874886" y="1276350"/>
              <a:ext cx="3180780" cy="1832003"/>
              <a:chOff x="893725" y="1200132"/>
              <a:chExt cx="3180780" cy="1832003"/>
            </a:xfrm>
            <a:grpFill/>
          </p:grpSpPr>
          <p:sp>
            <p:nvSpPr>
              <p:cNvPr id="314" name="Freeform 39"/>
              <p:cNvSpPr>
                <a:spLocks/>
              </p:cNvSpPr>
              <p:nvPr/>
            </p:nvSpPr>
            <p:spPr bwMode="auto">
              <a:xfrm>
                <a:off x="3844522" y="1927086"/>
                <a:ext cx="208544" cy="95499"/>
              </a:xfrm>
              <a:custGeom>
                <a:avLst/>
                <a:gdLst/>
                <a:ahLst/>
                <a:cxnLst>
                  <a:cxn ang="0">
                    <a:pos x="127" y="31"/>
                  </a:cxn>
                  <a:cxn ang="0">
                    <a:pos x="108" y="47"/>
                  </a:cxn>
                  <a:cxn ang="0">
                    <a:pos x="74" y="58"/>
                  </a:cxn>
                  <a:cxn ang="0">
                    <a:pos x="34" y="50"/>
                  </a:cxn>
                  <a:cxn ang="0">
                    <a:pos x="14" y="42"/>
                  </a:cxn>
                  <a:cxn ang="0">
                    <a:pos x="18" y="40"/>
                  </a:cxn>
                  <a:cxn ang="0">
                    <a:pos x="21" y="27"/>
                  </a:cxn>
                  <a:cxn ang="0">
                    <a:pos x="2" y="25"/>
                  </a:cxn>
                  <a:cxn ang="0">
                    <a:pos x="25" y="21"/>
                  </a:cxn>
                  <a:cxn ang="0">
                    <a:pos x="23" y="18"/>
                  </a:cxn>
                  <a:cxn ang="0">
                    <a:pos x="0" y="8"/>
                  </a:cxn>
                  <a:cxn ang="0">
                    <a:pos x="9" y="9"/>
                  </a:cxn>
                  <a:cxn ang="0">
                    <a:pos x="9" y="5"/>
                  </a:cxn>
                  <a:cxn ang="0">
                    <a:pos x="17" y="0"/>
                  </a:cxn>
                  <a:cxn ang="0">
                    <a:pos x="21" y="0"/>
                  </a:cxn>
                  <a:cxn ang="0">
                    <a:pos x="23" y="7"/>
                  </a:cxn>
                  <a:cxn ang="0">
                    <a:pos x="30" y="16"/>
                  </a:cxn>
                  <a:cxn ang="0">
                    <a:pos x="38" y="13"/>
                  </a:cxn>
                  <a:cxn ang="0">
                    <a:pos x="38" y="8"/>
                  </a:cxn>
                  <a:cxn ang="0">
                    <a:pos x="44" y="12"/>
                  </a:cxn>
                  <a:cxn ang="0">
                    <a:pos x="54" y="9"/>
                  </a:cxn>
                  <a:cxn ang="0">
                    <a:pos x="60" y="12"/>
                  </a:cxn>
                  <a:cxn ang="0">
                    <a:pos x="60" y="8"/>
                  </a:cxn>
                  <a:cxn ang="0">
                    <a:pos x="74" y="9"/>
                  </a:cxn>
                  <a:cxn ang="0">
                    <a:pos x="89" y="8"/>
                  </a:cxn>
                  <a:cxn ang="0">
                    <a:pos x="91" y="1"/>
                  </a:cxn>
                  <a:cxn ang="0">
                    <a:pos x="96" y="1"/>
                  </a:cxn>
                  <a:cxn ang="0">
                    <a:pos x="104" y="7"/>
                  </a:cxn>
                  <a:cxn ang="0">
                    <a:pos x="115" y="4"/>
                  </a:cxn>
                  <a:cxn ang="0">
                    <a:pos x="112" y="8"/>
                  </a:cxn>
                  <a:cxn ang="0">
                    <a:pos x="128" y="30"/>
                  </a:cxn>
                  <a:cxn ang="0">
                    <a:pos x="127" y="31"/>
                  </a:cxn>
                </a:cxnLst>
                <a:rect l="0" t="0" r="r" b="b"/>
                <a:pathLst>
                  <a:path w="128" h="58">
                    <a:moveTo>
                      <a:pt x="127" y="31"/>
                    </a:moveTo>
                    <a:cubicBezTo>
                      <a:pt x="124" y="38"/>
                      <a:pt x="113" y="45"/>
                      <a:pt x="108" y="47"/>
                    </a:cubicBezTo>
                    <a:cubicBezTo>
                      <a:pt x="97" y="51"/>
                      <a:pt x="89" y="58"/>
                      <a:pt x="74" y="58"/>
                    </a:cubicBezTo>
                    <a:cubicBezTo>
                      <a:pt x="57" y="58"/>
                      <a:pt x="46" y="54"/>
                      <a:pt x="34" y="50"/>
                    </a:cubicBezTo>
                    <a:cubicBezTo>
                      <a:pt x="28" y="49"/>
                      <a:pt x="24" y="42"/>
                      <a:pt x="14" y="42"/>
                    </a:cubicBezTo>
                    <a:cubicBezTo>
                      <a:pt x="16" y="41"/>
                      <a:pt x="17" y="40"/>
                      <a:pt x="18" y="40"/>
                    </a:cubicBezTo>
                    <a:cubicBezTo>
                      <a:pt x="18" y="34"/>
                      <a:pt x="20" y="32"/>
                      <a:pt x="21" y="27"/>
                    </a:cubicBezTo>
                    <a:cubicBezTo>
                      <a:pt x="14" y="25"/>
                      <a:pt x="6" y="30"/>
                      <a:pt x="2" y="25"/>
                    </a:cubicBezTo>
                    <a:cubicBezTo>
                      <a:pt x="8" y="25"/>
                      <a:pt x="20" y="23"/>
                      <a:pt x="25" y="21"/>
                    </a:cubicBezTo>
                    <a:cubicBezTo>
                      <a:pt x="23" y="20"/>
                      <a:pt x="23" y="19"/>
                      <a:pt x="23" y="18"/>
                    </a:cubicBezTo>
                    <a:cubicBezTo>
                      <a:pt x="18" y="18"/>
                      <a:pt x="1" y="13"/>
                      <a:pt x="0" y="8"/>
                    </a:cubicBezTo>
                    <a:cubicBezTo>
                      <a:pt x="4" y="7"/>
                      <a:pt x="7" y="8"/>
                      <a:pt x="9" y="9"/>
                    </a:cubicBezTo>
                    <a:cubicBezTo>
                      <a:pt x="9" y="8"/>
                      <a:pt x="9" y="7"/>
                      <a:pt x="9" y="5"/>
                    </a:cubicBezTo>
                    <a:cubicBezTo>
                      <a:pt x="13" y="5"/>
                      <a:pt x="14" y="0"/>
                      <a:pt x="17" y="0"/>
                    </a:cubicBezTo>
                    <a:cubicBezTo>
                      <a:pt x="18" y="0"/>
                      <a:pt x="19" y="0"/>
                      <a:pt x="21" y="0"/>
                    </a:cubicBezTo>
                    <a:cubicBezTo>
                      <a:pt x="21" y="3"/>
                      <a:pt x="23" y="4"/>
                      <a:pt x="23" y="7"/>
                    </a:cubicBezTo>
                    <a:cubicBezTo>
                      <a:pt x="23" y="10"/>
                      <a:pt x="27" y="16"/>
                      <a:pt x="30" y="16"/>
                    </a:cubicBezTo>
                    <a:cubicBezTo>
                      <a:pt x="33" y="16"/>
                      <a:pt x="36" y="14"/>
                      <a:pt x="38" y="13"/>
                    </a:cubicBezTo>
                    <a:cubicBezTo>
                      <a:pt x="37" y="10"/>
                      <a:pt x="37" y="9"/>
                      <a:pt x="38" y="8"/>
                    </a:cubicBezTo>
                    <a:cubicBezTo>
                      <a:pt x="40" y="9"/>
                      <a:pt x="41" y="12"/>
                      <a:pt x="44" y="12"/>
                    </a:cubicBezTo>
                    <a:cubicBezTo>
                      <a:pt x="54" y="9"/>
                      <a:pt x="54" y="9"/>
                      <a:pt x="54" y="9"/>
                    </a:cubicBezTo>
                    <a:cubicBezTo>
                      <a:pt x="58" y="10"/>
                      <a:pt x="59" y="11"/>
                      <a:pt x="60" y="12"/>
                    </a:cubicBezTo>
                    <a:cubicBezTo>
                      <a:pt x="60" y="11"/>
                      <a:pt x="60" y="9"/>
                      <a:pt x="60" y="8"/>
                    </a:cubicBezTo>
                    <a:cubicBezTo>
                      <a:pt x="67" y="8"/>
                      <a:pt x="70" y="9"/>
                      <a:pt x="74" y="9"/>
                    </a:cubicBezTo>
                    <a:cubicBezTo>
                      <a:pt x="80" y="9"/>
                      <a:pt x="85" y="4"/>
                      <a:pt x="89" y="8"/>
                    </a:cubicBezTo>
                    <a:cubicBezTo>
                      <a:pt x="89" y="4"/>
                      <a:pt x="90" y="3"/>
                      <a:pt x="91" y="1"/>
                    </a:cubicBezTo>
                    <a:cubicBezTo>
                      <a:pt x="94" y="2"/>
                      <a:pt x="94" y="2"/>
                      <a:pt x="96" y="1"/>
                    </a:cubicBezTo>
                    <a:cubicBezTo>
                      <a:pt x="96" y="6"/>
                      <a:pt x="100" y="7"/>
                      <a:pt x="104" y="7"/>
                    </a:cubicBezTo>
                    <a:cubicBezTo>
                      <a:pt x="108" y="7"/>
                      <a:pt x="111" y="4"/>
                      <a:pt x="115" y="4"/>
                    </a:cubicBezTo>
                    <a:cubicBezTo>
                      <a:pt x="113" y="5"/>
                      <a:pt x="112" y="7"/>
                      <a:pt x="112" y="8"/>
                    </a:cubicBezTo>
                    <a:cubicBezTo>
                      <a:pt x="112" y="21"/>
                      <a:pt x="128" y="18"/>
                      <a:pt x="128" y="30"/>
                    </a:cubicBezTo>
                    <a:lnTo>
                      <a:pt x="127" y="3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15" name="Freeform 49"/>
              <p:cNvSpPr>
                <a:spLocks/>
              </p:cNvSpPr>
              <p:nvPr/>
            </p:nvSpPr>
            <p:spPr bwMode="auto">
              <a:xfrm>
                <a:off x="1772727" y="2451351"/>
                <a:ext cx="1186946" cy="580784"/>
              </a:xfrm>
              <a:custGeom>
                <a:avLst/>
                <a:gdLst/>
                <a:ahLst/>
                <a:cxnLst>
                  <a:cxn ang="0">
                    <a:pos x="543" y="285"/>
                  </a:cxn>
                  <a:cxn ang="0">
                    <a:pos x="555" y="317"/>
                  </a:cxn>
                  <a:cxn ang="0">
                    <a:pos x="560" y="338"/>
                  </a:cxn>
                  <a:cxn ang="0">
                    <a:pos x="542" y="345"/>
                  </a:cxn>
                  <a:cxn ang="0">
                    <a:pos x="507" y="287"/>
                  </a:cxn>
                  <a:cxn ang="0">
                    <a:pos x="474" y="283"/>
                  </a:cxn>
                  <a:cxn ang="0">
                    <a:pos x="460" y="283"/>
                  </a:cxn>
                  <a:cxn ang="0">
                    <a:pos x="443" y="286"/>
                  </a:cxn>
                  <a:cxn ang="0">
                    <a:pos x="412" y="292"/>
                  </a:cxn>
                  <a:cxn ang="0">
                    <a:pos x="393" y="291"/>
                  </a:cxn>
                  <a:cxn ang="0">
                    <a:pos x="357" y="309"/>
                  </a:cxn>
                  <a:cxn ang="0">
                    <a:pos x="343" y="342"/>
                  </a:cxn>
                  <a:cxn ang="0">
                    <a:pos x="282" y="290"/>
                  </a:cxn>
                  <a:cxn ang="0">
                    <a:pos x="246" y="281"/>
                  </a:cxn>
                  <a:cxn ang="0">
                    <a:pos x="207" y="262"/>
                  </a:cxn>
                  <a:cxn ang="0">
                    <a:pos x="170" y="268"/>
                  </a:cxn>
                  <a:cxn ang="0">
                    <a:pos x="95" y="252"/>
                  </a:cxn>
                  <a:cxn ang="0">
                    <a:pos x="47" y="214"/>
                  </a:cxn>
                  <a:cxn ang="0">
                    <a:pos x="4" y="141"/>
                  </a:cxn>
                  <a:cxn ang="0">
                    <a:pos x="4" y="95"/>
                  </a:cxn>
                  <a:cxn ang="0">
                    <a:pos x="0" y="23"/>
                  </a:cxn>
                  <a:cxn ang="0">
                    <a:pos x="20" y="27"/>
                  </a:cxn>
                  <a:cxn ang="0">
                    <a:pos x="20" y="5"/>
                  </a:cxn>
                  <a:cxn ang="0">
                    <a:pos x="373" y="0"/>
                  </a:cxn>
                  <a:cxn ang="0">
                    <a:pos x="406" y="11"/>
                  </a:cxn>
                  <a:cxn ang="0">
                    <a:pos x="408" y="45"/>
                  </a:cxn>
                  <a:cxn ang="0">
                    <a:pos x="423" y="42"/>
                  </a:cxn>
                  <a:cxn ang="0">
                    <a:pos x="441" y="40"/>
                  </a:cxn>
                  <a:cxn ang="0">
                    <a:pos x="456" y="42"/>
                  </a:cxn>
                  <a:cxn ang="0">
                    <a:pos x="472" y="47"/>
                  </a:cxn>
                  <a:cxn ang="0">
                    <a:pos x="510" y="48"/>
                  </a:cxn>
                  <a:cxn ang="0">
                    <a:pos x="490" y="54"/>
                  </a:cxn>
                  <a:cxn ang="0">
                    <a:pos x="472" y="69"/>
                  </a:cxn>
                  <a:cxn ang="0">
                    <a:pos x="471" y="121"/>
                  </a:cxn>
                  <a:cxn ang="0">
                    <a:pos x="480" y="88"/>
                  </a:cxn>
                  <a:cxn ang="0">
                    <a:pos x="501" y="57"/>
                  </a:cxn>
                  <a:cxn ang="0">
                    <a:pos x="516" y="87"/>
                  </a:cxn>
                  <a:cxn ang="0">
                    <a:pos x="531" y="97"/>
                  </a:cxn>
                  <a:cxn ang="0">
                    <a:pos x="527" y="123"/>
                  </a:cxn>
                  <a:cxn ang="0">
                    <a:pos x="564" y="97"/>
                  </a:cxn>
                  <a:cxn ang="0">
                    <a:pos x="610" y="84"/>
                  </a:cxn>
                  <a:cxn ang="0">
                    <a:pos x="653" y="65"/>
                  </a:cxn>
                  <a:cxn ang="0">
                    <a:pos x="675" y="63"/>
                  </a:cxn>
                  <a:cxn ang="0">
                    <a:pos x="699" y="28"/>
                  </a:cxn>
                  <a:cxn ang="0">
                    <a:pos x="726" y="73"/>
                  </a:cxn>
                  <a:cxn ang="0">
                    <a:pos x="701" y="80"/>
                  </a:cxn>
                  <a:cxn ang="0">
                    <a:pos x="681" y="113"/>
                  </a:cxn>
                  <a:cxn ang="0">
                    <a:pos x="690" y="118"/>
                  </a:cxn>
                  <a:cxn ang="0">
                    <a:pos x="676" y="122"/>
                  </a:cxn>
                  <a:cxn ang="0">
                    <a:pos x="648" y="132"/>
                  </a:cxn>
                  <a:cxn ang="0">
                    <a:pos x="642" y="134"/>
                  </a:cxn>
                  <a:cxn ang="0">
                    <a:pos x="635" y="137"/>
                  </a:cxn>
                  <a:cxn ang="0">
                    <a:pos x="627" y="161"/>
                  </a:cxn>
                  <a:cxn ang="0">
                    <a:pos x="622" y="159"/>
                  </a:cxn>
                  <a:cxn ang="0">
                    <a:pos x="615" y="186"/>
                  </a:cxn>
                  <a:cxn ang="0">
                    <a:pos x="614" y="178"/>
                  </a:cxn>
                  <a:cxn ang="0">
                    <a:pos x="608" y="170"/>
                  </a:cxn>
                  <a:cxn ang="0">
                    <a:pos x="611" y="192"/>
                  </a:cxn>
                  <a:cxn ang="0">
                    <a:pos x="614" y="196"/>
                  </a:cxn>
                  <a:cxn ang="0">
                    <a:pos x="614" y="205"/>
                  </a:cxn>
                  <a:cxn ang="0">
                    <a:pos x="607" y="213"/>
                  </a:cxn>
                  <a:cxn ang="0">
                    <a:pos x="607" y="221"/>
                  </a:cxn>
                  <a:cxn ang="0">
                    <a:pos x="589" y="232"/>
                  </a:cxn>
                </a:cxnLst>
                <a:rect l="0" t="0" r="r" b="b"/>
                <a:pathLst>
                  <a:path w="726" h="356">
                    <a:moveTo>
                      <a:pt x="590" y="233"/>
                    </a:moveTo>
                    <a:cubicBezTo>
                      <a:pt x="569" y="245"/>
                      <a:pt x="543" y="253"/>
                      <a:pt x="543" y="285"/>
                    </a:cubicBezTo>
                    <a:cubicBezTo>
                      <a:pt x="543" y="300"/>
                      <a:pt x="555" y="304"/>
                      <a:pt x="555" y="318"/>
                    </a:cubicBezTo>
                    <a:cubicBezTo>
                      <a:pt x="555" y="317"/>
                      <a:pt x="555" y="317"/>
                      <a:pt x="555" y="317"/>
                    </a:cubicBezTo>
                    <a:cubicBezTo>
                      <a:pt x="555" y="320"/>
                      <a:pt x="555" y="320"/>
                      <a:pt x="555" y="320"/>
                    </a:cubicBezTo>
                    <a:cubicBezTo>
                      <a:pt x="556" y="326"/>
                      <a:pt x="560" y="330"/>
                      <a:pt x="560" y="338"/>
                    </a:cubicBezTo>
                    <a:cubicBezTo>
                      <a:pt x="560" y="347"/>
                      <a:pt x="558" y="356"/>
                      <a:pt x="551" y="356"/>
                    </a:cubicBezTo>
                    <a:cubicBezTo>
                      <a:pt x="544" y="356"/>
                      <a:pt x="544" y="349"/>
                      <a:pt x="542" y="345"/>
                    </a:cubicBezTo>
                    <a:cubicBezTo>
                      <a:pt x="537" y="338"/>
                      <a:pt x="532" y="335"/>
                      <a:pt x="529" y="328"/>
                    </a:cubicBezTo>
                    <a:cubicBezTo>
                      <a:pt x="522" y="314"/>
                      <a:pt x="527" y="287"/>
                      <a:pt x="507" y="287"/>
                    </a:cubicBezTo>
                    <a:cubicBezTo>
                      <a:pt x="503" y="287"/>
                      <a:pt x="502" y="293"/>
                      <a:pt x="498" y="293"/>
                    </a:cubicBezTo>
                    <a:cubicBezTo>
                      <a:pt x="490" y="293"/>
                      <a:pt x="485" y="283"/>
                      <a:pt x="474" y="283"/>
                    </a:cubicBezTo>
                    <a:cubicBezTo>
                      <a:pt x="468" y="283"/>
                      <a:pt x="467" y="286"/>
                      <a:pt x="463" y="286"/>
                    </a:cubicBezTo>
                    <a:cubicBezTo>
                      <a:pt x="462" y="286"/>
                      <a:pt x="460" y="284"/>
                      <a:pt x="460" y="283"/>
                    </a:cubicBezTo>
                    <a:cubicBezTo>
                      <a:pt x="453" y="285"/>
                      <a:pt x="444" y="284"/>
                      <a:pt x="436" y="286"/>
                    </a:cubicBezTo>
                    <a:cubicBezTo>
                      <a:pt x="441" y="288"/>
                      <a:pt x="440" y="288"/>
                      <a:pt x="443" y="286"/>
                    </a:cubicBezTo>
                    <a:cubicBezTo>
                      <a:pt x="442" y="293"/>
                      <a:pt x="438" y="297"/>
                      <a:pt x="443" y="301"/>
                    </a:cubicBezTo>
                    <a:cubicBezTo>
                      <a:pt x="431" y="307"/>
                      <a:pt x="421" y="292"/>
                      <a:pt x="412" y="292"/>
                    </a:cubicBezTo>
                    <a:cubicBezTo>
                      <a:pt x="409" y="292"/>
                      <a:pt x="408" y="295"/>
                      <a:pt x="405" y="295"/>
                    </a:cubicBezTo>
                    <a:cubicBezTo>
                      <a:pt x="400" y="295"/>
                      <a:pt x="398" y="291"/>
                      <a:pt x="393" y="291"/>
                    </a:cubicBezTo>
                    <a:cubicBezTo>
                      <a:pt x="380" y="291"/>
                      <a:pt x="374" y="302"/>
                      <a:pt x="368" y="307"/>
                    </a:cubicBezTo>
                    <a:cubicBezTo>
                      <a:pt x="365" y="311"/>
                      <a:pt x="361" y="308"/>
                      <a:pt x="357" y="309"/>
                    </a:cubicBezTo>
                    <a:cubicBezTo>
                      <a:pt x="347" y="313"/>
                      <a:pt x="341" y="325"/>
                      <a:pt x="341" y="338"/>
                    </a:cubicBezTo>
                    <a:cubicBezTo>
                      <a:pt x="341" y="339"/>
                      <a:pt x="343" y="341"/>
                      <a:pt x="343" y="342"/>
                    </a:cubicBezTo>
                    <a:cubicBezTo>
                      <a:pt x="336" y="342"/>
                      <a:pt x="325" y="339"/>
                      <a:pt x="321" y="336"/>
                    </a:cubicBezTo>
                    <a:cubicBezTo>
                      <a:pt x="307" y="322"/>
                      <a:pt x="308" y="290"/>
                      <a:pt x="282" y="290"/>
                    </a:cubicBezTo>
                    <a:cubicBezTo>
                      <a:pt x="272" y="290"/>
                      <a:pt x="275" y="302"/>
                      <a:pt x="266" y="302"/>
                    </a:cubicBezTo>
                    <a:cubicBezTo>
                      <a:pt x="257" y="302"/>
                      <a:pt x="250" y="287"/>
                      <a:pt x="246" y="281"/>
                    </a:cubicBezTo>
                    <a:cubicBezTo>
                      <a:pt x="239" y="268"/>
                      <a:pt x="230" y="266"/>
                      <a:pt x="215" y="262"/>
                    </a:cubicBezTo>
                    <a:cubicBezTo>
                      <a:pt x="207" y="262"/>
                      <a:pt x="207" y="262"/>
                      <a:pt x="207" y="262"/>
                    </a:cubicBezTo>
                    <a:cubicBezTo>
                      <a:pt x="207" y="268"/>
                      <a:pt x="207" y="268"/>
                      <a:pt x="207" y="268"/>
                    </a:cubicBezTo>
                    <a:cubicBezTo>
                      <a:pt x="170" y="268"/>
                      <a:pt x="170" y="268"/>
                      <a:pt x="170" y="268"/>
                    </a:cubicBezTo>
                    <a:cubicBezTo>
                      <a:pt x="123" y="252"/>
                      <a:pt x="123" y="252"/>
                      <a:pt x="123" y="252"/>
                    </a:cubicBezTo>
                    <a:cubicBezTo>
                      <a:pt x="95" y="252"/>
                      <a:pt x="95" y="252"/>
                      <a:pt x="95" y="252"/>
                    </a:cubicBezTo>
                    <a:cubicBezTo>
                      <a:pt x="88" y="239"/>
                      <a:pt x="66" y="230"/>
                      <a:pt x="50" y="223"/>
                    </a:cubicBezTo>
                    <a:cubicBezTo>
                      <a:pt x="47" y="222"/>
                      <a:pt x="48" y="217"/>
                      <a:pt x="47" y="214"/>
                    </a:cubicBezTo>
                    <a:cubicBezTo>
                      <a:pt x="40" y="198"/>
                      <a:pt x="28" y="193"/>
                      <a:pt x="30" y="175"/>
                    </a:cubicBezTo>
                    <a:cubicBezTo>
                      <a:pt x="21" y="174"/>
                      <a:pt x="11" y="154"/>
                      <a:pt x="4" y="141"/>
                    </a:cubicBezTo>
                    <a:cubicBezTo>
                      <a:pt x="2" y="137"/>
                      <a:pt x="6" y="134"/>
                      <a:pt x="8" y="133"/>
                    </a:cubicBezTo>
                    <a:cubicBezTo>
                      <a:pt x="3" y="123"/>
                      <a:pt x="8" y="107"/>
                      <a:pt x="4" y="95"/>
                    </a:cubicBezTo>
                    <a:cubicBezTo>
                      <a:pt x="0" y="85"/>
                      <a:pt x="11" y="60"/>
                      <a:pt x="11" y="46"/>
                    </a:cubicBezTo>
                    <a:cubicBezTo>
                      <a:pt x="11" y="36"/>
                      <a:pt x="0" y="32"/>
                      <a:pt x="0" y="23"/>
                    </a:cubicBezTo>
                    <a:cubicBezTo>
                      <a:pt x="0" y="20"/>
                      <a:pt x="5" y="20"/>
                      <a:pt x="7" y="20"/>
                    </a:cubicBezTo>
                    <a:cubicBezTo>
                      <a:pt x="13" y="20"/>
                      <a:pt x="17" y="23"/>
                      <a:pt x="20" y="27"/>
                    </a:cubicBezTo>
                    <a:cubicBezTo>
                      <a:pt x="22" y="24"/>
                      <a:pt x="26" y="19"/>
                      <a:pt x="26" y="15"/>
                    </a:cubicBezTo>
                    <a:cubicBezTo>
                      <a:pt x="26" y="11"/>
                      <a:pt x="22" y="10"/>
                      <a:pt x="20" y="5"/>
                    </a:cubicBezTo>
                    <a:cubicBezTo>
                      <a:pt x="373" y="5"/>
                      <a:pt x="373" y="5"/>
                      <a:pt x="373" y="5"/>
                    </a:cubicBezTo>
                    <a:cubicBezTo>
                      <a:pt x="373" y="0"/>
                      <a:pt x="373" y="0"/>
                      <a:pt x="373" y="0"/>
                    </a:cubicBezTo>
                    <a:cubicBezTo>
                      <a:pt x="379" y="4"/>
                      <a:pt x="378" y="8"/>
                      <a:pt x="384" y="11"/>
                    </a:cubicBezTo>
                    <a:cubicBezTo>
                      <a:pt x="406" y="11"/>
                      <a:pt x="406" y="11"/>
                      <a:pt x="406" y="11"/>
                    </a:cubicBezTo>
                    <a:cubicBezTo>
                      <a:pt x="415" y="20"/>
                      <a:pt x="426" y="20"/>
                      <a:pt x="443" y="20"/>
                    </a:cubicBezTo>
                    <a:cubicBezTo>
                      <a:pt x="431" y="28"/>
                      <a:pt x="418" y="32"/>
                      <a:pt x="408" y="45"/>
                    </a:cubicBezTo>
                    <a:cubicBezTo>
                      <a:pt x="415" y="45"/>
                      <a:pt x="415" y="45"/>
                      <a:pt x="415" y="45"/>
                    </a:cubicBezTo>
                    <a:cubicBezTo>
                      <a:pt x="418" y="43"/>
                      <a:pt x="420" y="42"/>
                      <a:pt x="423" y="42"/>
                    </a:cubicBezTo>
                    <a:cubicBezTo>
                      <a:pt x="425" y="46"/>
                      <a:pt x="426" y="46"/>
                      <a:pt x="429" y="46"/>
                    </a:cubicBezTo>
                    <a:cubicBezTo>
                      <a:pt x="437" y="46"/>
                      <a:pt x="437" y="40"/>
                      <a:pt x="441" y="40"/>
                    </a:cubicBezTo>
                    <a:cubicBezTo>
                      <a:pt x="446" y="40"/>
                      <a:pt x="454" y="32"/>
                      <a:pt x="461" y="31"/>
                    </a:cubicBezTo>
                    <a:cubicBezTo>
                      <a:pt x="461" y="37"/>
                      <a:pt x="458" y="38"/>
                      <a:pt x="456" y="42"/>
                    </a:cubicBezTo>
                    <a:cubicBezTo>
                      <a:pt x="465" y="42"/>
                      <a:pt x="465" y="42"/>
                      <a:pt x="465" y="42"/>
                    </a:cubicBezTo>
                    <a:cubicBezTo>
                      <a:pt x="465" y="45"/>
                      <a:pt x="469" y="47"/>
                      <a:pt x="472" y="47"/>
                    </a:cubicBezTo>
                    <a:cubicBezTo>
                      <a:pt x="478" y="47"/>
                      <a:pt x="480" y="43"/>
                      <a:pt x="484" y="43"/>
                    </a:cubicBezTo>
                    <a:cubicBezTo>
                      <a:pt x="495" y="43"/>
                      <a:pt x="500" y="48"/>
                      <a:pt x="510" y="48"/>
                    </a:cubicBezTo>
                    <a:cubicBezTo>
                      <a:pt x="510" y="54"/>
                      <a:pt x="510" y="54"/>
                      <a:pt x="510" y="54"/>
                    </a:cubicBezTo>
                    <a:cubicBezTo>
                      <a:pt x="503" y="56"/>
                      <a:pt x="493" y="54"/>
                      <a:pt x="490" y="54"/>
                    </a:cubicBezTo>
                    <a:cubicBezTo>
                      <a:pt x="480" y="54"/>
                      <a:pt x="462" y="66"/>
                      <a:pt x="462" y="75"/>
                    </a:cubicBezTo>
                    <a:cubicBezTo>
                      <a:pt x="466" y="72"/>
                      <a:pt x="468" y="69"/>
                      <a:pt x="472" y="69"/>
                    </a:cubicBezTo>
                    <a:cubicBezTo>
                      <a:pt x="465" y="78"/>
                      <a:pt x="461" y="101"/>
                      <a:pt x="461" y="112"/>
                    </a:cubicBezTo>
                    <a:cubicBezTo>
                      <a:pt x="461" y="117"/>
                      <a:pt x="466" y="121"/>
                      <a:pt x="471" y="121"/>
                    </a:cubicBezTo>
                    <a:cubicBezTo>
                      <a:pt x="478" y="121"/>
                      <a:pt x="480" y="108"/>
                      <a:pt x="480" y="102"/>
                    </a:cubicBezTo>
                    <a:cubicBezTo>
                      <a:pt x="480" y="97"/>
                      <a:pt x="480" y="88"/>
                      <a:pt x="480" y="88"/>
                    </a:cubicBezTo>
                    <a:cubicBezTo>
                      <a:pt x="480" y="82"/>
                      <a:pt x="480" y="69"/>
                      <a:pt x="485" y="69"/>
                    </a:cubicBezTo>
                    <a:cubicBezTo>
                      <a:pt x="501" y="68"/>
                      <a:pt x="494" y="57"/>
                      <a:pt x="501" y="57"/>
                    </a:cubicBezTo>
                    <a:cubicBezTo>
                      <a:pt x="504" y="57"/>
                      <a:pt x="521" y="65"/>
                      <a:pt x="521" y="70"/>
                    </a:cubicBezTo>
                    <a:cubicBezTo>
                      <a:pt x="521" y="77"/>
                      <a:pt x="517" y="81"/>
                      <a:pt x="516" y="87"/>
                    </a:cubicBezTo>
                    <a:cubicBezTo>
                      <a:pt x="521" y="87"/>
                      <a:pt x="520" y="85"/>
                      <a:pt x="525" y="84"/>
                    </a:cubicBezTo>
                    <a:cubicBezTo>
                      <a:pt x="526" y="91"/>
                      <a:pt x="526" y="94"/>
                      <a:pt x="531" y="97"/>
                    </a:cubicBezTo>
                    <a:cubicBezTo>
                      <a:pt x="526" y="103"/>
                      <a:pt x="521" y="106"/>
                      <a:pt x="521" y="112"/>
                    </a:cubicBezTo>
                    <a:cubicBezTo>
                      <a:pt x="521" y="117"/>
                      <a:pt x="523" y="123"/>
                      <a:pt x="527" y="123"/>
                    </a:cubicBezTo>
                    <a:cubicBezTo>
                      <a:pt x="539" y="123"/>
                      <a:pt x="559" y="112"/>
                      <a:pt x="568" y="108"/>
                    </a:cubicBezTo>
                    <a:cubicBezTo>
                      <a:pt x="567" y="103"/>
                      <a:pt x="565" y="99"/>
                      <a:pt x="564" y="97"/>
                    </a:cubicBezTo>
                    <a:cubicBezTo>
                      <a:pt x="567" y="97"/>
                      <a:pt x="567" y="97"/>
                      <a:pt x="569" y="97"/>
                    </a:cubicBezTo>
                    <a:cubicBezTo>
                      <a:pt x="582" y="97"/>
                      <a:pt x="610" y="101"/>
                      <a:pt x="610" y="84"/>
                    </a:cubicBezTo>
                    <a:cubicBezTo>
                      <a:pt x="611" y="84"/>
                      <a:pt x="627" y="68"/>
                      <a:pt x="630" y="66"/>
                    </a:cubicBezTo>
                    <a:cubicBezTo>
                      <a:pt x="632" y="64"/>
                      <a:pt x="643" y="65"/>
                      <a:pt x="653" y="65"/>
                    </a:cubicBezTo>
                    <a:cubicBezTo>
                      <a:pt x="657" y="65"/>
                      <a:pt x="660" y="65"/>
                      <a:pt x="664" y="65"/>
                    </a:cubicBezTo>
                    <a:cubicBezTo>
                      <a:pt x="668" y="65"/>
                      <a:pt x="672" y="63"/>
                      <a:pt x="675" y="63"/>
                    </a:cubicBezTo>
                    <a:cubicBezTo>
                      <a:pt x="680" y="62"/>
                      <a:pt x="678" y="61"/>
                      <a:pt x="680" y="59"/>
                    </a:cubicBezTo>
                    <a:cubicBezTo>
                      <a:pt x="688" y="51"/>
                      <a:pt x="688" y="36"/>
                      <a:pt x="699" y="28"/>
                    </a:cubicBezTo>
                    <a:cubicBezTo>
                      <a:pt x="704" y="35"/>
                      <a:pt x="712" y="25"/>
                      <a:pt x="716" y="32"/>
                    </a:cubicBezTo>
                    <a:cubicBezTo>
                      <a:pt x="723" y="44"/>
                      <a:pt x="717" y="62"/>
                      <a:pt x="726" y="73"/>
                    </a:cubicBezTo>
                    <a:cubicBezTo>
                      <a:pt x="723" y="77"/>
                      <a:pt x="718" y="80"/>
                      <a:pt x="712" y="80"/>
                    </a:cubicBezTo>
                    <a:cubicBezTo>
                      <a:pt x="706" y="80"/>
                      <a:pt x="706" y="78"/>
                      <a:pt x="701" y="80"/>
                    </a:cubicBezTo>
                    <a:cubicBezTo>
                      <a:pt x="694" y="87"/>
                      <a:pt x="679" y="92"/>
                      <a:pt x="679" y="109"/>
                    </a:cubicBezTo>
                    <a:cubicBezTo>
                      <a:pt x="679" y="110"/>
                      <a:pt x="680" y="112"/>
                      <a:pt x="681" y="113"/>
                    </a:cubicBezTo>
                    <a:cubicBezTo>
                      <a:pt x="681" y="115"/>
                      <a:pt x="683" y="121"/>
                      <a:pt x="686" y="121"/>
                    </a:cubicBezTo>
                    <a:cubicBezTo>
                      <a:pt x="687" y="121"/>
                      <a:pt x="690" y="118"/>
                      <a:pt x="690" y="118"/>
                    </a:cubicBezTo>
                    <a:cubicBezTo>
                      <a:pt x="690" y="121"/>
                      <a:pt x="690" y="121"/>
                      <a:pt x="690" y="121"/>
                    </a:cubicBezTo>
                    <a:cubicBezTo>
                      <a:pt x="685" y="122"/>
                      <a:pt x="678" y="124"/>
                      <a:pt x="676" y="122"/>
                    </a:cubicBezTo>
                    <a:cubicBezTo>
                      <a:pt x="667" y="129"/>
                      <a:pt x="652" y="126"/>
                      <a:pt x="643" y="132"/>
                    </a:cubicBezTo>
                    <a:cubicBezTo>
                      <a:pt x="648" y="132"/>
                      <a:pt x="648" y="132"/>
                      <a:pt x="648" y="132"/>
                    </a:cubicBezTo>
                    <a:cubicBezTo>
                      <a:pt x="652" y="132"/>
                      <a:pt x="656" y="129"/>
                      <a:pt x="659" y="132"/>
                    </a:cubicBezTo>
                    <a:cubicBezTo>
                      <a:pt x="653" y="134"/>
                      <a:pt x="648" y="134"/>
                      <a:pt x="642" y="134"/>
                    </a:cubicBezTo>
                    <a:cubicBezTo>
                      <a:pt x="641" y="134"/>
                      <a:pt x="639" y="133"/>
                      <a:pt x="638" y="133"/>
                    </a:cubicBezTo>
                    <a:cubicBezTo>
                      <a:pt x="637" y="134"/>
                      <a:pt x="635" y="135"/>
                      <a:pt x="635" y="137"/>
                    </a:cubicBezTo>
                    <a:cubicBezTo>
                      <a:pt x="635" y="139"/>
                      <a:pt x="639" y="142"/>
                      <a:pt x="639" y="142"/>
                    </a:cubicBezTo>
                    <a:cubicBezTo>
                      <a:pt x="638" y="145"/>
                      <a:pt x="630" y="161"/>
                      <a:pt x="627" y="161"/>
                    </a:cubicBezTo>
                    <a:cubicBezTo>
                      <a:pt x="626" y="161"/>
                      <a:pt x="625" y="158"/>
                      <a:pt x="624" y="157"/>
                    </a:cubicBezTo>
                    <a:cubicBezTo>
                      <a:pt x="622" y="159"/>
                      <a:pt x="622" y="159"/>
                      <a:pt x="622" y="159"/>
                    </a:cubicBezTo>
                    <a:cubicBezTo>
                      <a:pt x="623" y="163"/>
                      <a:pt x="626" y="164"/>
                      <a:pt x="626" y="168"/>
                    </a:cubicBezTo>
                    <a:cubicBezTo>
                      <a:pt x="626" y="170"/>
                      <a:pt x="617" y="186"/>
                      <a:pt x="615" y="186"/>
                    </a:cubicBezTo>
                    <a:cubicBezTo>
                      <a:pt x="615" y="186"/>
                      <a:pt x="614" y="184"/>
                      <a:pt x="614" y="183"/>
                    </a:cubicBezTo>
                    <a:cubicBezTo>
                      <a:pt x="614" y="181"/>
                      <a:pt x="614" y="180"/>
                      <a:pt x="614" y="178"/>
                    </a:cubicBezTo>
                    <a:cubicBezTo>
                      <a:pt x="614" y="175"/>
                      <a:pt x="610" y="168"/>
                      <a:pt x="609" y="164"/>
                    </a:cubicBezTo>
                    <a:cubicBezTo>
                      <a:pt x="608" y="166"/>
                      <a:pt x="608" y="170"/>
                      <a:pt x="608" y="170"/>
                    </a:cubicBezTo>
                    <a:cubicBezTo>
                      <a:pt x="608" y="173"/>
                      <a:pt x="611" y="181"/>
                      <a:pt x="611" y="185"/>
                    </a:cubicBezTo>
                    <a:cubicBezTo>
                      <a:pt x="611" y="189"/>
                      <a:pt x="608" y="189"/>
                      <a:pt x="611" y="192"/>
                    </a:cubicBezTo>
                    <a:cubicBezTo>
                      <a:pt x="612" y="192"/>
                      <a:pt x="613" y="192"/>
                      <a:pt x="614" y="192"/>
                    </a:cubicBezTo>
                    <a:cubicBezTo>
                      <a:pt x="614" y="193"/>
                      <a:pt x="614" y="195"/>
                      <a:pt x="614" y="196"/>
                    </a:cubicBezTo>
                    <a:cubicBezTo>
                      <a:pt x="614" y="200"/>
                      <a:pt x="610" y="201"/>
                      <a:pt x="608" y="201"/>
                    </a:cubicBezTo>
                    <a:cubicBezTo>
                      <a:pt x="610" y="205"/>
                      <a:pt x="612" y="205"/>
                      <a:pt x="614" y="205"/>
                    </a:cubicBezTo>
                    <a:cubicBezTo>
                      <a:pt x="613" y="210"/>
                      <a:pt x="611" y="210"/>
                      <a:pt x="607" y="210"/>
                    </a:cubicBezTo>
                    <a:cubicBezTo>
                      <a:pt x="607" y="213"/>
                      <a:pt x="607" y="213"/>
                      <a:pt x="607" y="213"/>
                    </a:cubicBezTo>
                    <a:cubicBezTo>
                      <a:pt x="612" y="216"/>
                      <a:pt x="612" y="216"/>
                      <a:pt x="612" y="216"/>
                    </a:cubicBezTo>
                    <a:cubicBezTo>
                      <a:pt x="611" y="218"/>
                      <a:pt x="610" y="221"/>
                      <a:pt x="607" y="221"/>
                    </a:cubicBezTo>
                    <a:cubicBezTo>
                      <a:pt x="602" y="222"/>
                      <a:pt x="600" y="226"/>
                      <a:pt x="596" y="226"/>
                    </a:cubicBezTo>
                    <a:cubicBezTo>
                      <a:pt x="591" y="228"/>
                      <a:pt x="591" y="230"/>
                      <a:pt x="589" y="232"/>
                    </a:cubicBezTo>
                    <a:lnTo>
                      <a:pt x="590" y="23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16" name="Freeform 50"/>
              <p:cNvSpPr>
                <a:spLocks/>
              </p:cNvSpPr>
              <p:nvPr/>
            </p:nvSpPr>
            <p:spPr bwMode="auto">
              <a:xfrm>
                <a:off x="1439447" y="1739987"/>
                <a:ext cx="1750209" cy="904308"/>
              </a:xfrm>
              <a:custGeom>
                <a:avLst/>
                <a:gdLst/>
                <a:ahLst/>
                <a:cxnLst>
                  <a:cxn ang="0">
                    <a:pos x="950" y="501"/>
                  </a:cxn>
                  <a:cxn ang="0">
                    <a:pos x="950" y="527"/>
                  </a:cxn>
                  <a:cxn ang="0">
                    <a:pos x="955" y="469"/>
                  </a:cxn>
                  <a:cxn ang="0">
                    <a:pos x="944" y="436"/>
                  </a:cxn>
                  <a:cxn ang="0">
                    <a:pos x="982" y="418"/>
                  </a:cxn>
                  <a:cxn ang="0">
                    <a:pos x="1060" y="356"/>
                  </a:cxn>
                  <a:cxn ang="0">
                    <a:pos x="1050" y="346"/>
                  </a:cxn>
                  <a:cxn ang="0">
                    <a:pos x="991" y="310"/>
                  </a:cxn>
                  <a:cxn ang="0">
                    <a:pos x="965" y="247"/>
                  </a:cxn>
                  <a:cxn ang="0">
                    <a:pos x="908" y="267"/>
                  </a:cxn>
                  <a:cxn ang="0">
                    <a:pos x="831" y="204"/>
                  </a:cxn>
                  <a:cxn ang="0">
                    <a:pos x="794" y="247"/>
                  </a:cxn>
                  <a:cxn ang="0">
                    <a:pos x="783" y="387"/>
                  </a:cxn>
                  <a:cxn ang="0">
                    <a:pos x="726" y="334"/>
                  </a:cxn>
                  <a:cxn ang="0">
                    <a:pos x="607" y="306"/>
                  </a:cxn>
                  <a:cxn ang="0">
                    <a:pos x="595" y="216"/>
                  </a:cxn>
                  <a:cxn ang="0">
                    <a:pos x="633" y="178"/>
                  </a:cxn>
                  <a:cxn ang="0">
                    <a:pos x="675" y="146"/>
                  </a:cxn>
                  <a:cxn ang="0">
                    <a:pos x="686" y="127"/>
                  </a:cxn>
                  <a:cxn ang="0">
                    <a:pos x="722" y="120"/>
                  </a:cxn>
                  <a:cxn ang="0">
                    <a:pos x="746" y="61"/>
                  </a:cxn>
                  <a:cxn ang="0">
                    <a:pos x="702" y="67"/>
                  </a:cxn>
                  <a:cxn ang="0">
                    <a:pos x="665" y="74"/>
                  </a:cxn>
                  <a:cxn ang="0">
                    <a:pos x="625" y="55"/>
                  </a:cxn>
                  <a:cxn ang="0">
                    <a:pos x="574" y="0"/>
                  </a:cxn>
                  <a:cxn ang="0">
                    <a:pos x="555" y="38"/>
                  </a:cxn>
                  <a:cxn ang="0">
                    <a:pos x="567" y="98"/>
                  </a:cxn>
                  <a:cxn ang="0">
                    <a:pos x="492" y="92"/>
                  </a:cxn>
                  <a:cxn ang="0">
                    <a:pos x="430" y="75"/>
                  </a:cxn>
                  <a:cxn ang="0">
                    <a:pos x="387" y="89"/>
                  </a:cxn>
                  <a:cxn ang="0">
                    <a:pos x="333" y="81"/>
                  </a:cxn>
                  <a:cxn ang="0">
                    <a:pos x="202" y="42"/>
                  </a:cxn>
                  <a:cxn ang="0">
                    <a:pos x="138" y="40"/>
                  </a:cxn>
                  <a:cxn ang="0">
                    <a:pos x="61" y="70"/>
                  </a:cxn>
                  <a:cxn ang="0">
                    <a:pos x="0" y="242"/>
                  </a:cxn>
                  <a:cxn ang="0">
                    <a:pos x="67" y="253"/>
                  </a:cxn>
                  <a:cxn ang="0">
                    <a:pos x="124" y="316"/>
                  </a:cxn>
                  <a:cxn ang="0">
                    <a:pos x="136" y="366"/>
                  </a:cxn>
                  <a:cxn ang="0">
                    <a:pos x="181" y="413"/>
                  </a:cxn>
                  <a:cxn ang="0">
                    <a:pos x="224" y="440"/>
                  </a:cxn>
                  <a:cxn ang="0">
                    <a:pos x="610" y="446"/>
                  </a:cxn>
                  <a:cxn ang="0">
                    <a:pos x="676" y="453"/>
                  </a:cxn>
                  <a:cxn ang="0">
                    <a:pos x="705" y="477"/>
                  </a:cxn>
                  <a:cxn ang="0">
                    <a:pos x="759" y="512"/>
                  </a:cxn>
                  <a:cxn ang="0">
                    <a:pos x="732" y="553"/>
                  </a:cxn>
                  <a:cxn ang="0">
                    <a:pos x="772" y="543"/>
                  </a:cxn>
                  <a:cxn ang="0">
                    <a:pos x="814" y="519"/>
                  </a:cxn>
                  <a:cxn ang="0">
                    <a:pos x="879" y="498"/>
                  </a:cxn>
                  <a:cxn ang="0">
                    <a:pos x="928" y="505"/>
                  </a:cxn>
                </a:cxnLst>
                <a:rect l="0" t="0" r="r" b="b"/>
                <a:pathLst>
                  <a:path w="1071" h="553">
                    <a:moveTo>
                      <a:pt x="928" y="503"/>
                    </a:moveTo>
                    <a:cubicBezTo>
                      <a:pt x="928" y="502"/>
                      <a:pt x="928" y="502"/>
                      <a:pt x="928" y="502"/>
                    </a:cubicBezTo>
                    <a:cubicBezTo>
                      <a:pt x="928" y="502"/>
                      <a:pt x="931" y="502"/>
                      <a:pt x="932" y="502"/>
                    </a:cubicBezTo>
                    <a:cubicBezTo>
                      <a:pt x="935" y="502"/>
                      <a:pt x="946" y="504"/>
                      <a:pt x="950" y="501"/>
                    </a:cubicBezTo>
                    <a:cubicBezTo>
                      <a:pt x="954" y="498"/>
                      <a:pt x="954" y="493"/>
                      <a:pt x="960" y="492"/>
                    </a:cubicBezTo>
                    <a:cubicBezTo>
                      <a:pt x="960" y="498"/>
                      <a:pt x="960" y="499"/>
                      <a:pt x="967" y="499"/>
                    </a:cubicBezTo>
                    <a:cubicBezTo>
                      <a:pt x="957" y="500"/>
                      <a:pt x="941" y="507"/>
                      <a:pt x="941" y="516"/>
                    </a:cubicBezTo>
                    <a:cubicBezTo>
                      <a:pt x="941" y="520"/>
                      <a:pt x="947" y="527"/>
                      <a:pt x="950" y="527"/>
                    </a:cubicBezTo>
                    <a:cubicBezTo>
                      <a:pt x="953" y="527"/>
                      <a:pt x="961" y="516"/>
                      <a:pt x="970" y="513"/>
                    </a:cubicBezTo>
                    <a:cubicBezTo>
                      <a:pt x="972" y="513"/>
                      <a:pt x="1003" y="501"/>
                      <a:pt x="1003" y="497"/>
                    </a:cubicBezTo>
                    <a:cubicBezTo>
                      <a:pt x="1003" y="493"/>
                      <a:pt x="991" y="492"/>
                      <a:pt x="988" y="492"/>
                    </a:cubicBezTo>
                    <a:cubicBezTo>
                      <a:pt x="976" y="492"/>
                      <a:pt x="955" y="480"/>
                      <a:pt x="955" y="469"/>
                    </a:cubicBezTo>
                    <a:cubicBezTo>
                      <a:pt x="955" y="466"/>
                      <a:pt x="959" y="463"/>
                      <a:pt x="960" y="458"/>
                    </a:cubicBezTo>
                    <a:cubicBezTo>
                      <a:pt x="958" y="458"/>
                      <a:pt x="953" y="457"/>
                      <a:pt x="949" y="457"/>
                    </a:cubicBezTo>
                    <a:cubicBezTo>
                      <a:pt x="951" y="453"/>
                      <a:pt x="967" y="451"/>
                      <a:pt x="967" y="442"/>
                    </a:cubicBezTo>
                    <a:cubicBezTo>
                      <a:pt x="967" y="434"/>
                      <a:pt x="954" y="436"/>
                      <a:pt x="944" y="436"/>
                    </a:cubicBezTo>
                    <a:cubicBezTo>
                      <a:pt x="925" y="436"/>
                      <a:pt x="916" y="449"/>
                      <a:pt x="903" y="451"/>
                    </a:cubicBezTo>
                    <a:cubicBezTo>
                      <a:pt x="909" y="439"/>
                      <a:pt x="918" y="443"/>
                      <a:pt x="928" y="433"/>
                    </a:cubicBezTo>
                    <a:cubicBezTo>
                      <a:pt x="934" y="427"/>
                      <a:pt x="929" y="423"/>
                      <a:pt x="939" y="420"/>
                    </a:cubicBezTo>
                    <a:cubicBezTo>
                      <a:pt x="955" y="415"/>
                      <a:pt x="965" y="418"/>
                      <a:pt x="982" y="418"/>
                    </a:cubicBezTo>
                    <a:cubicBezTo>
                      <a:pt x="1004" y="418"/>
                      <a:pt x="1016" y="425"/>
                      <a:pt x="1029" y="408"/>
                    </a:cubicBezTo>
                    <a:cubicBezTo>
                      <a:pt x="1035" y="400"/>
                      <a:pt x="1071" y="398"/>
                      <a:pt x="1071" y="384"/>
                    </a:cubicBezTo>
                    <a:cubicBezTo>
                      <a:pt x="1071" y="374"/>
                      <a:pt x="1067" y="370"/>
                      <a:pt x="1063" y="363"/>
                    </a:cubicBezTo>
                    <a:cubicBezTo>
                      <a:pt x="1060" y="363"/>
                      <a:pt x="1065" y="359"/>
                      <a:pt x="1060" y="356"/>
                    </a:cubicBezTo>
                    <a:cubicBezTo>
                      <a:pt x="1060" y="351"/>
                      <a:pt x="1060" y="351"/>
                      <a:pt x="1060" y="351"/>
                    </a:cubicBezTo>
                    <a:cubicBezTo>
                      <a:pt x="1050" y="357"/>
                      <a:pt x="1029" y="364"/>
                      <a:pt x="1018" y="364"/>
                    </a:cubicBezTo>
                    <a:cubicBezTo>
                      <a:pt x="1017" y="364"/>
                      <a:pt x="1014" y="363"/>
                      <a:pt x="1014" y="362"/>
                    </a:cubicBezTo>
                    <a:cubicBezTo>
                      <a:pt x="1022" y="358"/>
                      <a:pt x="1047" y="354"/>
                      <a:pt x="1050" y="346"/>
                    </a:cubicBezTo>
                    <a:cubicBezTo>
                      <a:pt x="1050" y="344"/>
                      <a:pt x="1046" y="343"/>
                      <a:pt x="1046" y="341"/>
                    </a:cubicBezTo>
                    <a:cubicBezTo>
                      <a:pt x="1035" y="342"/>
                      <a:pt x="1013" y="337"/>
                      <a:pt x="1013" y="322"/>
                    </a:cubicBezTo>
                    <a:cubicBezTo>
                      <a:pt x="1013" y="321"/>
                      <a:pt x="1013" y="321"/>
                      <a:pt x="1013" y="321"/>
                    </a:cubicBezTo>
                    <a:cubicBezTo>
                      <a:pt x="1003" y="321"/>
                      <a:pt x="997" y="315"/>
                      <a:pt x="991" y="310"/>
                    </a:cubicBezTo>
                    <a:cubicBezTo>
                      <a:pt x="994" y="309"/>
                      <a:pt x="998" y="308"/>
                      <a:pt x="998" y="302"/>
                    </a:cubicBezTo>
                    <a:cubicBezTo>
                      <a:pt x="998" y="298"/>
                      <a:pt x="994" y="295"/>
                      <a:pt x="995" y="290"/>
                    </a:cubicBezTo>
                    <a:cubicBezTo>
                      <a:pt x="991" y="289"/>
                      <a:pt x="977" y="280"/>
                      <a:pt x="980" y="272"/>
                    </a:cubicBezTo>
                    <a:cubicBezTo>
                      <a:pt x="985" y="262"/>
                      <a:pt x="966" y="259"/>
                      <a:pt x="965" y="247"/>
                    </a:cubicBezTo>
                    <a:cubicBezTo>
                      <a:pt x="964" y="247"/>
                      <a:pt x="959" y="243"/>
                      <a:pt x="958" y="242"/>
                    </a:cubicBezTo>
                    <a:cubicBezTo>
                      <a:pt x="954" y="244"/>
                      <a:pt x="947" y="248"/>
                      <a:pt x="947" y="254"/>
                    </a:cubicBezTo>
                    <a:cubicBezTo>
                      <a:pt x="947" y="261"/>
                      <a:pt x="933" y="277"/>
                      <a:pt x="922" y="277"/>
                    </a:cubicBezTo>
                    <a:cubicBezTo>
                      <a:pt x="914" y="277"/>
                      <a:pt x="913" y="267"/>
                      <a:pt x="908" y="267"/>
                    </a:cubicBezTo>
                    <a:cubicBezTo>
                      <a:pt x="900" y="267"/>
                      <a:pt x="897" y="246"/>
                      <a:pt x="896" y="236"/>
                    </a:cubicBezTo>
                    <a:cubicBezTo>
                      <a:pt x="894" y="224"/>
                      <a:pt x="870" y="233"/>
                      <a:pt x="870" y="216"/>
                    </a:cubicBezTo>
                    <a:cubicBezTo>
                      <a:pt x="858" y="215"/>
                      <a:pt x="855" y="200"/>
                      <a:pt x="843" y="200"/>
                    </a:cubicBezTo>
                    <a:cubicBezTo>
                      <a:pt x="837" y="200"/>
                      <a:pt x="837" y="204"/>
                      <a:pt x="831" y="204"/>
                    </a:cubicBezTo>
                    <a:cubicBezTo>
                      <a:pt x="818" y="204"/>
                      <a:pt x="810" y="197"/>
                      <a:pt x="797" y="197"/>
                    </a:cubicBezTo>
                    <a:cubicBezTo>
                      <a:pt x="791" y="197"/>
                      <a:pt x="784" y="200"/>
                      <a:pt x="784" y="208"/>
                    </a:cubicBezTo>
                    <a:cubicBezTo>
                      <a:pt x="784" y="212"/>
                      <a:pt x="800" y="218"/>
                      <a:pt x="786" y="227"/>
                    </a:cubicBezTo>
                    <a:cubicBezTo>
                      <a:pt x="780" y="231"/>
                      <a:pt x="794" y="241"/>
                      <a:pt x="794" y="247"/>
                    </a:cubicBezTo>
                    <a:cubicBezTo>
                      <a:pt x="796" y="260"/>
                      <a:pt x="783" y="264"/>
                      <a:pt x="778" y="266"/>
                    </a:cubicBezTo>
                    <a:cubicBezTo>
                      <a:pt x="788" y="283"/>
                      <a:pt x="803" y="289"/>
                      <a:pt x="803" y="318"/>
                    </a:cubicBezTo>
                    <a:cubicBezTo>
                      <a:pt x="803" y="326"/>
                      <a:pt x="777" y="346"/>
                      <a:pt x="768" y="347"/>
                    </a:cubicBezTo>
                    <a:cubicBezTo>
                      <a:pt x="783" y="355"/>
                      <a:pt x="777" y="379"/>
                      <a:pt x="783" y="387"/>
                    </a:cubicBezTo>
                    <a:cubicBezTo>
                      <a:pt x="782" y="389"/>
                      <a:pt x="776" y="392"/>
                      <a:pt x="775" y="397"/>
                    </a:cubicBezTo>
                    <a:cubicBezTo>
                      <a:pt x="770" y="397"/>
                      <a:pt x="766" y="406"/>
                      <a:pt x="762" y="403"/>
                    </a:cubicBezTo>
                    <a:cubicBezTo>
                      <a:pt x="751" y="394"/>
                      <a:pt x="736" y="380"/>
                      <a:pt x="736" y="367"/>
                    </a:cubicBezTo>
                    <a:cubicBezTo>
                      <a:pt x="736" y="353"/>
                      <a:pt x="738" y="342"/>
                      <a:pt x="726" y="334"/>
                    </a:cubicBezTo>
                    <a:cubicBezTo>
                      <a:pt x="697" y="334"/>
                      <a:pt x="697" y="334"/>
                      <a:pt x="697" y="334"/>
                    </a:cubicBezTo>
                    <a:cubicBezTo>
                      <a:pt x="681" y="322"/>
                      <a:pt x="662" y="315"/>
                      <a:pt x="643" y="308"/>
                    </a:cubicBezTo>
                    <a:cubicBezTo>
                      <a:pt x="640" y="306"/>
                      <a:pt x="629" y="299"/>
                      <a:pt x="623" y="299"/>
                    </a:cubicBezTo>
                    <a:cubicBezTo>
                      <a:pt x="617" y="299"/>
                      <a:pt x="614" y="306"/>
                      <a:pt x="607" y="306"/>
                    </a:cubicBezTo>
                    <a:cubicBezTo>
                      <a:pt x="607" y="295"/>
                      <a:pt x="600" y="270"/>
                      <a:pt x="590" y="270"/>
                    </a:cubicBezTo>
                    <a:cubicBezTo>
                      <a:pt x="586" y="270"/>
                      <a:pt x="584" y="274"/>
                      <a:pt x="579" y="275"/>
                    </a:cubicBezTo>
                    <a:cubicBezTo>
                      <a:pt x="581" y="269"/>
                      <a:pt x="579" y="268"/>
                      <a:pt x="579" y="255"/>
                    </a:cubicBezTo>
                    <a:cubicBezTo>
                      <a:pt x="579" y="237"/>
                      <a:pt x="584" y="227"/>
                      <a:pt x="595" y="216"/>
                    </a:cubicBezTo>
                    <a:cubicBezTo>
                      <a:pt x="598" y="213"/>
                      <a:pt x="606" y="196"/>
                      <a:pt x="609" y="194"/>
                    </a:cubicBezTo>
                    <a:cubicBezTo>
                      <a:pt x="617" y="192"/>
                      <a:pt x="630" y="196"/>
                      <a:pt x="630" y="186"/>
                    </a:cubicBezTo>
                    <a:cubicBezTo>
                      <a:pt x="630" y="179"/>
                      <a:pt x="613" y="178"/>
                      <a:pt x="607" y="175"/>
                    </a:cubicBezTo>
                    <a:cubicBezTo>
                      <a:pt x="611" y="176"/>
                      <a:pt x="597" y="167"/>
                      <a:pt x="633" y="178"/>
                    </a:cubicBezTo>
                    <a:cubicBezTo>
                      <a:pt x="643" y="181"/>
                      <a:pt x="637" y="169"/>
                      <a:pt x="642" y="169"/>
                    </a:cubicBezTo>
                    <a:cubicBezTo>
                      <a:pt x="643" y="169"/>
                      <a:pt x="647" y="169"/>
                      <a:pt x="652" y="169"/>
                    </a:cubicBezTo>
                    <a:cubicBezTo>
                      <a:pt x="662" y="169"/>
                      <a:pt x="668" y="158"/>
                      <a:pt x="675" y="153"/>
                    </a:cubicBezTo>
                    <a:cubicBezTo>
                      <a:pt x="675" y="146"/>
                      <a:pt x="675" y="146"/>
                      <a:pt x="675" y="146"/>
                    </a:cubicBezTo>
                    <a:cubicBezTo>
                      <a:pt x="660" y="142"/>
                      <a:pt x="645" y="145"/>
                      <a:pt x="639" y="131"/>
                    </a:cubicBezTo>
                    <a:cubicBezTo>
                      <a:pt x="639" y="131"/>
                      <a:pt x="643" y="131"/>
                      <a:pt x="647" y="131"/>
                    </a:cubicBezTo>
                    <a:cubicBezTo>
                      <a:pt x="652" y="135"/>
                      <a:pt x="658" y="141"/>
                      <a:pt x="666" y="141"/>
                    </a:cubicBezTo>
                    <a:cubicBezTo>
                      <a:pt x="673" y="141"/>
                      <a:pt x="686" y="132"/>
                      <a:pt x="686" y="127"/>
                    </a:cubicBezTo>
                    <a:cubicBezTo>
                      <a:pt x="686" y="125"/>
                      <a:pt x="680" y="117"/>
                      <a:pt x="683" y="117"/>
                    </a:cubicBezTo>
                    <a:cubicBezTo>
                      <a:pt x="693" y="117"/>
                      <a:pt x="696" y="126"/>
                      <a:pt x="703" y="126"/>
                    </a:cubicBezTo>
                    <a:cubicBezTo>
                      <a:pt x="707" y="126"/>
                      <a:pt x="709" y="123"/>
                      <a:pt x="717" y="123"/>
                    </a:cubicBezTo>
                    <a:cubicBezTo>
                      <a:pt x="715" y="120"/>
                      <a:pt x="717" y="112"/>
                      <a:pt x="722" y="120"/>
                    </a:cubicBezTo>
                    <a:cubicBezTo>
                      <a:pt x="725" y="125"/>
                      <a:pt x="748" y="105"/>
                      <a:pt x="748" y="100"/>
                    </a:cubicBezTo>
                    <a:cubicBezTo>
                      <a:pt x="748" y="96"/>
                      <a:pt x="738" y="91"/>
                      <a:pt x="738" y="89"/>
                    </a:cubicBezTo>
                    <a:cubicBezTo>
                      <a:pt x="738" y="85"/>
                      <a:pt x="732" y="78"/>
                      <a:pt x="746" y="72"/>
                    </a:cubicBezTo>
                    <a:cubicBezTo>
                      <a:pt x="748" y="68"/>
                      <a:pt x="746" y="68"/>
                      <a:pt x="746" y="61"/>
                    </a:cubicBezTo>
                    <a:cubicBezTo>
                      <a:pt x="732" y="61"/>
                      <a:pt x="735" y="50"/>
                      <a:pt x="717" y="50"/>
                    </a:cubicBezTo>
                    <a:cubicBezTo>
                      <a:pt x="713" y="49"/>
                      <a:pt x="710" y="47"/>
                      <a:pt x="706" y="47"/>
                    </a:cubicBezTo>
                    <a:cubicBezTo>
                      <a:pt x="701" y="47"/>
                      <a:pt x="695" y="50"/>
                      <a:pt x="695" y="55"/>
                    </a:cubicBezTo>
                    <a:cubicBezTo>
                      <a:pt x="695" y="61"/>
                      <a:pt x="702" y="63"/>
                      <a:pt x="702" y="67"/>
                    </a:cubicBezTo>
                    <a:cubicBezTo>
                      <a:pt x="702" y="72"/>
                      <a:pt x="692" y="72"/>
                      <a:pt x="689" y="76"/>
                    </a:cubicBezTo>
                    <a:cubicBezTo>
                      <a:pt x="686" y="84"/>
                      <a:pt x="687" y="90"/>
                      <a:pt x="681" y="98"/>
                    </a:cubicBezTo>
                    <a:cubicBezTo>
                      <a:pt x="671" y="110"/>
                      <a:pt x="658" y="90"/>
                      <a:pt x="658" y="85"/>
                    </a:cubicBezTo>
                    <a:cubicBezTo>
                      <a:pt x="658" y="79"/>
                      <a:pt x="665" y="81"/>
                      <a:pt x="665" y="74"/>
                    </a:cubicBezTo>
                    <a:cubicBezTo>
                      <a:pt x="665" y="71"/>
                      <a:pt x="652" y="59"/>
                      <a:pt x="649" y="59"/>
                    </a:cubicBezTo>
                    <a:cubicBezTo>
                      <a:pt x="636" y="59"/>
                      <a:pt x="645" y="78"/>
                      <a:pt x="631" y="78"/>
                    </a:cubicBezTo>
                    <a:cubicBezTo>
                      <a:pt x="631" y="70"/>
                      <a:pt x="630" y="65"/>
                      <a:pt x="621" y="60"/>
                    </a:cubicBezTo>
                    <a:cubicBezTo>
                      <a:pt x="622" y="58"/>
                      <a:pt x="623" y="57"/>
                      <a:pt x="625" y="55"/>
                    </a:cubicBezTo>
                    <a:cubicBezTo>
                      <a:pt x="618" y="51"/>
                      <a:pt x="609" y="55"/>
                      <a:pt x="603" y="48"/>
                    </a:cubicBezTo>
                    <a:cubicBezTo>
                      <a:pt x="606" y="47"/>
                      <a:pt x="614" y="44"/>
                      <a:pt x="614" y="38"/>
                    </a:cubicBezTo>
                    <a:cubicBezTo>
                      <a:pt x="614" y="29"/>
                      <a:pt x="601" y="30"/>
                      <a:pt x="601" y="23"/>
                    </a:cubicBezTo>
                    <a:cubicBezTo>
                      <a:pt x="601" y="10"/>
                      <a:pt x="591" y="1"/>
                      <a:pt x="574" y="0"/>
                    </a:cubicBezTo>
                    <a:cubicBezTo>
                      <a:pt x="565" y="0"/>
                      <a:pt x="569" y="6"/>
                      <a:pt x="569" y="10"/>
                    </a:cubicBezTo>
                    <a:cubicBezTo>
                      <a:pt x="564" y="11"/>
                      <a:pt x="557" y="10"/>
                      <a:pt x="557" y="17"/>
                    </a:cubicBezTo>
                    <a:cubicBezTo>
                      <a:pt x="557" y="21"/>
                      <a:pt x="561" y="23"/>
                      <a:pt x="561" y="28"/>
                    </a:cubicBezTo>
                    <a:cubicBezTo>
                      <a:pt x="561" y="32"/>
                      <a:pt x="555" y="32"/>
                      <a:pt x="555" y="38"/>
                    </a:cubicBezTo>
                    <a:cubicBezTo>
                      <a:pt x="555" y="52"/>
                      <a:pt x="585" y="44"/>
                      <a:pt x="585" y="59"/>
                    </a:cubicBezTo>
                    <a:cubicBezTo>
                      <a:pt x="585" y="61"/>
                      <a:pt x="581" y="72"/>
                      <a:pt x="581" y="72"/>
                    </a:cubicBezTo>
                    <a:cubicBezTo>
                      <a:pt x="584" y="70"/>
                      <a:pt x="587" y="69"/>
                      <a:pt x="591" y="67"/>
                    </a:cubicBezTo>
                    <a:cubicBezTo>
                      <a:pt x="596" y="85"/>
                      <a:pt x="567" y="77"/>
                      <a:pt x="567" y="98"/>
                    </a:cubicBezTo>
                    <a:cubicBezTo>
                      <a:pt x="553" y="102"/>
                      <a:pt x="564" y="88"/>
                      <a:pt x="561" y="83"/>
                    </a:cubicBezTo>
                    <a:cubicBezTo>
                      <a:pt x="559" y="81"/>
                      <a:pt x="547" y="78"/>
                      <a:pt x="541" y="78"/>
                    </a:cubicBezTo>
                    <a:cubicBezTo>
                      <a:pt x="533" y="78"/>
                      <a:pt x="530" y="82"/>
                      <a:pt x="530" y="92"/>
                    </a:cubicBezTo>
                    <a:cubicBezTo>
                      <a:pt x="522" y="91"/>
                      <a:pt x="517" y="92"/>
                      <a:pt x="492" y="92"/>
                    </a:cubicBezTo>
                    <a:cubicBezTo>
                      <a:pt x="468" y="92"/>
                      <a:pt x="441" y="83"/>
                      <a:pt x="435" y="65"/>
                    </a:cubicBezTo>
                    <a:cubicBezTo>
                      <a:pt x="427" y="67"/>
                      <a:pt x="400" y="68"/>
                      <a:pt x="400" y="78"/>
                    </a:cubicBezTo>
                    <a:cubicBezTo>
                      <a:pt x="400" y="81"/>
                      <a:pt x="403" y="82"/>
                      <a:pt x="406" y="82"/>
                    </a:cubicBezTo>
                    <a:cubicBezTo>
                      <a:pt x="413" y="82"/>
                      <a:pt x="425" y="79"/>
                      <a:pt x="430" y="75"/>
                    </a:cubicBezTo>
                    <a:cubicBezTo>
                      <a:pt x="432" y="90"/>
                      <a:pt x="409" y="78"/>
                      <a:pt x="409" y="93"/>
                    </a:cubicBezTo>
                    <a:cubicBezTo>
                      <a:pt x="409" y="96"/>
                      <a:pt x="414" y="106"/>
                      <a:pt x="412" y="106"/>
                    </a:cubicBezTo>
                    <a:cubicBezTo>
                      <a:pt x="403" y="106"/>
                      <a:pt x="401" y="95"/>
                      <a:pt x="394" y="92"/>
                    </a:cubicBezTo>
                    <a:cubicBezTo>
                      <a:pt x="387" y="89"/>
                      <a:pt x="387" y="89"/>
                      <a:pt x="387" y="89"/>
                    </a:cubicBezTo>
                    <a:cubicBezTo>
                      <a:pt x="377" y="89"/>
                      <a:pt x="370" y="89"/>
                      <a:pt x="359" y="89"/>
                    </a:cubicBezTo>
                    <a:cubicBezTo>
                      <a:pt x="350" y="89"/>
                      <a:pt x="344" y="92"/>
                      <a:pt x="335" y="93"/>
                    </a:cubicBezTo>
                    <a:cubicBezTo>
                      <a:pt x="317" y="93"/>
                      <a:pt x="317" y="87"/>
                      <a:pt x="317" y="86"/>
                    </a:cubicBezTo>
                    <a:cubicBezTo>
                      <a:pt x="317" y="82"/>
                      <a:pt x="331" y="83"/>
                      <a:pt x="333" y="81"/>
                    </a:cubicBezTo>
                    <a:cubicBezTo>
                      <a:pt x="321" y="64"/>
                      <a:pt x="323" y="66"/>
                      <a:pt x="298" y="68"/>
                    </a:cubicBezTo>
                    <a:cubicBezTo>
                      <a:pt x="271" y="70"/>
                      <a:pt x="258" y="48"/>
                      <a:pt x="231" y="48"/>
                    </a:cubicBezTo>
                    <a:cubicBezTo>
                      <a:pt x="223" y="48"/>
                      <a:pt x="219" y="54"/>
                      <a:pt x="212" y="54"/>
                    </a:cubicBezTo>
                    <a:cubicBezTo>
                      <a:pt x="207" y="54"/>
                      <a:pt x="202" y="46"/>
                      <a:pt x="202" y="42"/>
                    </a:cubicBezTo>
                    <a:cubicBezTo>
                      <a:pt x="193" y="44"/>
                      <a:pt x="193" y="54"/>
                      <a:pt x="184" y="54"/>
                    </a:cubicBezTo>
                    <a:cubicBezTo>
                      <a:pt x="176" y="54"/>
                      <a:pt x="164" y="34"/>
                      <a:pt x="161" y="34"/>
                    </a:cubicBezTo>
                    <a:cubicBezTo>
                      <a:pt x="153" y="34"/>
                      <a:pt x="156" y="47"/>
                      <a:pt x="146" y="47"/>
                    </a:cubicBezTo>
                    <a:cubicBezTo>
                      <a:pt x="143" y="47"/>
                      <a:pt x="140" y="44"/>
                      <a:pt x="138" y="40"/>
                    </a:cubicBezTo>
                    <a:cubicBezTo>
                      <a:pt x="125" y="44"/>
                      <a:pt x="120" y="44"/>
                      <a:pt x="108" y="49"/>
                    </a:cubicBezTo>
                    <a:cubicBezTo>
                      <a:pt x="103" y="50"/>
                      <a:pt x="91" y="59"/>
                      <a:pt x="87" y="55"/>
                    </a:cubicBezTo>
                    <a:cubicBezTo>
                      <a:pt x="76" y="44"/>
                      <a:pt x="78" y="58"/>
                      <a:pt x="74" y="58"/>
                    </a:cubicBezTo>
                    <a:cubicBezTo>
                      <a:pt x="45" y="59"/>
                      <a:pt x="65" y="70"/>
                      <a:pt x="61" y="70"/>
                    </a:cubicBezTo>
                    <a:cubicBezTo>
                      <a:pt x="50" y="70"/>
                      <a:pt x="30" y="67"/>
                      <a:pt x="12" y="56"/>
                    </a:cubicBezTo>
                    <a:cubicBezTo>
                      <a:pt x="11" y="56"/>
                      <a:pt x="6" y="52"/>
                      <a:pt x="6" y="51"/>
                    </a:cubicBezTo>
                    <a:cubicBezTo>
                      <a:pt x="3" y="52"/>
                      <a:pt x="5" y="52"/>
                      <a:pt x="0" y="51"/>
                    </a:cubicBezTo>
                    <a:cubicBezTo>
                      <a:pt x="0" y="242"/>
                      <a:pt x="0" y="242"/>
                      <a:pt x="0" y="242"/>
                    </a:cubicBezTo>
                    <a:cubicBezTo>
                      <a:pt x="6" y="247"/>
                      <a:pt x="19" y="240"/>
                      <a:pt x="25" y="248"/>
                    </a:cubicBezTo>
                    <a:cubicBezTo>
                      <a:pt x="29" y="254"/>
                      <a:pt x="38" y="266"/>
                      <a:pt x="47" y="266"/>
                    </a:cubicBezTo>
                    <a:cubicBezTo>
                      <a:pt x="53" y="266"/>
                      <a:pt x="53" y="257"/>
                      <a:pt x="59" y="255"/>
                    </a:cubicBezTo>
                    <a:cubicBezTo>
                      <a:pt x="62" y="254"/>
                      <a:pt x="64" y="255"/>
                      <a:pt x="67" y="253"/>
                    </a:cubicBezTo>
                    <a:cubicBezTo>
                      <a:pt x="81" y="266"/>
                      <a:pt x="87" y="271"/>
                      <a:pt x="99" y="288"/>
                    </a:cubicBezTo>
                    <a:cubicBezTo>
                      <a:pt x="100" y="290"/>
                      <a:pt x="103" y="291"/>
                      <a:pt x="105" y="295"/>
                    </a:cubicBezTo>
                    <a:cubicBezTo>
                      <a:pt x="106" y="300"/>
                      <a:pt x="108" y="306"/>
                      <a:pt x="113" y="311"/>
                    </a:cubicBezTo>
                    <a:cubicBezTo>
                      <a:pt x="116" y="314"/>
                      <a:pt x="121" y="313"/>
                      <a:pt x="124" y="316"/>
                    </a:cubicBezTo>
                    <a:cubicBezTo>
                      <a:pt x="128" y="320"/>
                      <a:pt x="135" y="322"/>
                      <a:pt x="135" y="332"/>
                    </a:cubicBezTo>
                    <a:cubicBezTo>
                      <a:pt x="135" y="336"/>
                      <a:pt x="129" y="337"/>
                      <a:pt x="129" y="340"/>
                    </a:cubicBezTo>
                    <a:cubicBezTo>
                      <a:pt x="129" y="343"/>
                      <a:pt x="132" y="344"/>
                      <a:pt x="132" y="347"/>
                    </a:cubicBezTo>
                    <a:cubicBezTo>
                      <a:pt x="132" y="352"/>
                      <a:pt x="130" y="364"/>
                      <a:pt x="136" y="366"/>
                    </a:cubicBezTo>
                    <a:cubicBezTo>
                      <a:pt x="140" y="367"/>
                      <a:pt x="143" y="367"/>
                      <a:pt x="146" y="370"/>
                    </a:cubicBezTo>
                    <a:cubicBezTo>
                      <a:pt x="150" y="373"/>
                      <a:pt x="145" y="379"/>
                      <a:pt x="150" y="383"/>
                    </a:cubicBezTo>
                    <a:cubicBezTo>
                      <a:pt x="150" y="383"/>
                      <a:pt x="162" y="390"/>
                      <a:pt x="162" y="391"/>
                    </a:cubicBezTo>
                    <a:cubicBezTo>
                      <a:pt x="165" y="401"/>
                      <a:pt x="166" y="413"/>
                      <a:pt x="181" y="413"/>
                    </a:cubicBezTo>
                    <a:cubicBezTo>
                      <a:pt x="183" y="422"/>
                      <a:pt x="199" y="416"/>
                      <a:pt x="202" y="428"/>
                    </a:cubicBezTo>
                    <a:cubicBezTo>
                      <a:pt x="204" y="432"/>
                      <a:pt x="215" y="433"/>
                      <a:pt x="219" y="437"/>
                    </a:cubicBezTo>
                    <a:cubicBezTo>
                      <a:pt x="220" y="438"/>
                      <a:pt x="222" y="439"/>
                      <a:pt x="224" y="440"/>
                    </a:cubicBezTo>
                    <a:cubicBezTo>
                      <a:pt x="224" y="440"/>
                      <a:pt x="224" y="440"/>
                      <a:pt x="224" y="440"/>
                    </a:cubicBezTo>
                    <a:cubicBezTo>
                      <a:pt x="577" y="440"/>
                      <a:pt x="577" y="440"/>
                      <a:pt x="577" y="440"/>
                    </a:cubicBezTo>
                    <a:cubicBezTo>
                      <a:pt x="577" y="435"/>
                      <a:pt x="577" y="435"/>
                      <a:pt x="577" y="435"/>
                    </a:cubicBezTo>
                    <a:cubicBezTo>
                      <a:pt x="583" y="439"/>
                      <a:pt x="582" y="443"/>
                      <a:pt x="588" y="446"/>
                    </a:cubicBezTo>
                    <a:cubicBezTo>
                      <a:pt x="610" y="446"/>
                      <a:pt x="610" y="446"/>
                      <a:pt x="610" y="446"/>
                    </a:cubicBezTo>
                    <a:cubicBezTo>
                      <a:pt x="619" y="455"/>
                      <a:pt x="630" y="455"/>
                      <a:pt x="647" y="455"/>
                    </a:cubicBezTo>
                    <a:cubicBezTo>
                      <a:pt x="652" y="453"/>
                      <a:pt x="653" y="455"/>
                      <a:pt x="658" y="452"/>
                    </a:cubicBezTo>
                    <a:cubicBezTo>
                      <a:pt x="662" y="450"/>
                      <a:pt x="661" y="443"/>
                      <a:pt x="665" y="443"/>
                    </a:cubicBezTo>
                    <a:cubicBezTo>
                      <a:pt x="670" y="443"/>
                      <a:pt x="674" y="451"/>
                      <a:pt x="676" y="453"/>
                    </a:cubicBezTo>
                    <a:cubicBezTo>
                      <a:pt x="677" y="451"/>
                      <a:pt x="676" y="448"/>
                      <a:pt x="676" y="447"/>
                    </a:cubicBezTo>
                    <a:cubicBezTo>
                      <a:pt x="677" y="447"/>
                      <a:pt x="678" y="447"/>
                      <a:pt x="680" y="447"/>
                    </a:cubicBezTo>
                    <a:cubicBezTo>
                      <a:pt x="682" y="447"/>
                      <a:pt x="701" y="462"/>
                      <a:pt x="702" y="463"/>
                    </a:cubicBezTo>
                    <a:cubicBezTo>
                      <a:pt x="704" y="469"/>
                      <a:pt x="702" y="473"/>
                      <a:pt x="705" y="477"/>
                    </a:cubicBezTo>
                    <a:cubicBezTo>
                      <a:pt x="715" y="487"/>
                      <a:pt x="729" y="485"/>
                      <a:pt x="740" y="492"/>
                    </a:cubicBezTo>
                    <a:cubicBezTo>
                      <a:pt x="752" y="492"/>
                      <a:pt x="752" y="492"/>
                      <a:pt x="752" y="492"/>
                    </a:cubicBezTo>
                    <a:cubicBezTo>
                      <a:pt x="757" y="495"/>
                      <a:pt x="763" y="500"/>
                      <a:pt x="763" y="506"/>
                    </a:cubicBezTo>
                    <a:cubicBezTo>
                      <a:pt x="763" y="509"/>
                      <a:pt x="762" y="512"/>
                      <a:pt x="759" y="512"/>
                    </a:cubicBezTo>
                    <a:cubicBezTo>
                      <a:pt x="754" y="512"/>
                      <a:pt x="748" y="506"/>
                      <a:pt x="747" y="504"/>
                    </a:cubicBezTo>
                    <a:cubicBezTo>
                      <a:pt x="745" y="511"/>
                      <a:pt x="741" y="532"/>
                      <a:pt x="735" y="532"/>
                    </a:cubicBezTo>
                    <a:cubicBezTo>
                      <a:pt x="730" y="538"/>
                      <a:pt x="725" y="541"/>
                      <a:pt x="725" y="547"/>
                    </a:cubicBezTo>
                    <a:cubicBezTo>
                      <a:pt x="726" y="549"/>
                      <a:pt x="729" y="553"/>
                      <a:pt x="732" y="553"/>
                    </a:cubicBezTo>
                    <a:cubicBezTo>
                      <a:pt x="736" y="553"/>
                      <a:pt x="736" y="550"/>
                      <a:pt x="738" y="548"/>
                    </a:cubicBezTo>
                    <a:cubicBezTo>
                      <a:pt x="742" y="544"/>
                      <a:pt x="748" y="545"/>
                      <a:pt x="755" y="545"/>
                    </a:cubicBezTo>
                    <a:cubicBezTo>
                      <a:pt x="760" y="545"/>
                      <a:pt x="763" y="548"/>
                      <a:pt x="765" y="546"/>
                    </a:cubicBezTo>
                    <a:cubicBezTo>
                      <a:pt x="768" y="545"/>
                      <a:pt x="770" y="544"/>
                      <a:pt x="772" y="543"/>
                    </a:cubicBezTo>
                    <a:cubicBezTo>
                      <a:pt x="772" y="540"/>
                      <a:pt x="771" y="538"/>
                      <a:pt x="770" y="536"/>
                    </a:cubicBezTo>
                    <a:cubicBezTo>
                      <a:pt x="769" y="534"/>
                      <a:pt x="767" y="533"/>
                      <a:pt x="767" y="531"/>
                    </a:cubicBezTo>
                    <a:cubicBezTo>
                      <a:pt x="767" y="529"/>
                      <a:pt x="771" y="528"/>
                      <a:pt x="773" y="528"/>
                    </a:cubicBezTo>
                    <a:cubicBezTo>
                      <a:pt x="782" y="525"/>
                      <a:pt x="803" y="519"/>
                      <a:pt x="814" y="519"/>
                    </a:cubicBezTo>
                    <a:cubicBezTo>
                      <a:pt x="815" y="519"/>
                      <a:pt x="831" y="503"/>
                      <a:pt x="834" y="501"/>
                    </a:cubicBezTo>
                    <a:cubicBezTo>
                      <a:pt x="836" y="499"/>
                      <a:pt x="847" y="500"/>
                      <a:pt x="857" y="500"/>
                    </a:cubicBezTo>
                    <a:cubicBezTo>
                      <a:pt x="861" y="500"/>
                      <a:pt x="864" y="500"/>
                      <a:pt x="868" y="500"/>
                    </a:cubicBezTo>
                    <a:cubicBezTo>
                      <a:pt x="872" y="500"/>
                      <a:pt x="876" y="498"/>
                      <a:pt x="879" y="498"/>
                    </a:cubicBezTo>
                    <a:cubicBezTo>
                      <a:pt x="884" y="497"/>
                      <a:pt x="882" y="496"/>
                      <a:pt x="884" y="494"/>
                    </a:cubicBezTo>
                    <a:cubicBezTo>
                      <a:pt x="892" y="486"/>
                      <a:pt x="892" y="471"/>
                      <a:pt x="903" y="463"/>
                    </a:cubicBezTo>
                    <a:cubicBezTo>
                      <a:pt x="908" y="470"/>
                      <a:pt x="916" y="460"/>
                      <a:pt x="920" y="467"/>
                    </a:cubicBezTo>
                    <a:cubicBezTo>
                      <a:pt x="926" y="478"/>
                      <a:pt x="922" y="494"/>
                      <a:pt x="928" y="505"/>
                    </a:cubicBezTo>
                    <a:lnTo>
                      <a:pt x="928" y="50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17" name="Freeform 51"/>
              <p:cNvSpPr>
                <a:spLocks/>
              </p:cNvSpPr>
              <p:nvPr/>
            </p:nvSpPr>
            <p:spPr bwMode="auto">
              <a:xfrm>
                <a:off x="893725" y="1761426"/>
                <a:ext cx="765961" cy="561294"/>
              </a:xfrm>
              <a:custGeom>
                <a:avLst/>
                <a:gdLst/>
                <a:ahLst/>
                <a:cxnLst>
                  <a:cxn ang="0">
                    <a:pos x="334" y="228"/>
                  </a:cxn>
                  <a:cxn ang="0">
                    <a:pos x="381" y="252"/>
                  </a:cxn>
                  <a:cxn ang="0">
                    <a:pos x="401" y="239"/>
                  </a:cxn>
                  <a:cxn ang="0">
                    <a:pos x="439" y="281"/>
                  </a:cxn>
                  <a:cxn ang="0">
                    <a:pos x="458" y="302"/>
                  </a:cxn>
                  <a:cxn ang="0">
                    <a:pos x="463" y="326"/>
                  </a:cxn>
                  <a:cxn ang="0">
                    <a:pos x="440" y="314"/>
                  </a:cxn>
                  <a:cxn ang="0">
                    <a:pos x="427" y="300"/>
                  </a:cxn>
                  <a:cxn ang="0">
                    <a:pos x="426" y="286"/>
                  </a:cxn>
                  <a:cxn ang="0">
                    <a:pos x="414" y="286"/>
                  </a:cxn>
                  <a:cxn ang="0">
                    <a:pos x="412" y="270"/>
                  </a:cxn>
                  <a:cxn ang="0">
                    <a:pos x="390" y="261"/>
                  </a:cxn>
                  <a:cxn ang="0">
                    <a:pos x="363" y="252"/>
                  </a:cxn>
                  <a:cxn ang="0">
                    <a:pos x="299" y="236"/>
                  </a:cxn>
                  <a:cxn ang="0">
                    <a:pos x="240" y="221"/>
                  </a:cxn>
                  <a:cxn ang="0">
                    <a:pos x="200" y="252"/>
                  </a:cxn>
                  <a:cxn ang="0">
                    <a:pos x="199" y="245"/>
                  </a:cxn>
                  <a:cxn ang="0">
                    <a:pos x="218" y="219"/>
                  </a:cxn>
                  <a:cxn ang="0">
                    <a:pos x="213" y="214"/>
                  </a:cxn>
                  <a:cxn ang="0">
                    <a:pos x="173" y="260"/>
                  </a:cxn>
                  <a:cxn ang="0">
                    <a:pos x="143" y="288"/>
                  </a:cxn>
                  <a:cxn ang="0">
                    <a:pos x="79" y="322"/>
                  </a:cxn>
                  <a:cxn ang="0">
                    <a:pos x="57" y="328"/>
                  </a:cxn>
                  <a:cxn ang="0">
                    <a:pos x="92" y="307"/>
                  </a:cxn>
                  <a:cxn ang="0">
                    <a:pos x="148" y="256"/>
                  </a:cxn>
                  <a:cxn ang="0">
                    <a:pos x="125" y="262"/>
                  </a:cxn>
                  <a:cxn ang="0">
                    <a:pos x="110" y="266"/>
                  </a:cxn>
                  <a:cxn ang="0">
                    <a:pos x="88" y="261"/>
                  </a:cxn>
                  <a:cxn ang="0">
                    <a:pos x="76" y="264"/>
                  </a:cxn>
                  <a:cxn ang="0">
                    <a:pos x="72" y="244"/>
                  </a:cxn>
                  <a:cxn ang="0">
                    <a:pos x="60" y="245"/>
                  </a:cxn>
                  <a:cxn ang="0">
                    <a:pos x="37" y="224"/>
                  </a:cxn>
                  <a:cxn ang="0">
                    <a:pos x="52" y="180"/>
                  </a:cxn>
                  <a:cxn ang="0">
                    <a:pos x="79" y="152"/>
                  </a:cxn>
                  <a:cxn ang="0">
                    <a:pos x="85" y="145"/>
                  </a:cxn>
                  <a:cxn ang="0">
                    <a:pos x="60" y="153"/>
                  </a:cxn>
                  <a:cxn ang="0">
                    <a:pos x="18" y="150"/>
                  </a:cxn>
                  <a:cxn ang="0">
                    <a:pos x="13" y="133"/>
                  </a:cxn>
                  <a:cxn ang="0">
                    <a:pos x="40" y="106"/>
                  </a:cxn>
                  <a:cxn ang="0">
                    <a:pos x="64" y="116"/>
                  </a:cxn>
                  <a:cxn ang="0">
                    <a:pos x="50" y="95"/>
                  </a:cxn>
                  <a:cxn ang="0">
                    <a:pos x="13" y="68"/>
                  </a:cxn>
                  <a:cxn ang="0">
                    <a:pos x="44" y="56"/>
                  </a:cxn>
                  <a:cxn ang="0">
                    <a:pos x="117" y="13"/>
                  </a:cxn>
                  <a:cxn ang="0">
                    <a:pos x="150" y="7"/>
                  </a:cxn>
                  <a:cxn ang="0">
                    <a:pos x="157" y="7"/>
                  </a:cxn>
                  <a:cxn ang="0">
                    <a:pos x="189" y="11"/>
                  </a:cxn>
                  <a:cxn ang="0">
                    <a:pos x="236" y="20"/>
                  </a:cxn>
                  <a:cxn ang="0">
                    <a:pos x="307" y="28"/>
                  </a:cxn>
                  <a:cxn ang="0">
                    <a:pos x="334" y="36"/>
                  </a:cxn>
                </a:cxnLst>
                <a:rect l="0" t="0" r="r" b="b"/>
                <a:pathLst>
                  <a:path w="469" h="343">
                    <a:moveTo>
                      <a:pt x="334" y="37"/>
                    </a:moveTo>
                    <a:cubicBezTo>
                      <a:pt x="334" y="228"/>
                      <a:pt x="334" y="228"/>
                      <a:pt x="334" y="228"/>
                    </a:cubicBezTo>
                    <a:cubicBezTo>
                      <a:pt x="340" y="233"/>
                      <a:pt x="353" y="226"/>
                      <a:pt x="359" y="234"/>
                    </a:cubicBezTo>
                    <a:cubicBezTo>
                      <a:pt x="363" y="240"/>
                      <a:pt x="372" y="252"/>
                      <a:pt x="381" y="252"/>
                    </a:cubicBezTo>
                    <a:cubicBezTo>
                      <a:pt x="387" y="252"/>
                      <a:pt x="387" y="243"/>
                      <a:pt x="393" y="241"/>
                    </a:cubicBezTo>
                    <a:cubicBezTo>
                      <a:pt x="396" y="240"/>
                      <a:pt x="398" y="241"/>
                      <a:pt x="401" y="239"/>
                    </a:cubicBezTo>
                    <a:cubicBezTo>
                      <a:pt x="415" y="252"/>
                      <a:pt x="421" y="257"/>
                      <a:pt x="433" y="274"/>
                    </a:cubicBezTo>
                    <a:cubicBezTo>
                      <a:pt x="434" y="276"/>
                      <a:pt x="437" y="277"/>
                      <a:pt x="439" y="281"/>
                    </a:cubicBezTo>
                    <a:cubicBezTo>
                      <a:pt x="440" y="286"/>
                      <a:pt x="442" y="292"/>
                      <a:pt x="447" y="297"/>
                    </a:cubicBezTo>
                    <a:cubicBezTo>
                      <a:pt x="450" y="300"/>
                      <a:pt x="455" y="299"/>
                      <a:pt x="458" y="302"/>
                    </a:cubicBezTo>
                    <a:cubicBezTo>
                      <a:pt x="462" y="306"/>
                      <a:pt x="469" y="308"/>
                      <a:pt x="469" y="318"/>
                    </a:cubicBezTo>
                    <a:cubicBezTo>
                      <a:pt x="469" y="322"/>
                      <a:pt x="463" y="323"/>
                      <a:pt x="463" y="326"/>
                    </a:cubicBezTo>
                    <a:cubicBezTo>
                      <a:pt x="461" y="326"/>
                      <a:pt x="461" y="327"/>
                      <a:pt x="459" y="327"/>
                    </a:cubicBezTo>
                    <a:cubicBezTo>
                      <a:pt x="451" y="327"/>
                      <a:pt x="440" y="318"/>
                      <a:pt x="440" y="314"/>
                    </a:cubicBezTo>
                    <a:cubicBezTo>
                      <a:pt x="440" y="310"/>
                      <a:pt x="440" y="311"/>
                      <a:pt x="440" y="307"/>
                    </a:cubicBezTo>
                    <a:cubicBezTo>
                      <a:pt x="440" y="300"/>
                      <a:pt x="435" y="300"/>
                      <a:pt x="427" y="300"/>
                    </a:cubicBezTo>
                    <a:cubicBezTo>
                      <a:pt x="421" y="300"/>
                      <a:pt x="419" y="296"/>
                      <a:pt x="419" y="294"/>
                    </a:cubicBezTo>
                    <a:cubicBezTo>
                      <a:pt x="419" y="290"/>
                      <a:pt x="426" y="290"/>
                      <a:pt x="426" y="286"/>
                    </a:cubicBezTo>
                    <a:cubicBezTo>
                      <a:pt x="426" y="283"/>
                      <a:pt x="426" y="281"/>
                      <a:pt x="426" y="281"/>
                    </a:cubicBezTo>
                    <a:cubicBezTo>
                      <a:pt x="417" y="281"/>
                      <a:pt x="420" y="286"/>
                      <a:pt x="414" y="286"/>
                    </a:cubicBezTo>
                    <a:cubicBezTo>
                      <a:pt x="412" y="286"/>
                      <a:pt x="407" y="282"/>
                      <a:pt x="407" y="280"/>
                    </a:cubicBezTo>
                    <a:cubicBezTo>
                      <a:pt x="407" y="274"/>
                      <a:pt x="410" y="273"/>
                      <a:pt x="412" y="270"/>
                    </a:cubicBezTo>
                    <a:cubicBezTo>
                      <a:pt x="409" y="268"/>
                      <a:pt x="405" y="264"/>
                      <a:pt x="404" y="267"/>
                    </a:cubicBezTo>
                    <a:cubicBezTo>
                      <a:pt x="397" y="267"/>
                      <a:pt x="394" y="264"/>
                      <a:pt x="390" y="261"/>
                    </a:cubicBezTo>
                    <a:cubicBezTo>
                      <a:pt x="389" y="264"/>
                      <a:pt x="387" y="269"/>
                      <a:pt x="384" y="269"/>
                    </a:cubicBezTo>
                    <a:cubicBezTo>
                      <a:pt x="375" y="269"/>
                      <a:pt x="368" y="256"/>
                      <a:pt x="363" y="252"/>
                    </a:cubicBezTo>
                    <a:cubicBezTo>
                      <a:pt x="352" y="243"/>
                      <a:pt x="337" y="244"/>
                      <a:pt x="323" y="236"/>
                    </a:cubicBezTo>
                    <a:cubicBezTo>
                      <a:pt x="299" y="236"/>
                      <a:pt x="299" y="236"/>
                      <a:pt x="299" y="236"/>
                    </a:cubicBezTo>
                    <a:cubicBezTo>
                      <a:pt x="285" y="232"/>
                      <a:pt x="265" y="230"/>
                      <a:pt x="258" y="214"/>
                    </a:cubicBezTo>
                    <a:cubicBezTo>
                      <a:pt x="252" y="217"/>
                      <a:pt x="244" y="219"/>
                      <a:pt x="240" y="221"/>
                    </a:cubicBezTo>
                    <a:cubicBezTo>
                      <a:pt x="241" y="224"/>
                      <a:pt x="242" y="225"/>
                      <a:pt x="244" y="227"/>
                    </a:cubicBezTo>
                    <a:cubicBezTo>
                      <a:pt x="238" y="236"/>
                      <a:pt x="210" y="252"/>
                      <a:pt x="200" y="252"/>
                    </a:cubicBezTo>
                    <a:cubicBezTo>
                      <a:pt x="198" y="252"/>
                      <a:pt x="195" y="251"/>
                      <a:pt x="195" y="249"/>
                    </a:cubicBezTo>
                    <a:cubicBezTo>
                      <a:pt x="195" y="246"/>
                      <a:pt x="198" y="246"/>
                      <a:pt x="199" y="245"/>
                    </a:cubicBezTo>
                    <a:cubicBezTo>
                      <a:pt x="197" y="242"/>
                      <a:pt x="199" y="242"/>
                      <a:pt x="199" y="240"/>
                    </a:cubicBezTo>
                    <a:cubicBezTo>
                      <a:pt x="199" y="230"/>
                      <a:pt x="205" y="223"/>
                      <a:pt x="218" y="219"/>
                    </a:cubicBezTo>
                    <a:cubicBezTo>
                      <a:pt x="218" y="217"/>
                      <a:pt x="218" y="216"/>
                      <a:pt x="218" y="214"/>
                    </a:cubicBezTo>
                    <a:cubicBezTo>
                      <a:pt x="214" y="214"/>
                      <a:pt x="215" y="214"/>
                      <a:pt x="213" y="214"/>
                    </a:cubicBezTo>
                    <a:cubicBezTo>
                      <a:pt x="203" y="214"/>
                      <a:pt x="173" y="239"/>
                      <a:pt x="173" y="253"/>
                    </a:cubicBezTo>
                    <a:cubicBezTo>
                      <a:pt x="173" y="255"/>
                      <a:pt x="173" y="258"/>
                      <a:pt x="173" y="260"/>
                    </a:cubicBezTo>
                    <a:cubicBezTo>
                      <a:pt x="173" y="270"/>
                      <a:pt x="164" y="273"/>
                      <a:pt x="154" y="277"/>
                    </a:cubicBezTo>
                    <a:cubicBezTo>
                      <a:pt x="148" y="280"/>
                      <a:pt x="146" y="284"/>
                      <a:pt x="143" y="288"/>
                    </a:cubicBezTo>
                    <a:cubicBezTo>
                      <a:pt x="136" y="297"/>
                      <a:pt x="121" y="301"/>
                      <a:pt x="114" y="308"/>
                    </a:cubicBezTo>
                    <a:cubicBezTo>
                      <a:pt x="107" y="315"/>
                      <a:pt x="91" y="320"/>
                      <a:pt x="79" y="322"/>
                    </a:cubicBezTo>
                    <a:cubicBezTo>
                      <a:pt x="63" y="324"/>
                      <a:pt x="54" y="343"/>
                      <a:pt x="35" y="337"/>
                    </a:cubicBezTo>
                    <a:cubicBezTo>
                      <a:pt x="41" y="329"/>
                      <a:pt x="49" y="333"/>
                      <a:pt x="57" y="328"/>
                    </a:cubicBezTo>
                    <a:cubicBezTo>
                      <a:pt x="62" y="325"/>
                      <a:pt x="66" y="316"/>
                      <a:pt x="71" y="314"/>
                    </a:cubicBezTo>
                    <a:cubicBezTo>
                      <a:pt x="78" y="309"/>
                      <a:pt x="87" y="314"/>
                      <a:pt x="92" y="307"/>
                    </a:cubicBezTo>
                    <a:cubicBezTo>
                      <a:pt x="99" y="297"/>
                      <a:pt x="117" y="290"/>
                      <a:pt x="127" y="283"/>
                    </a:cubicBezTo>
                    <a:cubicBezTo>
                      <a:pt x="137" y="276"/>
                      <a:pt x="137" y="263"/>
                      <a:pt x="148" y="256"/>
                    </a:cubicBezTo>
                    <a:cubicBezTo>
                      <a:pt x="141" y="256"/>
                      <a:pt x="141" y="256"/>
                      <a:pt x="141" y="256"/>
                    </a:cubicBezTo>
                    <a:cubicBezTo>
                      <a:pt x="135" y="259"/>
                      <a:pt x="132" y="262"/>
                      <a:pt x="125" y="262"/>
                    </a:cubicBezTo>
                    <a:cubicBezTo>
                      <a:pt x="120" y="262"/>
                      <a:pt x="117" y="260"/>
                      <a:pt x="113" y="258"/>
                    </a:cubicBezTo>
                    <a:cubicBezTo>
                      <a:pt x="112" y="262"/>
                      <a:pt x="110" y="263"/>
                      <a:pt x="110" y="266"/>
                    </a:cubicBezTo>
                    <a:cubicBezTo>
                      <a:pt x="99" y="262"/>
                      <a:pt x="96" y="260"/>
                      <a:pt x="89" y="254"/>
                    </a:cubicBezTo>
                    <a:cubicBezTo>
                      <a:pt x="88" y="257"/>
                      <a:pt x="88" y="259"/>
                      <a:pt x="88" y="261"/>
                    </a:cubicBezTo>
                    <a:cubicBezTo>
                      <a:pt x="84" y="261"/>
                      <a:pt x="85" y="261"/>
                      <a:pt x="83" y="261"/>
                    </a:cubicBezTo>
                    <a:cubicBezTo>
                      <a:pt x="80" y="261"/>
                      <a:pt x="78" y="264"/>
                      <a:pt x="76" y="264"/>
                    </a:cubicBezTo>
                    <a:cubicBezTo>
                      <a:pt x="74" y="264"/>
                      <a:pt x="72" y="257"/>
                      <a:pt x="72" y="253"/>
                    </a:cubicBezTo>
                    <a:cubicBezTo>
                      <a:pt x="72" y="248"/>
                      <a:pt x="72" y="248"/>
                      <a:pt x="72" y="244"/>
                    </a:cubicBezTo>
                    <a:cubicBezTo>
                      <a:pt x="72" y="243"/>
                      <a:pt x="72" y="238"/>
                      <a:pt x="68" y="238"/>
                    </a:cubicBezTo>
                    <a:cubicBezTo>
                      <a:pt x="65" y="238"/>
                      <a:pt x="61" y="245"/>
                      <a:pt x="60" y="245"/>
                    </a:cubicBezTo>
                    <a:cubicBezTo>
                      <a:pt x="54" y="245"/>
                      <a:pt x="33" y="229"/>
                      <a:pt x="30" y="225"/>
                    </a:cubicBezTo>
                    <a:cubicBezTo>
                      <a:pt x="32" y="225"/>
                      <a:pt x="35" y="224"/>
                      <a:pt x="37" y="224"/>
                    </a:cubicBezTo>
                    <a:cubicBezTo>
                      <a:pt x="33" y="214"/>
                      <a:pt x="19" y="212"/>
                      <a:pt x="19" y="205"/>
                    </a:cubicBezTo>
                    <a:cubicBezTo>
                      <a:pt x="19" y="191"/>
                      <a:pt x="43" y="180"/>
                      <a:pt x="52" y="180"/>
                    </a:cubicBezTo>
                    <a:cubicBezTo>
                      <a:pt x="56" y="180"/>
                      <a:pt x="86" y="169"/>
                      <a:pt x="86" y="163"/>
                    </a:cubicBezTo>
                    <a:cubicBezTo>
                      <a:pt x="86" y="160"/>
                      <a:pt x="79" y="153"/>
                      <a:pt x="79" y="152"/>
                    </a:cubicBezTo>
                    <a:cubicBezTo>
                      <a:pt x="83" y="150"/>
                      <a:pt x="82" y="150"/>
                      <a:pt x="85" y="152"/>
                    </a:cubicBezTo>
                    <a:cubicBezTo>
                      <a:pt x="85" y="145"/>
                      <a:pt x="85" y="145"/>
                      <a:pt x="85" y="145"/>
                    </a:cubicBezTo>
                    <a:cubicBezTo>
                      <a:pt x="81" y="145"/>
                      <a:pt x="81" y="145"/>
                      <a:pt x="79" y="145"/>
                    </a:cubicBezTo>
                    <a:cubicBezTo>
                      <a:pt x="72" y="145"/>
                      <a:pt x="69" y="153"/>
                      <a:pt x="60" y="153"/>
                    </a:cubicBezTo>
                    <a:cubicBezTo>
                      <a:pt x="51" y="153"/>
                      <a:pt x="48" y="148"/>
                      <a:pt x="41" y="150"/>
                    </a:cubicBezTo>
                    <a:cubicBezTo>
                      <a:pt x="32" y="150"/>
                      <a:pt x="21" y="150"/>
                      <a:pt x="18" y="150"/>
                    </a:cubicBezTo>
                    <a:cubicBezTo>
                      <a:pt x="17" y="143"/>
                      <a:pt x="12" y="141"/>
                      <a:pt x="12" y="137"/>
                    </a:cubicBezTo>
                    <a:cubicBezTo>
                      <a:pt x="12" y="136"/>
                      <a:pt x="13" y="134"/>
                      <a:pt x="13" y="133"/>
                    </a:cubicBezTo>
                    <a:cubicBezTo>
                      <a:pt x="6" y="133"/>
                      <a:pt x="2" y="130"/>
                      <a:pt x="0" y="126"/>
                    </a:cubicBezTo>
                    <a:cubicBezTo>
                      <a:pt x="11" y="119"/>
                      <a:pt x="29" y="113"/>
                      <a:pt x="40" y="106"/>
                    </a:cubicBezTo>
                    <a:cubicBezTo>
                      <a:pt x="48" y="106"/>
                      <a:pt x="48" y="106"/>
                      <a:pt x="48" y="106"/>
                    </a:cubicBezTo>
                    <a:cubicBezTo>
                      <a:pt x="48" y="120"/>
                      <a:pt x="55" y="116"/>
                      <a:pt x="64" y="116"/>
                    </a:cubicBezTo>
                    <a:cubicBezTo>
                      <a:pt x="70" y="116"/>
                      <a:pt x="71" y="118"/>
                      <a:pt x="76" y="116"/>
                    </a:cubicBezTo>
                    <a:cubicBezTo>
                      <a:pt x="72" y="102"/>
                      <a:pt x="63" y="101"/>
                      <a:pt x="50" y="95"/>
                    </a:cubicBezTo>
                    <a:cubicBezTo>
                      <a:pt x="46" y="94"/>
                      <a:pt x="41" y="80"/>
                      <a:pt x="37" y="78"/>
                    </a:cubicBezTo>
                    <a:cubicBezTo>
                      <a:pt x="31" y="75"/>
                      <a:pt x="13" y="71"/>
                      <a:pt x="13" y="68"/>
                    </a:cubicBezTo>
                    <a:cubicBezTo>
                      <a:pt x="13" y="68"/>
                      <a:pt x="20" y="57"/>
                      <a:pt x="20" y="56"/>
                    </a:cubicBezTo>
                    <a:cubicBezTo>
                      <a:pt x="44" y="56"/>
                      <a:pt x="44" y="56"/>
                      <a:pt x="44" y="56"/>
                    </a:cubicBezTo>
                    <a:cubicBezTo>
                      <a:pt x="57" y="38"/>
                      <a:pt x="77" y="21"/>
                      <a:pt x="101" y="14"/>
                    </a:cubicBezTo>
                    <a:cubicBezTo>
                      <a:pt x="107" y="12"/>
                      <a:pt x="111" y="15"/>
                      <a:pt x="117" y="13"/>
                    </a:cubicBezTo>
                    <a:cubicBezTo>
                      <a:pt x="124" y="10"/>
                      <a:pt x="128" y="0"/>
                      <a:pt x="136" y="0"/>
                    </a:cubicBezTo>
                    <a:cubicBezTo>
                      <a:pt x="142" y="0"/>
                      <a:pt x="144" y="5"/>
                      <a:pt x="150" y="7"/>
                    </a:cubicBezTo>
                    <a:cubicBezTo>
                      <a:pt x="147" y="10"/>
                      <a:pt x="147" y="11"/>
                      <a:pt x="146" y="13"/>
                    </a:cubicBezTo>
                    <a:cubicBezTo>
                      <a:pt x="150" y="14"/>
                      <a:pt x="154" y="11"/>
                      <a:pt x="157" y="7"/>
                    </a:cubicBezTo>
                    <a:cubicBezTo>
                      <a:pt x="162" y="9"/>
                      <a:pt x="163" y="10"/>
                      <a:pt x="167" y="11"/>
                    </a:cubicBezTo>
                    <a:cubicBezTo>
                      <a:pt x="189" y="11"/>
                      <a:pt x="189" y="11"/>
                      <a:pt x="189" y="11"/>
                    </a:cubicBezTo>
                    <a:cubicBezTo>
                      <a:pt x="194" y="15"/>
                      <a:pt x="196" y="17"/>
                      <a:pt x="202" y="20"/>
                    </a:cubicBezTo>
                    <a:cubicBezTo>
                      <a:pt x="236" y="20"/>
                      <a:pt x="236" y="20"/>
                      <a:pt x="236" y="20"/>
                    </a:cubicBezTo>
                    <a:cubicBezTo>
                      <a:pt x="245" y="29"/>
                      <a:pt x="272" y="31"/>
                      <a:pt x="286" y="31"/>
                    </a:cubicBezTo>
                    <a:cubicBezTo>
                      <a:pt x="294" y="31"/>
                      <a:pt x="299" y="28"/>
                      <a:pt x="307" y="28"/>
                    </a:cubicBezTo>
                    <a:cubicBezTo>
                      <a:pt x="319" y="28"/>
                      <a:pt x="323" y="34"/>
                      <a:pt x="334" y="37"/>
                    </a:cubicBezTo>
                    <a:cubicBezTo>
                      <a:pt x="334" y="36"/>
                      <a:pt x="334" y="36"/>
                      <a:pt x="334" y="36"/>
                    </a:cubicBezTo>
                    <a:lnTo>
                      <a:pt x="334" y="3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18" name="Freeform 52"/>
              <p:cNvSpPr>
                <a:spLocks/>
              </p:cNvSpPr>
              <p:nvPr/>
            </p:nvSpPr>
            <p:spPr bwMode="auto">
              <a:xfrm>
                <a:off x="1585622" y="2256457"/>
                <a:ext cx="35082" cy="46775"/>
              </a:xfrm>
              <a:custGeom>
                <a:avLst/>
                <a:gdLst/>
                <a:ahLst/>
                <a:cxnLst>
                  <a:cxn ang="0">
                    <a:pos x="9" y="11"/>
                  </a:cxn>
                  <a:cxn ang="0">
                    <a:pos x="0" y="11"/>
                  </a:cxn>
                  <a:cxn ang="0">
                    <a:pos x="11" y="2"/>
                  </a:cxn>
                  <a:cxn ang="0">
                    <a:pos x="22" y="25"/>
                  </a:cxn>
                  <a:cxn ang="0">
                    <a:pos x="18" y="29"/>
                  </a:cxn>
                  <a:cxn ang="0">
                    <a:pos x="9" y="20"/>
                  </a:cxn>
                  <a:cxn ang="0">
                    <a:pos x="9" y="11"/>
                  </a:cxn>
                </a:cxnLst>
                <a:rect l="0" t="0" r="r" b="b"/>
                <a:pathLst>
                  <a:path w="22" h="29">
                    <a:moveTo>
                      <a:pt x="9" y="11"/>
                    </a:moveTo>
                    <a:cubicBezTo>
                      <a:pt x="2" y="9"/>
                      <a:pt x="5" y="7"/>
                      <a:pt x="0" y="11"/>
                    </a:cubicBezTo>
                    <a:cubicBezTo>
                      <a:pt x="0" y="0"/>
                      <a:pt x="2" y="0"/>
                      <a:pt x="11" y="2"/>
                    </a:cubicBezTo>
                    <a:cubicBezTo>
                      <a:pt x="10" y="14"/>
                      <a:pt x="22" y="15"/>
                      <a:pt x="22" y="25"/>
                    </a:cubicBezTo>
                    <a:cubicBezTo>
                      <a:pt x="22" y="28"/>
                      <a:pt x="20" y="29"/>
                      <a:pt x="18" y="29"/>
                    </a:cubicBezTo>
                    <a:cubicBezTo>
                      <a:pt x="14" y="29"/>
                      <a:pt x="9" y="20"/>
                      <a:pt x="9" y="20"/>
                    </a:cubicBezTo>
                    <a:cubicBezTo>
                      <a:pt x="9" y="16"/>
                      <a:pt x="8" y="13"/>
                      <a:pt x="9" y="1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19" name="Freeform 53"/>
              <p:cNvSpPr>
                <a:spLocks/>
              </p:cNvSpPr>
              <p:nvPr/>
            </p:nvSpPr>
            <p:spPr bwMode="auto">
              <a:xfrm>
                <a:off x="1531050" y="2201887"/>
                <a:ext cx="37032" cy="56520"/>
              </a:xfrm>
              <a:custGeom>
                <a:avLst/>
                <a:gdLst/>
                <a:ahLst/>
                <a:cxnLst>
                  <a:cxn ang="0">
                    <a:pos x="15" y="18"/>
                  </a:cxn>
                  <a:cxn ang="0">
                    <a:pos x="19" y="18"/>
                  </a:cxn>
                  <a:cxn ang="0">
                    <a:pos x="19" y="35"/>
                  </a:cxn>
                  <a:cxn ang="0">
                    <a:pos x="11" y="17"/>
                  </a:cxn>
                  <a:cxn ang="0">
                    <a:pos x="0" y="4"/>
                  </a:cxn>
                  <a:cxn ang="0">
                    <a:pos x="5" y="0"/>
                  </a:cxn>
                  <a:cxn ang="0">
                    <a:pos x="15" y="0"/>
                  </a:cxn>
                  <a:cxn ang="0">
                    <a:pos x="15" y="18"/>
                  </a:cxn>
                </a:cxnLst>
                <a:rect l="0" t="0" r="r" b="b"/>
                <a:pathLst>
                  <a:path w="23" h="35">
                    <a:moveTo>
                      <a:pt x="15" y="18"/>
                    </a:moveTo>
                    <a:cubicBezTo>
                      <a:pt x="15" y="19"/>
                      <a:pt x="19" y="19"/>
                      <a:pt x="19" y="18"/>
                    </a:cubicBezTo>
                    <a:cubicBezTo>
                      <a:pt x="19" y="24"/>
                      <a:pt x="23" y="30"/>
                      <a:pt x="19" y="35"/>
                    </a:cubicBezTo>
                    <a:cubicBezTo>
                      <a:pt x="13" y="30"/>
                      <a:pt x="11" y="24"/>
                      <a:pt x="11" y="17"/>
                    </a:cubicBezTo>
                    <a:cubicBezTo>
                      <a:pt x="5" y="16"/>
                      <a:pt x="0" y="11"/>
                      <a:pt x="0" y="4"/>
                    </a:cubicBezTo>
                    <a:cubicBezTo>
                      <a:pt x="0" y="1"/>
                      <a:pt x="3" y="0"/>
                      <a:pt x="5" y="0"/>
                    </a:cubicBezTo>
                    <a:cubicBezTo>
                      <a:pt x="13" y="0"/>
                      <a:pt x="9" y="3"/>
                      <a:pt x="15" y="0"/>
                    </a:cubicBezTo>
                    <a:cubicBezTo>
                      <a:pt x="15" y="11"/>
                      <a:pt x="13" y="11"/>
                      <a:pt x="15" y="1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20" name="Freeform 54"/>
              <p:cNvSpPr>
                <a:spLocks/>
              </p:cNvSpPr>
              <p:nvPr/>
            </p:nvSpPr>
            <p:spPr bwMode="auto">
              <a:xfrm>
                <a:off x="1879923" y="1660082"/>
                <a:ext cx="378107" cy="198792"/>
              </a:xfrm>
              <a:custGeom>
                <a:avLst/>
                <a:gdLst/>
                <a:ahLst/>
                <a:cxnLst>
                  <a:cxn ang="0">
                    <a:pos x="214" y="96"/>
                  </a:cxn>
                  <a:cxn ang="0">
                    <a:pos x="209" y="100"/>
                  </a:cxn>
                  <a:cxn ang="0">
                    <a:pos x="215" y="103"/>
                  </a:cxn>
                  <a:cxn ang="0">
                    <a:pos x="220" y="110"/>
                  </a:cxn>
                  <a:cxn ang="0">
                    <a:pos x="195" y="118"/>
                  </a:cxn>
                  <a:cxn ang="0">
                    <a:pos x="158" y="104"/>
                  </a:cxn>
                  <a:cxn ang="0">
                    <a:pos x="147" y="112"/>
                  </a:cxn>
                  <a:cxn ang="0">
                    <a:pos x="115" y="121"/>
                  </a:cxn>
                  <a:cxn ang="0">
                    <a:pos x="75" y="121"/>
                  </a:cxn>
                  <a:cxn ang="0">
                    <a:pos x="68" y="110"/>
                  </a:cxn>
                  <a:cxn ang="0">
                    <a:pos x="43" y="108"/>
                  </a:cxn>
                  <a:cxn ang="0">
                    <a:pos x="23" y="92"/>
                  </a:cxn>
                  <a:cxn ang="0">
                    <a:pos x="65" y="82"/>
                  </a:cxn>
                  <a:cxn ang="0">
                    <a:pos x="80" y="81"/>
                  </a:cxn>
                  <a:cxn ang="0">
                    <a:pos x="69" y="77"/>
                  </a:cxn>
                  <a:cxn ang="0">
                    <a:pos x="45" y="77"/>
                  </a:cxn>
                  <a:cxn ang="0">
                    <a:pos x="12" y="69"/>
                  </a:cxn>
                  <a:cxn ang="0">
                    <a:pos x="29" y="60"/>
                  </a:cxn>
                  <a:cxn ang="0">
                    <a:pos x="14" y="59"/>
                  </a:cxn>
                  <a:cxn ang="0">
                    <a:pos x="0" y="51"/>
                  </a:cxn>
                  <a:cxn ang="0">
                    <a:pos x="56" y="13"/>
                  </a:cxn>
                  <a:cxn ang="0">
                    <a:pos x="64" y="29"/>
                  </a:cxn>
                  <a:cxn ang="0">
                    <a:pos x="78" y="21"/>
                  </a:cxn>
                  <a:cxn ang="0">
                    <a:pos x="98" y="34"/>
                  </a:cxn>
                  <a:cxn ang="0">
                    <a:pos x="111" y="31"/>
                  </a:cxn>
                  <a:cxn ang="0">
                    <a:pos x="109" y="23"/>
                  </a:cxn>
                  <a:cxn ang="0">
                    <a:pos x="118" y="23"/>
                  </a:cxn>
                  <a:cxn ang="0">
                    <a:pos x="133" y="35"/>
                  </a:cxn>
                  <a:cxn ang="0">
                    <a:pos x="140" y="51"/>
                  </a:cxn>
                  <a:cxn ang="0">
                    <a:pos x="146" y="48"/>
                  </a:cxn>
                  <a:cxn ang="0">
                    <a:pos x="136" y="17"/>
                  </a:cxn>
                  <a:cxn ang="0">
                    <a:pos x="144" y="12"/>
                  </a:cxn>
                  <a:cxn ang="0">
                    <a:pos x="156" y="12"/>
                  </a:cxn>
                  <a:cxn ang="0">
                    <a:pos x="156" y="7"/>
                  </a:cxn>
                  <a:cxn ang="0">
                    <a:pos x="169" y="0"/>
                  </a:cxn>
                  <a:cxn ang="0">
                    <a:pos x="184" y="10"/>
                  </a:cxn>
                  <a:cxn ang="0">
                    <a:pos x="175" y="24"/>
                  </a:cxn>
                  <a:cxn ang="0">
                    <a:pos x="187" y="62"/>
                  </a:cxn>
                  <a:cxn ang="0">
                    <a:pos x="232" y="92"/>
                  </a:cxn>
                  <a:cxn ang="0">
                    <a:pos x="214" y="96"/>
                  </a:cxn>
                </a:cxnLst>
                <a:rect l="0" t="0" r="r" b="b"/>
                <a:pathLst>
                  <a:path w="232" h="121">
                    <a:moveTo>
                      <a:pt x="214" y="96"/>
                    </a:moveTo>
                    <a:cubicBezTo>
                      <a:pt x="211" y="96"/>
                      <a:pt x="209" y="97"/>
                      <a:pt x="209" y="100"/>
                    </a:cubicBezTo>
                    <a:cubicBezTo>
                      <a:pt x="209" y="103"/>
                      <a:pt x="214" y="103"/>
                      <a:pt x="215" y="103"/>
                    </a:cubicBezTo>
                    <a:cubicBezTo>
                      <a:pt x="216" y="107"/>
                      <a:pt x="218" y="108"/>
                      <a:pt x="220" y="110"/>
                    </a:cubicBezTo>
                    <a:cubicBezTo>
                      <a:pt x="216" y="118"/>
                      <a:pt x="206" y="118"/>
                      <a:pt x="195" y="118"/>
                    </a:cubicBezTo>
                    <a:cubicBezTo>
                      <a:pt x="177" y="118"/>
                      <a:pt x="171" y="104"/>
                      <a:pt x="158" y="104"/>
                    </a:cubicBezTo>
                    <a:cubicBezTo>
                      <a:pt x="150" y="104"/>
                      <a:pt x="154" y="109"/>
                      <a:pt x="147" y="112"/>
                    </a:cubicBezTo>
                    <a:cubicBezTo>
                      <a:pt x="135" y="118"/>
                      <a:pt x="124" y="115"/>
                      <a:pt x="115" y="121"/>
                    </a:cubicBezTo>
                    <a:cubicBezTo>
                      <a:pt x="95" y="121"/>
                      <a:pt x="87" y="121"/>
                      <a:pt x="75" y="121"/>
                    </a:cubicBezTo>
                    <a:cubicBezTo>
                      <a:pt x="68" y="121"/>
                      <a:pt x="73" y="114"/>
                      <a:pt x="68" y="110"/>
                    </a:cubicBezTo>
                    <a:cubicBezTo>
                      <a:pt x="63" y="107"/>
                      <a:pt x="49" y="108"/>
                      <a:pt x="43" y="108"/>
                    </a:cubicBezTo>
                    <a:cubicBezTo>
                      <a:pt x="34" y="108"/>
                      <a:pt x="26" y="98"/>
                      <a:pt x="23" y="92"/>
                    </a:cubicBezTo>
                    <a:cubicBezTo>
                      <a:pt x="33" y="85"/>
                      <a:pt x="47" y="82"/>
                      <a:pt x="65" y="82"/>
                    </a:cubicBezTo>
                    <a:cubicBezTo>
                      <a:pt x="72" y="82"/>
                      <a:pt x="75" y="82"/>
                      <a:pt x="80" y="81"/>
                    </a:cubicBezTo>
                    <a:cubicBezTo>
                      <a:pt x="77" y="80"/>
                      <a:pt x="73" y="77"/>
                      <a:pt x="69" y="77"/>
                    </a:cubicBezTo>
                    <a:cubicBezTo>
                      <a:pt x="60" y="77"/>
                      <a:pt x="50" y="77"/>
                      <a:pt x="45" y="77"/>
                    </a:cubicBezTo>
                    <a:cubicBezTo>
                      <a:pt x="36" y="77"/>
                      <a:pt x="12" y="81"/>
                      <a:pt x="12" y="69"/>
                    </a:cubicBezTo>
                    <a:cubicBezTo>
                      <a:pt x="12" y="59"/>
                      <a:pt x="24" y="63"/>
                      <a:pt x="29" y="60"/>
                    </a:cubicBezTo>
                    <a:cubicBezTo>
                      <a:pt x="22" y="58"/>
                      <a:pt x="19" y="59"/>
                      <a:pt x="14" y="59"/>
                    </a:cubicBezTo>
                    <a:cubicBezTo>
                      <a:pt x="9" y="59"/>
                      <a:pt x="0" y="53"/>
                      <a:pt x="0" y="51"/>
                    </a:cubicBezTo>
                    <a:cubicBezTo>
                      <a:pt x="0" y="29"/>
                      <a:pt x="41" y="13"/>
                      <a:pt x="56" y="13"/>
                    </a:cubicBezTo>
                    <a:cubicBezTo>
                      <a:pt x="63" y="13"/>
                      <a:pt x="62" y="26"/>
                      <a:pt x="64" y="29"/>
                    </a:cubicBezTo>
                    <a:cubicBezTo>
                      <a:pt x="68" y="26"/>
                      <a:pt x="71" y="21"/>
                      <a:pt x="78" y="21"/>
                    </a:cubicBezTo>
                    <a:cubicBezTo>
                      <a:pt x="90" y="21"/>
                      <a:pt x="94" y="26"/>
                      <a:pt x="98" y="34"/>
                    </a:cubicBezTo>
                    <a:cubicBezTo>
                      <a:pt x="102" y="33"/>
                      <a:pt x="106" y="32"/>
                      <a:pt x="111" y="31"/>
                    </a:cubicBezTo>
                    <a:cubicBezTo>
                      <a:pt x="110" y="27"/>
                      <a:pt x="109" y="25"/>
                      <a:pt x="109" y="23"/>
                    </a:cubicBezTo>
                    <a:cubicBezTo>
                      <a:pt x="118" y="23"/>
                      <a:pt x="118" y="23"/>
                      <a:pt x="118" y="23"/>
                    </a:cubicBezTo>
                    <a:cubicBezTo>
                      <a:pt x="124" y="25"/>
                      <a:pt x="131" y="30"/>
                      <a:pt x="133" y="35"/>
                    </a:cubicBezTo>
                    <a:cubicBezTo>
                      <a:pt x="135" y="40"/>
                      <a:pt x="132" y="51"/>
                      <a:pt x="140" y="51"/>
                    </a:cubicBezTo>
                    <a:cubicBezTo>
                      <a:pt x="144" y="51"/>
                      <a:pt x="144" y="50"/>
                      <a:pt x="146" y="48"/>
                    </a:cubicBezTo>
                    <a:cubicBezTo>
                      <a:pt x="142" y="42"/>
                      <a:pt x="136" y="21"/>
                      <a:pt x="136" y="17"/>
                    </a:cubicBezTo>
                    <a:cubicBezTo>
                      <a:pt x="136" y="14"/>
                      <a:pt x="140" y="12"/>
                      <a:pt x="144" y="12"/>
                    </a:cubicBezTo>
                    <a:cubicBezTo>
                      <a:pt x="152" y="12"/>
                      <a:pt x="149" y="15"/>
                      <a:pt x="156" y="12"/>
                    </a:cubicBezTo>
                    <a:cubicBezTo>
                      <a:pt x="156" y="10"/>
                      <a:pt x="156" y="9"/>
                      <a:pt x="156" y="7"/>
                    </a:cubicBezTo>
                    <a:cubicBezTo>
                      <a:pt x="156" y="3"/>
                      <a:pt x="162" y="0"/>
                      <a:pt x="169" y="0"/>
                    </a:cubicBezTo>
                    <a:cubicBezTo>
                      <a:pt x="177" y="0"/>
                      <a:pt x="184" y="3"/>
                      <a:pt x="184" y="10"/>
                    </a:cubicBezTo>
                    <a:cubicBezTo>
                      <a:pt x="184" y="16"/>
                      <a:pt x="175" y="20"/>
                      <a:pt x="175" y="24"/>
                    </a:cubicBezTo>
                    <a:cubicBezTo>
                      <a:pt x="175" y="40"/>
                      <a:pt x="187" y="50"/>
                      <a:pt x="187" y="62"/>
                    </a:cubicBezTo>
                    <a:cubicBezTo>
                      <a:pt x="187" y="76"/>
                      <a:pt x="224" y="85"/>
                      <a:pt x="232" y="92"/>
                    </a:cubicBezTo>
                    <a:cubicBezTo>
                      <a:pt x="224" y="97"/>
                      <a:pt x="222" y="96"/>
                      <a:pt x="214" y="9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21" name="Freeform 55"/>
              <p:cNvSpPr>
                <a:spLocks/>
              </p:cNvSpPr>
              <p:nvPr/>
            </p:nvSpPr>
            <p:spPr bwMode="auto">
              <a:xfrm>
                <a:off x="1739594" y="1628899"/>
                <a:ext cx="212442" cy="140324"/>
              </a:xfrm>
              <a:custGeom>
                <a:avLst/>
                <a:gdLst/>
                <a:ahLst/>
                <a:cxnLst>
                  <a:cxn ang="0">
                    <a:pos x="28" y="82"/>
                  </a:cxn>
                  <a:cxn ang="0">
                    <a:pos x="22" y="73"/>
                  </a:cxn>
                  <a:cxn ang="0">
                    <a:pos x="0" y="64"/>
                  </a:cxn>
                  <a:cxn ang="0">
                    <a:pos x="22" y="21"/>
                  </a:cxn>
                  <a:cxn ang="0">
                    <a:pos x="16" y="5"/>
                  </a:cxn>
                  <a:cxn ang="0">
                    <a:pos x="42" y="5"/>
                  </a:cxn>
                  <a:cxn ang="0">
                    <a:pos x="60" y="2"/>
                  </a:cxn>
                  <a:cxn ang="0">
                    <a:pos x="84" y="11"/>
                  </a:cxn>
                  <a:cxn ang="0">
                    <a:pos x="99" y="10"/>
                  </a:cxn>
                  <a:cxn ang="0">
                    <a:pos x="130" y="29"/>
                  </a:cxn>
                  <a:cxn ang="0">
                    <a:pos x="102" y="38"/>
                  </a:cxn>
                  <a:cxn ang="0">
                    <a:pos x="69" y="71"/>
                  </a:cxn>
                  <a:cxn ang="0">
                    <a:pos x="35" y="86"/>
                  </a:cxn>
                  <a:cxn ang="0">
                    <a:pos x="28" y="82"/>
                  </a:cxn>
                </a:cxnLst>
                <a:rect l="0" t="0" r="r" b="b"/>
                <a:pathLst>
                  <a:path w="130" h="86">
                    <a:moveTo>
                      <a:pt x="28" y="82"/>
                    </a:moveTo>
                    <a:cubicBezTo>
                      <a:pt x="26" y="82"/>
                      <a:pt x="23" y="75"/>
                      <a:pt x="22" y="73"/>
                    </a:cubicBezTo>
                    <a:cubicBezTo>
                      <a:pt x="18" y="68"/>
                      <a:pt x="0" y="69"/>
                      <a:pt x="0" y="64"/>
                    </a:cubicBezTo>
                    <a:cubicBezTo>
                      <a:pt x="0" y="49"/>
                      <a:pt x="22" y="37"/>
                      <a:pt x="22" y="21"/>
                    </a:cubicBezTo>
                    <a:cubicBezTo>
                      <a:pt x="22" y="17"/>
                      <a:pt x="16" y="10"/>
                      <a:pt x="16" y="5"/>
                    </a:cubicBezTo>
                    <a:cubicBezTo>
                      <a:pt x="27" y="1"/>
                      <a:pt x="32" y="5"/>
                      <a:pt x="42" y="5"/>
                    </a:cubicBezTo>
                    <a:cubicBezTo>
                      <a:pt x="48" y="5"/>
                      <a:pt x="52" y="0"/>
                      <a:pt x="60" y="2"/>
                    </a:cubicBezTo>
                    <a:cubicBezTo>
                      <a:pt x="70" y="5"/>
                      <a:pt x="74" y="10"/>
                      <a:pt x="84" y="11"/>
                    </a:cubicBezTo>
                    <a:cubicBezTo>
                      <a:pt x="88" y="15"/>
                      <a:pt x="93" y="10"/>
                      <a:pt x="99" y="10"/>
                    </a:cubicBezTo>
                    <a:cubicBezTo>
                      <a:pt x="108" y="10"/>
                      <a:pt x="130" y="19"/>
                      <a:pt x="130" y="29"/>
                    </a:cubicBezTo>
                    <a:cubicBezTo>
                      <a:pt x="130" y="34"/>
                      <a:pt x="106" y="37"/>
                      <a:pt x="102" y="38"/>
                    </a:cubicBezTo>
                    <a:cubicBezTo>
                      <a:pt x="88" y="43"/>
                      <a:pt x="69" y="61"/>
                      <a:pt x="69" y="71"/>
                    </a:cubicBezTo>
                    <a:cubicBezTo>
                      <a:pt x="69" y="75"/>
                      <a:pt x="38" y="86"/>
                      <a:pt x="35" y="86"/>
                    </a:cubicBezTo>
                    <a:cubicBezTo>
                      <a:pt x="32" y="86"/>
                      <a:pt x="30" y="82"/>
                      <a:pt x="28" y="8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22" name="Freeform 56"/>
              <p:cNvSpPr>
                <a:spLocks/>
              </p:cNvSpPr>
              <p:nvPr/>
            </p:nvSpPr>
            <p:spPr bwMode="auto">
              <a:xfrm>
                <a:off x="1909157" y="1529502"/>
                <a:ext cx="251423" cy="107192"/>
              </a:xfrm>
              <a:custGeom>
                <a:avLst/>
                <a:gdLst/>
                <a:ahLst/>
                <a:cxnLst>
                  <a:cxn ang="0">
                    <a:pos x="53" y="65"/>
                  </a:cxn>
                  <a:cxn ang="0">
                    <a:pos x="41" y="59"/>
                  </a:cxn>
                  <a:cxn ang="0">
                    <a:pos x="53" y="53"/>
                  </a:cxn>
                  <a:cxn ang="0">
                    <a:pos x="46" y="43"/>
                  </a:cxn>
                  <a:cxn ang="0">
                    <a:pos x="41" y="49"/>
                  </a:cxn>
                  <a:cxn ang="0">
                    <a:pos x="22" y="52"/>
                  </a:cxn>
                  <a:cxn ang="0">
                    <a:pos x="7" y="49"/>
                  </a:cxn>
                  <a:cxn ang="0">
                    <a:pos x="0" y="42"/>
                  </a:cxn>
                  <a:cxn ang="0">
                    <a:pos x="0" y="36"/>
                  </a:cxn>
                  <a:cxn ang="0">
                    <a:pos x="11" y="31"/>
                  </a:cxn>
                  <a:cxn ang="0">
                    <a:pos x="31" y="36"/>
                  </a:cxn>
                  <a:cxn ang="0">
                    <a:pos x="11" y="30"/>
                  </a:cxn>
                  <a:cxn ang="0">
                    <a:pos x="11" y="23"/>
                  </a:cxn>
                  <a:cxn ang="0">
                    <a:pos x="19" y="23"/>
                  </a:cxn>
                  <a:cxn ang="0">
                    <a:pos x="38" y="26"/>
                  </a:cxn>
                  <a:cxn ang="0">
                    <a:pos x="16" y="22"/>
                  </a:cxn>
                  <a:cxn ang="0">
                    <a:pos x="25" y="17"/>
                  </a:cxn>
                  <a:cxn ang="0">
                    <a:pos x="36" y="18"/>
                  </a:cxn>
                  <a:cxn ang="0">
                    <a:pos x="23" y="12"/>
                  </a:cxn>
                  <a:cxn ang="0">
                    <a:pos x="38" y="12"/>
                  </a:cxn>
                  <a:cxn ang="0">
                    <a:pos x="45" y="19"/>
                  </a:cxn>
                  <a:cxn ang="0">
                    <a:pos x="55" y="19"/>
                  </a:cxn>
                  <a:cxn ang="0">
                    <a:pos x="97" y="36"/>
                  </a:cxn>
                  <a:cxn ang="0">
                    <a:pos x="107" y="30"/>
                  </a:cxn>
                  <a:cxn ang="0">
                    <a:pos x="98" y="29"/>
                  </a:cxn>
                  <a:cxn ang="0">
                    <a:pos x="102" y="27"/>
                  </a:cxn>
                  <a:cxn ang="0">
                    <a:pos x="102" y="21"/>
                  </a:cxn>
                  <a:cxn ang="0">
                    <a:pos x="91" y="15"/>
                  </a:cxn>
                  <a:cxn ang="0">
                    <a:pos x="107" y="0"/>
                  </a:cxn>
                  <a:cxn ang="0">
                    <a:pos x="116" y="4"/>
                  </a:cxn>
                  <a:cxn ang="0">
                    <a:pos x="116" y="9"/>
                  </a:cxn>
                  <a:cxn ang="0">
                    <a:pos x="132" y="26"/>
                  </a:cxn>
                  <a:cxn ang="0">
                    <a:pos x="144" y="20"/>
                  </a:cxn>
                  <a:cxn ang="0">
                    <a:pos x="154" y="31"/>
                  </a:cxn>
                  <a:cxn ang="0">
                    <a:pos x="140" y="52"/>
                  </a:cxn>
                  <a:cxn ang="0">
                    <a:pos x="111" y="51"/>
                  </a:cxn>
                  <a:cxn ang="0">
                    <a:pos x="82" y="59"/>
                  </a:cxn>
                  <a:cxn ang="0">
                    <a:pos x="53" y="65"/>
                  </a:cxn>
                </a:cxnLst>
                <a:rect l="0" t="0" r="r" b="b"/>
                <a:pathLst>
                  <a:path w="154" h="65">
                    <a:moveTo>
                      <a:pt x="53" y="65"/>
                    </a:moveTo>
                    <a:cubicBezTo>
                      <a:pt x="48" y="65"/>
                      <a:pt x="41" y="61"/>
                      <a:pt x="41" y="59"/>
                    </a:cubicBezTo>
                    <a:cubicBezTo>
                      <a:pt x="41" y="52"/>
                      <a:pt x="47" y="53"/>
                      <a:pt x="53" y="53"/>
                    </a:cubicBezTo>
                    <a:cubicBezTo>
                      <a:pt x="50" y="50"/>
                      <a:pt x="46" y="48"/>
                      <a:pt x="46" y="43"/>
                    </a:cubicBezTo>
                    <a:cubicBezTo>
                      <a:pt x="43" y="44"/>
                      <a:pt x="41" y="46"/>
                      <a:pt x="41" y="49"/>
                    </a:cubicBezTo>
                    <a:cubicBezTo>
                      <a:pt x="33" y="50"/>
                      <a:pt x="27" y="52"/>
                      <a:pt x="22" y="52"/>
                    </a:cubicBezTo>
                    <a:cubicBezTo>
                      <a:pt x="16" y="52"/>
                      <a:pt x="10" y="49"/>
                      <a:pt x="7" y="49"/>
                    </a:cubicBezTo>
                    <a:cubicBezTo>
                      <a:pt x="3" y="49"/>
                      <a:pt x="0" y="46"/>
                      <a:pt x="0" y="42"/>
                    </a:cubicBezTo>
                    <a:cubicBezTo>
                      <a:pt x="0" y="38"/>
                      <a:pt x="2" y="39"/>
                      <a:pt x="0" y="36"/>
                    </a:cubicBezTo>
                    <a:cubicBezTo>
                      <a:pt x="5" y="35"/>
                      <a:pt x="7" y="31"/>
                      <a:pt x="11" y="31"/>
                    </a:cubicBezTo>
                    <a:cubicBezTo>
                      <a:pt x="20" y="31"/>
                      <a:pt x="24" y="35"/>
                      <a:pt x="31" y="36"/>
                    </a:cubicBezTo>
                    <a:cubicBezTo>
                      <a:pt x="24" y="35"/>
                      <a:pt x="17" y="32"/>
                      <a:pt x="11" y="30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5" y="23"/>
                      <a:pt x="19" y="23"/>
                      <a:pt x="19" y="23"/>
                    </a:cubicBezTo>
                    <a:cubicBezTo>
                      <a:pt x="20" y="23"/>
                      <a:pt x="34" y="26"/>
                      <a:pt x="38" y="26"/>
                    </a:cubicBezTo>
                    <a:cubicBezTo>
                      <a:pt x="30" y="25"/>
                      <a:pt x="23" y="26"/>
                      <a:pt x="16" y="22"/>
                    </a:cubicBezTo>
                    <a:cubicBezTo>
                      <a:pt x="18" y="19"/>
                      <a:pt x="22" y="17"/>
                      <a:pt x="25" y="17"/>
                    </a:cubicBezTo>
                    <a:cubicBezTo>
                      <a:pt x="31" y="17"/>
                      <a:pt x="32" y="19"/>
                      <a:pt x="36" y="18"/>
                    </a:cubicBezTo>
                    <a:cubicBezTo>
                      <a:pt x="31" y="19"/>
                      <a:pt x="23" y="18"/>
                      <a:pt x="23" y="12"/>
                    </a:cubicBezTo>
                    <a:cubicBezTo>
                      <a:pt x="31" y="11"/>
                      <a:pt x="34" y="12"/>
                      <a:pt x="38" y="12"/>
                    </a:cubicBezTo>
                    <a:cubicBezTo>
                      <a:pt x="39" y="12"/>
                      <a:pt x="45" y="14"/>
                      <a:pt x="45" y="19"/>
                    </a:cubicBezTo>
                    <a:cubicBezTo>
                      <a:pt x="50" y="19"/>
                      <a:pt x="54" y="19"/>
                      <a:pt x="55" y="19"/>
                    </a:cubicBezTo>
                    <a:cubicBezTo>
                      <a:pt x="68" y="19"/>
                      <a:pt x="78" y="36"/>
                      <a:pt x="97" y="36"/>
                    </a:cubicBezTo>
                    <a:cubicBezTo>
                      <a:pt x="103" y="36"/>
                      <a:pt x="105" y="34"/>
                      <a:pt x="107" y="30"/>
                    </a:cubicBezTo>
                    <a:cubicBezTo>
                      <a:pt x="102" y="30"/>
                      <a:pt x="100" y="30"/>
                      <a:pt x="98" y="29"/>
                    </a:cubicBezTo>
                    <a:cubicBezTo>
                      <a:pt x="98" y="28"/>
                      <a:pt x="101" y="27"/>
                      <a:pt x="102" y="27"/>
                    </a:cubicBezTo>
                    <a:cubicBezTo>
                      <a:pt x="102" y="21"/>
                      <a:pt x="102" y="21"/>
                      <a:pt x="102" y="21"/>
                    </a:cubicBezTo>
                    <a:cubicBezTo>
                      <a:pt x="99" y="21"/>
                      <a:pt x="91" y="19"/>
                      <a:pt x="91" y="15"/>
                    </a:cubicBezTo>
                    <a:cubicBezTo>
                      <a:pt x="91" y="7"/>
                      <a:pt x="103" y="4"/>
                      <a:pt x="107" y="0"/>
                    </a:cubicBezTo>
                    <a:cubicBezTo>
                      <a:pt x="110" y="2"/>
                      <a:pt x="113" y="4"/>
                      <a:pt x="116" y="4"/>
                    </a:cubicBezTo>
                    <a:cubicBezTo>
                      <a:pt x="115" y="7"/>
                      <a:pt x="116" y="8"/>
                      <a:pt x="116" y="9"/>
                    </a:cubicBezTo>
                    <a:cubicBezTo>
                      <a:pt x="116" y="16"/>
                      <a:pt x="124" y="26"/>
                      <a:pt x="132" y="26"/>
                    </a:cubicBezTo>
                    <a:cubicBezTo>
                      <a:pt x="136" y="26"/>
                      <a:pt x="139" y="20"/>
                      <a:pt x="144" y="20"/>
                    </a:cubicBezTo>
                    <a:cubicBezTo>
                      <a:pt x="150" y="20"/>
                      <a:pt x="154" y="26"/>
                      <a:pt x="154" y="31"/>
                    </a:cubicBezTo>
                    <a:cubicBezTo>
                      <a:pt x="154" y="37"/>
                      <a:pt x="144" y="51"/>
                      <a:pt x="140" y="52"/>
                    </a:cubicBezTo>
                    <a:cubicBezTo>
                      <a:pt x="137" y="53"/>
                      <a:pt x="111" y="50"/>
                      <a:pt x="111" y="51"/>
                    </a:cubicBezTo>
                    <a:cubicBezTo>
                      <a:pt x="111" y="52"/>
                      <a:pt x="83" y="58"/>
                      <a:pt x="82" y="59"/>
                    </a:cubicBezTo>
                    <a:cubicBezTo>
                      <a:pt x="73" y="62"/>
                      <a:pt x="64" y="65"/>
                      <a:pt x="53" y="6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23" name="Freeform 57"/>
              <p:cNvSpPr>
                <a:spLocks/>
              </p:cNvSpPr>
              <p:nvPr/>
            </p:nvSpPr>
            <p:spPr bwMode="auto">
              <a:xfrm>
                <a:off x="1872127" y="1568481"/>
                <a:ext cx="35082" cy="25337"/>
              </a:xfrm>
              <a:custGeom>
                <a:avLst/>
                <a:gdLst/>
                <a:ahLst/>
                <a:cxnLst>
                  <a:cxn ang="0">
                    <a:pos x="8" y="16"/>
                  </a:cxn>
                  <a:cxn ang="0">
                    <a:pos x="0" y="11"/>
                  </a:cxn>
                  <a:cxn ang="0">
                    <a:pos x="21" y="0"/>
                  </a:cxn>
                  <a:cxn ang="0">
                    <a:pos x="8" y="16"/>
                  </a:cxn>
                </a:cxnLst>
                <a:rect l="0" t="0" r="r" b="b"/>
                <a:pathLst>
                  <a:path w="21" h="16">
                    <a:moveTo>
                      <a:pt x="8" y="16"/>
                    </a:moveTo>
                    <a:cubicBezTo>
                      <a:pt x="4" y="16"/>
                      <a:pt x="0" y="14"/>
                      <a:pt x="0" y="11"/>
                    </a:cubicBezTo>
                    <a:cubicBezTo>
                      <a:pt x="0" y="3"/>
                      <a:pt x="16" y="0"/>
                      <a:pt x="21" y="0"/>
                    </a:cubicBezTo>
                    <a:cubicBezTo>
                      <a:pt x="20" y="7"/>
                      <a:pt x="13" y="16"/>
                      <a:pt x="8" y="1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24" name="Freeform 58"/>
              <p:cNvSpPr>
                <a:spLocks/>
              </p:cNvSpPr>
              <p:nvPr/>
            </p:nvSpPr>
            <p:spPr bwMode="auto">
              <a:xfrm>
                <a:off x="1963729" y="1531452"/>
                <a:ext cx="27286" cy="9745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6"/>
                  </a:cxn>
                  <a:cxn ang="0">
                    <a:pos x="6" y="6"/>
                  </a:cxn>
                </a:cxnLst>
                <a:rect l="0" t="0" r="r" b="b"/>
                <a:pathLst>
                  <a:path w="16" h="6">
                    <a:moveTo>
                      <a:pt x="6" y="6"/>
                    </a:moveTo>
                    <a:cubicBezTo>
                      <a:pt x="4" y="6"/>
                      <a:pt x="0" y="4"/>
                      <a:pt x="0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4" y="6"/>
                      <a:pt x="6" y="6"/>
                      <a:pt x="6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25" name="Freeform 59"/>
              <p:cNvSpPr>
                <a:spLocks/>
              </p:cNvSpPr>
              <p:nvPr/>
            </p:nvSpPr>
            <p:spPr bwMode="auto">
              <a:xfrm>
                <a:off x="1800013" y="1498319"/>
                <a:ext cx="144227" cy="79907"/>
              </a:xfrm>
              <a:custGeom>
                <a:avLst/>
                <a:gdLst/>
                <a:ahLst/>
                <a:cxnLst>
                  <a:cxn ang="0">
                    <a:pos x="88" y="8"/>
                  </a:cxn>
                  <a:cxn ang="0">
                    <a:pos x="82" y="15"/>
                  </a:cxn>
                  <a:cxn ang="0">
                    <a:pos x="86" y="24"/>
                  </a:cxn>
                  <a:cxn ang="0">
                    <a:pos x="67" y="38"/>
                  </a:cxn>
                  <a:cxn ang="0">
                    <a:pos x="56" y="26"/>
                  </a:cxn>
                  <a:cxn ang="0">
                    <a:pos x="41" y="39"/>
                  </a:cxn>
                  <a:cxn ang="0">
                    <a:pos x="32" y="49"/>
                  </a:cxn>
                  <a:cxn ang="0">
                    <a:pos x="24" y="42"/>
                  </a:cxn>
                  <a:cxn ang="0">
                    <a:pos x="12" y="42"/>
                  </a:cxn>
                  <a:cxn ang="0">
                    <a:pos x="4" y="46"/>
                  </a:cxn>
                  <a:cxn ang="0">
                    <a:pos x="0" y="39"/>
                  </a:cxn>
                  <a:cxn ang="0">
                    <a:pos x="10" y="31"/>
                  </a:cxn>
                  <a:cxn ang="0">
                    <a:pos x="31" y="23"/>
                  </a:cxn>
                  <a:cxn ang="0">
                    <a:pos x="54" y="6"/>
                  </a:cxn>
                  <a:cxn ang="0">
                    <a:pos x="62" y="7"/>
                  </a:cxn>
                  <a:cxn ang="0">
                    <a:pos x="88" y="8"/>
                  </a:cxn>
                </a:cxnLst>
                <a:rect l="0" t="0" r="r" b="b"/>
                <a:pathLst>
                  <a:path w="88" h="49">
                    <a:moveTo>
                      <a:pt x="88" y="8"/>
                    </a:moveTo>
                    <a:cubicBezTo>
                      <a:pt x="88" y="11"/>
                      <a:pt x="86" y="14"/>
                      <a:pt x="82" y="15"/>
                    </a:cubicBezTo>
                    <a:cubicBezTo>
                      <a:pt x="83" y="19"/>
                      <a:pt x="86" y="20"/>
                      <a:pt x="86" y="24"/>
                    </a:cubicBezTo>
                    <a:cubicBezTo>
                      <a:pt x="67" y="38"/>
                      <a:pt x="67" y="38"/>
                      <a:pt x="67" y="38"/>
                    </a:cubicBezTo>
                    <a:cubicBezTo>
                      <a:pt x="60" y="38"/>
                      <a:pt x="60" y="28"/>
                      <a:pt x="56" y="26"/>
                    </a:cubicBezTo>
                    <a:cubicBezTo>
                      <a:pt x="55" y="33"/>
                      <a:pt x="48" y="40"/>
                      <a:pt x="41" y="39"/>
                    </a:cubicBezTo>
                    <a:cubicBezTo>
                      <a:pt x="40" y="44"/>
                      <a:pt x="37" y="49"/>
                      <a:pt x="32" y="49"/>
                    </a:cubicBezTo>
                    <a:cubicBezTo>
                      <a:pt x="28" y="49"/>
                      <a:pt x="25" y="44"/>
                      <a:pt x="24" y="42"/>
                    </a:cubicBezTo>
                    <a:cubicBezTo>
                      <a:pt x="19" y="45"/>
                      <a:pt x="16" y="42"/>
                      <a:pt x="12" y="42"/>
                    </a:cubicBezTo>
                    <a:cubicBezTo>
                      <a:pt x="9" y="42"/>
                      <a:pt x="8" y="45"/>
                      <a:pt x="4" y="46"/>
                    </a:cubicBezTo>
                    <a:cubicBezTo>
                      <a:pt x="4" y="43"/>
                      <a:pt x="0" y="41"/>
                      <a:pt x="0" y="39"/>
                    </a:cubicBezTo>
                    <a:cubicBezTo>
                      <a:pt x="0" y="38"/>
                      <a:pt x="8" y="32"/>
                      <a:pt x="10" y="31"/>
                    </a:cubicBezTo>
                    <a:cubicBezTo>
                      <a:pt x="17" y="28"/>
                      <a:pt x="23" y="27"/>
                      <a:pt x="31" y="23"/>
                    </a:cubicBezTo>
                    <a:cubicBezTo>
                      <a:pt x="39" y="18"/>
                      <a:pt x="41" y="6"/>
                      <a:pt x="54" y="6"/>
                    </a:cubicBezTo>
                    <a:cubicBezTo>
                      <a:pt x="57" y="6"/>
                      <a:pt x="58" y="7"/>
                      <a:pt x="62" y="7"/>
                    </a:cubicBezTo>
                    <a:cubicBezTo>
                      <a:pt x="62" y="7"/>
                      <a:pt x="88" y="0"/>
                      <a:pt x="88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26" name="Freeform 60"/>
              <p:cNvSpPr>
                <a:spLocks/>
              </p:cNvSpPr>
              <p:nvPr/>
            </p:nvSpPr>
            <p:spPr bwMode="auto">
              <a:xfrm>
                <a:off x="1992965" y="1447647"/>
                <a:ext cx="81858" cy="25337"/>
              </a:xfrm>
              <a:custGeom>
                <a:avLst/>
                <a:gdLst/>
                <a:ahLst/>
                <a:cxnLst>
                  <a:cxn ang="0">
                    <a:pos x="20" y="15"/>
                  </a:cxn>
                  <a:cxn ang="0">
                    <a:pos x="9" y="12"/>
                  </a:cxn>
                  <a:cxn ang="0">
                    <a:pos x="0" y="15"/>
                  </a:cxn>
                  <a:cxn ang="0">
                    <a:pos x="32" y="0"/>
                  </a:cxn>
                  <a:cxn ang="0">
                    <a:pos x="50" y="11"/>
                  </a:cxn>
                  <a:cxn ang="0">
                    <a:pos x="39" y="15"/>
                  </a:cxn>
                  <a:cxn ang="0">
                    <a:pos x="20" y="15"/>
                  </a:cxn>
                </a:cxnLst>
                <a:rect l="0" t="0" r="r" b="b"/>
                <a:pathLst>
                  <a:path w="50" h="15">
                    <a:moveTo>
                      <a:pt x="20" y="15"/>
                    </a:moveTo>
                    <a:cubicBezTo>
                      <a:pt x="14" y="15"/>
                      <a:pt x="13" y="12"/>
                      <a:pt x="9" y="12"/>
                    </a:cubicBezTo>
                    <a:cubicBezTo>
                      <a:pt x="5" y="12"/>
                      <a:pt x="3" y="15"/>
                      <a:pt x="0" y="15"/>
                    </a:cubicBezTo>
                    <a:cubicBezTo>
                      <a:pt x="0" y="9"/>
                      <a:pt x="26" y="0"/>
                      <a:pt x="32" y="0"/>
                    </a:cubicBezTo>
                    <a:cubicBezTo>
                      <a:pt x="41" y="0"/>
                      <a:pt x="49" y="5"/>
                      <a:pt x="50" y="11"/>
                    </a:cubicBezTo>
                    <a:cubicBezTo>
                      <a:pt x="47" y="12"/>
                      <a:pt x="44" y="15"/>
                      <a:pt x="39" y="15"/>
                    </a:cubicBezTo>
                    <a:cubicBezTo>
                      <a:pt x="27" y="15"/>
                      <a:pt x="29" y="15"/>
                      <a:pt x="20" y="1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27" name="Freeform 61"/>
              <p:cNvSpPr>
                <a:spLocks/>
              </p:cNvSpPr>
              <p:nvPr/>
            </p:nvSpPr>
            <p:spPr bwMode="auto">
              <a:xfrm>
                <a:off x="1994914" y="1476881"/>
                <a:ext cx="72114" cy="37030"/>
              </a:xfrm>
              <a:custGeom>
                <a:avLst/>
                <a:gdLst/>
                <a:ahLst/>
                <a:cxnLst>
                  <a:cxn ang="0">
                    <a:pos x="38" y="10"/>
                  </a:cxn>
                  <a:cxn ang="0">
                    <a:pos x="14" y="23"/>
                  </a:cxn>
                  <a:cxn ang="0">
                    <a:pos x="0" y="11"/>
                  </a:cxn>
                  <a:cxn ang="0">
                    <a:pos x="36" y="0"/>
                  </a:cxn>
                  <a:cxn ang="0">
                    <a:pos x="44" y="5"/>
                  </a:cxn>
                  <a:cxn ang="0">
                    <a:pos x="25" y="10"/>
                  </a:cxn>
                  <a:cxn ang="0">
                    <a:pos x="38" y="10"/>
                  </a:cxn>
                </a:cxnLst>
                <a:rect l="0" t="0" r="r" b="b"/>
                <a:pathLst>
                  <a:path w="44" h="23">
                    <a:moveTo>
                      <a:pt x="38" y="10"/>
                    </a:moveTo>
                    <a:cubicBezTo>
                      <a:pt x="38" y="19"/>
                      <a:pt x="24" y="23"/>
                      <a:pt x="14" y="23"/>
                    </a:cubicBezTo>
                    <a:cubicBezTo>
                      <a:pt x="8" y="23"/>
                      <a:pt x="0" y="15"/>
                      <a:pt x="0" y="11"/>
                    </a:cubicBezTo>
                    <a:cubicBezTo>
                      <a:pt x="0" y="1"/>
                      <a:pt x="27" y="0"/>
                      <a:pt x="36" y="0"/>
                    </a:cubicBezTo>
                    <a:cubicBezTo>
                      <a:pt x="41" y="0"/>
                      <a:pt x="43" y="3"/>
                      <a:pt x="44" y="5"/>
                    </a:cubicBezTo>
                    <a:cubicBezTo>
                      <a:pt x="39" y="9"/>
                      <a:pt x="32" y="10"/>
                      <a:pt x="25" y="10"/>
                    </a:cubicBezTo>
                    <a:lnTo>
                      <a:pt x="38" y="1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28" name="Freeform 62"/>
              <p:cNvSpPr>
                <a:spLocks/>
              </p:cNvSpPr>
              <p:nvPr/>
            </p:nvSpPr>
            <p:spPr bwMode="auto">
              <a:xfrm>
                <a:off x="1959831" y="1471034"/>
                <a:ext cx="25338" cy="27285"/>
              </a:xfrm>
              <a:custGeom>
                <a:avLst/>
                <a:gdLst/>
                <a:ahLst/>
                <a:cxnLst>
                  <a:cxn ang="0">
                    <a:pos x="15" y="12"/>
                  </a:cxn>
                  <a:cxn ang="0">
                    <a:pos x="9" y="17"/>
                  </a:cxn>
                  <a:cxn ang="0">
                    <a:pos x="0" y="11"/>
                  </a:cxn>
                  <a:cxn ang="0">
                    <a:pos x="15" y="12"/>
                  </a:cxn>
                </a:cxnLst>
                <a:rect l="0" t="0" r="r" b="b"/>
                <a:pathLst>
                  <a:path w="15" h="17">
                    <a:moveTo>
                      <a:pt x="15" y="12"/>
                    </a:moveTo>
                    <a:cubicBezTo>
                      <a:pt x="13" y="15"/>
                      <a:pt x="12" y="17"/>
                      <a:pt x="9" y="17"/>
                    </a:cubicBezTo>
                    <a:cubicBezTo>
                      <a:pt x="5" y="17"/>
                      <a:pt x="0" y="13"/>
                      <a:pt x="0" y="11"/>
                    </a:cubicBezTo>
                    <a:cubicBezTo>
                      <a:pt x="0" y="0"/>
                      <a:pt x="12" y="11"/>
                      <a:pt x="15" y="1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29" name="Freeform 63"/>
              <p:cNvSpPr>
                <a:spLocks/>
              </p:cNvSpPr>
              <p:nvPr/>
            </p:nvSpPr>
            <p:spPr bwMode="auto">
              <a:xfrm>
                <a:off x="2226846" y="1660082"/>
                <a:ext cx="122788" cy="99397"/>
              </a:xfrm>
              <a:custGeom>
                <a:avLst/>
                <a:gdLst/>
                <a:ahLst/>
                <a:cxnLst>
                  <a:cxn ang="0">
                    <a:pos x="66" y="23"/>
                  </a:cxn>
                  <a:cxn ang="0">
                    <a:pos x="65" y="30"/>
                  </a:cxn>
                  <a:cxn ang="0">
                    <a:pos x="75" y="32"/>
                  </a:cxn>
                  <a:cxn ang="0">
                    <a:pos x="57" y="55"/>
                  </a:cxn>
                  <a:cxn ang="0">
                    <a:pos x="49" y="61"/>
                  </a:cxn>
                  <a:cxn ang="0">
                    <a:pos x="39" y="54"/>
                  </a:cxn>
                  <a:cxn ang="0">
                    <a:pos x="0" y="30"/>
                  </a:cxn>
                  <a:cxn ang="0">
                    <a:pos x="0" y="23"/>
                  </a:cxn>
                  <a:cxn ang="0">
                    <a:pos x="20" y="28"/>
                  </a:cxn>
                  <a:cxn ang="0">
                    <a:pos x="27" y="28"/>
                  </a:cxn>
                  <a:cxn ang="0">
                    <a:pos x="27" y="16"/>
                  </a:cxn>
                  <a:cxn ang="0">
                    <a:pos x="12" y="11"/>
                  </a:cxn>
                  <a:cxn ang="0">
                    <a:pos x="16" y="7"/>
                  </a:cxn>
                  <a:cxn ang="0">
                    <a:pos x="42" y="2"/>
                  </a:cxn>
                  <a:cxn ang="0">
                    <a:pos x="60" y="2"/>
                  </a:cxn>
                  <a:cxn ang="0">
                    <a:pos x="64" y="6"/>
                  </a:cxn>
                  <a:cxn ang="0">
                    <a:pos x="50" y="22"/>
                  </a:cxn>
                  <a:cxn ang="0">
                    <a:pos x="66" y="23"/>
                  </a:cxn>
                </a:cxnLst>
                <a:rect l="0" t="0" r="r" b="b"/>
                <a:pathLst>
                  <a:path w="75" h="61">
                    <a:moveTo>
                      <a:pt x="66" y="23"/>
                    </a:moveTo>
                    <a:cubicBezTo>
                      <a:pt x="66" y="29"/>
                      <a:pt x="65" y="25"/>
                      <a:pt x="65" y="30"/>
                    </a:cubicBezTo>
                    <a:cubicBezTo>
                      <a:pt x="67" y="30"/>
                      <a:pt x="72" y="31"/>
                      <a:pt x="75" y="32"/>
                    </a:cubicBezTo>
                    <a:cubicBezTo>
                      <a:pt x="73" y="56"/>
                      <a:pt x="72" y="49"/>
                      <a:pt x="57" y="55"/>
                    </a:cubicBezTo>
                    <a:cubicBezTo>
                      <a:pt x="53" y="56"/>
                      <a:pt x="53" y="61"/>
                      <a:pt x="49" y="61"/>
                    </a:cubicBezTo>
                    <a:cubicBezTo>
                      <a:pt x="42" y="61"/>
                      <a:pt x="42" y="56"/>
                      <a:pt x="39" y="54"/>
                    </a:cubicBezTo>
                    <a:cubicBezTo>
                      <a:pt x="27" y="41"/>
                      <a:pt x="13" y="43"/>
                      <a:pt x="0" y="3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6" y="23"/>
                      <a:pt x="12" y="28"/>
                      <a:pt x="20" y="28"/>
                    </a:cubicBezTo>
                    <a:cubicBezTo>
                      <a:pt x="24" y="28"/>
                      <a:pt x="23" y="28"/>
                      <a:pt x="27" y="28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21" y="15"/>
                      <a:pt x="12" y="16"/>
                      <a:pt x="12" y="11"/>
                    </a:cubicBezTo>
                    <a:cubicBezTo>
                      <a:pt x="12" y="9"/>
                      <a:pt x="15" y="8"/>
                      <a:pt x="16" y="7"/>
                    </a:cubicBezTo>
                    <a:cubicBezTo>
                      <a:pt x="23" y="0"/>
                      <a:pt x="32" y="2"/>
                      <a:pt x="42" y="2"/>
                    </a:cubicBezTo>
                    <a:cubicBezTo>
                      <a:pt x="50" y="2"/>
                      <a:pt x="60" y="2"/>
                      <a:pt x="60" y="2"/>
                    </a:cubicBezTo>
                    <a:cubicBezTo>
                      <a:pt x="61" y="2"/>
                      <a:pt x="64" y="4"/>
                      <a:pt x="64" y="6"/>
                    </a:cubicBezTo>
                    <a:cubicBezTo>
                      <a:pt x="64" y="15"/>
                      <a:pt x="53" y="18"/>
                      <a:pt x="50" y="22"/>
                    </a:cubicBezTo>
                    <a:cubicBezTo>
                      <a:pt x="53" y="22"/>
                      <a:pt x="66" y="18"/>
                      <a:pt x="66" y="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30" name="Freeform 64"/>
              <p:cNvSpPr>
                <a:spLocks/>
              </p:cNvSpPr>
              <p:nvPr/>
            </p:nvSpPr>
            <p:spPr bwMode="auto">
              <a:xfrm>
                <a:off x="2183968" y="1539247"/>
                <a:ext cx="136431" cy="74060"/>
              </a:xfrm>
              <a:custGeom>
                <a:avLst/>
                <a:gdLst/>
                <a:ahLst/>
                <a:cxnLst>
                  <a:cxn ang="0">
                    <a:pos x="4" y="11"/>
                  </a:cxn>
                  <a:cxn ang="0">
                    <a:pos x="0" y="2"/>
                  </a:cxn>
                  <a:cxn ang="0">
                    <a:pos x="5" y="2"/>
                  </a:cxn>
                  <a:cxn ang="0">
                    <a:pos x="38" y="20"/>
                  </a:cxn>
                  <a:cxn ang="0">
                    <a:pos x="29" y="13"/>
                  </a:cxn>
                  <a:cxn ang="0">
                    <a:pos x="29" y="8"/>
                  </a:cxn>
                  <a:cxn ang="0">
                    <a:pos x="54" y="17"/>
                  </a:cxn>
                  <a:cxn ang="0">
                    <a:pos x="54" y="8"/>
                  </a:cxn>
                  <a:cxn ang="0">
                    <a:pos x="38" y="1"/>
                  </a:cxn>
                  <a:cxn ang="0">
                    <a:pos x="46" y="1"/>
                  </a:cxn>
                  <a:cxn ang="0">
                    <a:pos x="66" y="5"/>
                  </a:cxn>
                  <a:cxn ang="0">
                    <a:pos x="75" y="2"/>
                  </a:cxn>
                  <a:cxn ang="0">
                    <a:pos x="84" y="13"/>
                  </a:cxn>
                  <a:cxn ang="0">
                    <a:pos x="80" y="41"/>
                  </a:cxn>
                  <a:cxn ang="0">
                    <a:pos x="62" y="43"/>
                  </a:cxn>
                  <a:cxn ang="0">
                    <a:pos x="48" y="41"/>
                  </a:cxn>
                  <a:cxn ang="0">
                    <a:pos x="51" y="36"/>
                  </a:cxn>
                  <a:cxn ang="0">
                    <a:pos x="51" y="32"/>
                  </a:cxn>
                  <a:cxn ang="0">
                    <a:pos x="62" y="25"/>
                  </a:cxn>
                  <a:cxn ang="0">
                    <a:pos x="57" y="24"/>
                  </a:cxn>
                  <a:cxn ang="0">
                    <a:pos x="25" y="28"/>
                  </a:cxn>
                  <a:cxn ang="0">
                    <a:pos x="20" y="23"/>
                  </a:cxn>
                  <a:cxn ang="0">
                    <a:pos x="13" y="23"/>
                  </a:cxn>
                  <a:cxn ang="0">
                    <a:pos x="12" y="19"/>
                  </a:cxn>
                  <a:cxn ang="0">
                    <a:pos x="1" y="14"/>
                  </a:cxn>
                  <a:cxn ang="0">
                    <a:pos x="1" y="6"/>
                  </a:cxn>
                  <a:cxn ang="0">
                    <a:pos x="4" y="11"/>
                  </a:cxn>
                </a:cxnLst>
                <a:rect l="0" t="0" r="r" b="b"/>
                <a:pathLst>
                  <a:path w="84" h="45">
                    <a:moveTo>
                      <a:pt x="4" y="11"/>
                    </a:moveTo>
                    <a:cubicBezTo>
                      <a:pt x="2" y="9"/>
                      <a:pt x="0" y="6"/>
                      <a:pt x="0" y="2"/>
                    </a:cubicBezTo>
                    <a:cubicBezTo>
                      <a:pt x="1" y="2"/>
                      <a:pt x="3" y="2"/>
                      <a:pt x="5" y="2"/>
                    </a:cubicBezTo>
                    <a:cubicBezTo>
                      <a:pt x="18" y="2"/>
                      <a:pt x="24" y="24"/>
                      <a:pt x="38" y="20"/>
                    </a:cubicBezTo>
                    <a:cubicBezTo>
                      <a:pt x="35" y="18"/>
                      <a:pt x="31" y="15"/>
                      <a:pt x="29" y="13"/>
                    </a:cubicBezTo>
                    <a:cubicBezTo>
                      <a:pt x="29" y="8"/>
                      <a:pt x="29" y="8"/>
                      <a:pt x="29" y="8"/>
                    </a:cubicBezTo>
                    <a:cubicBezTo>
                      <a:pt x="39" y="8"/>
                      <a:pt x="43" y="17"/>
                      <a:pt x="54" y="17"/>
                    </a:cubicBezTo>
                    <a:cubicBezTo>
                      <a:pt x="54" y="8"/>
                      <a:pt x="54" y="8"/>
                      <a:pt x="54" y="8"/>
                    </a:cubicBezTo>
                    <a:cubicBezTo>
                      <a:pt x="46" y="8"/>
                      <a:pt x="40" y="8"/>
                      <a:pt x="38" y="1"/>
                    </a:cubicBezTo>
                    <a:cubicBezTo>
                      <a:pt x="41" y="0"/>
                      <a:pt x="43" y="1"/>
                      <a:pt x="46" y="1"/>
                    </a:cubicBezTo>
                    <a:cubicBezTo>
                      <a:pt x="53" y="1"/>
                      <a:pt x="58" y="5"/>
                      <a:pt x="66" y="5"/>
                    </a:cubicBezTo>
                    <a:cubicBezTo>
                      <a:pt x="69" y="5"/>
                      <a:pt x="71" y="2"/>
                      <a:pt x="75" y="2"/>
                    </a:cubicBezTo>
                    <a:cubicBezTo>
                      <a:pt x="83" y="2"/>
                      <a:pt x="84" y="6"/>
                      <a:pt x="84" y="13"/>
                    </a:cubicBezTo>
                    <a:cubicBezTo>
                      <a:pt x="84" y="23"/>
                      <a:pt x="78" y="28"/>
                      <a:pt x="80" y="41"/>
                    </a:cubicBezTo>
                    <a:cubicBezTo>
                      <a:pt x="73" y="43"/>
                      <a:pt x="64" y="43"/>
                      <a:pt x="62" y="43"/>
                    </a:cubicBezTo>
                    <a:cubicBezTo>
                      <a:pt x="60" y="43"/>
                      <a:pt x="48" y="45"/>
                      <a:pt x="48" y="41"/>
                    </a:cubicBezTo>
                    <a:cubicBezTo>
                      <a:pt x="48" y="39"/>
                      <a:pt x="50" y="37"/>
                      <a:pt x="51" y="36"/>
                    </a:cubicBezTo>
                    <a:cubicBezTo>
                      <a:pt x="51" y="35"/>
                      <a:pt x="51" y="33"/>
                      <a:pt x="51" y="32"/>
                    </a:cubicBezTo>
                    <a:cubicBezTo>
                      <a:pt x="51" y="28"/>
                      <a:pt x="60" y="28"/>
                      <a:pt x="62" y="25"/>
                    </a:cubicBezTo>
                    <a:cubicBezTo>
                      <a:pt x="61" y="24"/>
                      <a:pt x="59" y="24"/>
                      <a:pt x="57" y="24"/>
                    </a:cubicBezTo>
                    <a:cubicBezTo>
                      <a:pt x="49" y="24"/>
                      <a:pt x="34" y="28"/>
                      <a:pt x="25" y="28"/>
                    </a:cubicBezTo>
                    <a:cubicBezTo>
                      <a:pt x="22" y="28"/>
                      <a:pt x="20" y="26"/>
                      <a:pt x="20" y="23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7" y="20"/>
                      <a:pt x="4" y="17"/>
                      <a:pt x="1" y="14"/>
                    </a:cubicBezTo>
                    <a:cubicBezTo>
                      <a:pt x="1" y="6"/>
                      <a:pt x="1" y="6"/>
                      <a:pt x="1" y="6"/>
                    </a:cubicBezTo>
                    <a:lnTo>
                      <a:pt x="4" y="1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31" name="Freeform 65"/>
              <p:cNvSpPr>
                <a:spLocks/>
              </p:cNvSpPr>
              <p:nvPr/>
            </p:nvSpPr>
            <p:spPr bwMode="auto">
              <a:xfrm>
                <a:off x="2287265" y="1815997"/>
                <a:ext cx="79910" cy="46775"/>
              </a:xfrm>
              <a:custGeom>
                <a:avLst/>
                <a:gdLst/>
                <a:ahLst/>
                <a:cxnLst>
                  <a:cxn ang="0">
                    <a:pos x="38" y="29"/>
                  </a:cxn>
                  <a:cxn ang="0">
                    <a:pos x="0" y="16"/>
                  </a:cxn>
                  <a:cxn ang="0">
                    <a:pos x="9" y="14"/>
                  </a:cxn>
                  <a:cxn ang="0">
                    <a:pos x="22" y="0"/>
                  </a:cxn>
                  <a:cxn ang="0">
                    <a:pos x="49" y="22"/>
                  </a:cxn>
                  <a:cxn ang="0">
                    <a:pos x="38" y="29"/>
                  </a:cxn>
                </a:cxnLst>
                <a:rect l="0" t="0" r="r" b="b"/>
                <a:pathLst>
                  <a:path w="49" h="29">
                    <a:moveTo>
                      <a:pt x="38" y="29"/>
                    </a:moveTo>
                    <a:cubicBezTo>
                      <a:pt x="32" y="29"/>
                      <a:pt x="0" y="17"/>
                      <a:pt x="0" y="16"/>
                    </a:cubicBezTo>
                    <a:cubicBezTo>
                      <a:pt x="0" y="12"/>
                      <a:pt x="8" y="14"/>
                      <a:pt x="9" y="14"/>
                    </a:cubicBezTo>
                    <a:cubicBezTo>
                      <a:pt x="15" y="12"/>
                      <a:pt x="13" y="0"/>
                      <a:pt x="22" y="0"/>
                    </a:cubicBezTo>
                    <a:cubicBezTo>
                      <a:pt x="28" y="0"/>
                      <a:pt x="46" y="16"/>
                      <a:pt x="49" y="22"/>
                    </a:cubicBezTo>
                    <a:cubicBezTo>
                      <a:pt x="45" y="25"/>
                      <a:pt x="43" y="29"/>
                      <a:pt x="38" y="2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32" name="Freeform 66"/>
              <p:cNvSpPr>
                <a:spLocks/>
              </p:cNvSpPr>
              <p:nvPr/>
            </p:nvSpPr>
            <p:spPr bwMode="auto">
              <a:xfrm>
                <a:off x="2365225" y="1646438"/>
                <a:ext cx="105246" cy="85753"/>
              </a:xfrm>
              <a:custGeom>
                <a:avLst/>
                <a:gdLst/>
                <a:ahLst/>
                <a:cxnLst>
                  <a:cxn ang="0">
                    <a:pos x="65" y="11"/>
                  </a:cxn>
                  <a:cxn ang="0">
                    <a:pos x="57" y="18"/>
                  </a:cxn>
                  <a:cxn ang="0">
                    <a:pos x="32" y="35"/>
                  </a:cxn>
                  <a:cxn ang="0">
                    <a:pos x="20" y="38"/>
                  </a:cxn>
                  <a:cxn ang="0">
                    <a:pos x="25" y="38"/>
                  </a:cxn>
                  <a:cxn ang="0">
                    <a:pos x="15" y="53"/>
                  </a:cxn>
                  <a:cxn ang="0">
                    <a:pos x="6" y="53"/>
                  </a:cxn>
                  <a:cxn ang="0">
                    <a:pos x="7" y="40"/>
                  </a:cxn>
                  <a:cxn ang="0">
                    <a:pos x="0" y="19"/>
                  </a:cxn>
                  <a:cxn ang="0">
                    <a:pos x="0" y="11"/>
                  </a:cxn>
                  <a:cxn ang="0">
                    <a:pos x="10" y="11"/>
                  </a:cxn>
                  <a:cxn ang="0">
                    <a:pos x="10" y="7"/>
                  </a:cxn>
                  <a:cxn ang="0">
                    <a:pos x="22" y="0"/>
                  </a:cxn>
                  <a:cxn ang="0">
                    <a:pos x="65" y="5"/>
                  </a:cxn>
                  <a:cxn ang="0">
                    <a:pos x="65" y="11"/>
                  </a:cxn>
                </a:cxnLst>
                <a:rect l="0" t="0" r="r" b="b"/>
                <a:pathLst>
                  <a:path w="65" h="53">
                    <a:moveTo>
                      <a:pt x="65" y="11"/>
                    </a:moveTo>
                    <a:cubicBezTo>
                      <a:pt x="65" y="12"/>
                      <a:pt x="57" y="18"/>
                      <a:pt x="57" y="18"/>
                    </a:cubicBezTo>
                    <a:cubicBezTo>
                      <a:pt x="51" y="26"/>
                      <a:pt x="45" y="35"/>
                      <a:pt x="32" y="35"/>
                    </a:cubicBezTo>
                    <a:cubicBezTo>
                      <a:pt x="22" y="35"/>
                      <a:pt x="22" y="30"/>
                      <a:pt x="20" y="38"/>
                    </a:cubicBezTo>
                    <a:cubicBezTo>
                      <a:pt x="25" y="38"/>
                      <a:pt x="25" y="38"/>
                      <a:pt x="25" y="38"/>
                    </a:cubicBezTo>
                    <a:cubicBezTo>
                      <a:pt x="24" y="46"/>
                      <a:pt x="21" y="48"/>
                      <a:pt x="15" y="53"/>
                    </a:cubicBezTo>
                    <a:cubicBezTo>
                      <a:pt x="6" y="53"/>
                      <a:pt x="6" y="53"/>
                      <a:pt x="6" y="53"/>
                    </a:cubicBezTo>
                    <a:cubicBezTo>
                      <a:pt x="6" y="47"/>
                      <a:pt x="6" y="42"/>
                      <a:pt x="7" y="40"/>
                    </a:cubicBezTo>
                    <a:cubicBezTo>
                      <a:pt x="0" y="33"/>
                      <a:pt x="3" y="27"/>
                      <a:pt x="0" y="19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3" y="11"/>
                      <a:pt x="8" y="11"/>
                      <a:pt x="10" y="11"/>
                    </a:cubicBezTo>
                    <a:cubicBezTo>
                      <a:pt x="9" y="11"/>
                      <a:pt x="10" y="8"/>
                      <a:pt x="10" y="7"/>
                    </a:cubicBezTo>
                    <a:cubicBezTo>
                      <a:pt x="10" y="6"/>
                      <a:pt x="13" y="0"/>
                      <a:pt x="22" y="0"/>
                    </a:cubicBezTo>
                    <a:cubicBezTo>
                      <a:pt x="37" y="0"/>
                      <a:pt x="49" y="5"/>
                      <a:pt x="65" y="5"/>
                    </a:cubicBezTo>
                    <a:cubicBezTo>
                      <a:pt x="65" y="8"/>
                      <a:pt x="65" y="9"/>
                      <a:pt x="65" y="1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33" name="Freeform 67"/>
              <p:cNvSpPr>
                <a:spLocks/>
              </p:cNvSpPr>
              <p:nvPr/>
            </p:nvSpPr>
            <p:spPr bwMode="auto">
              <a:xfrm>
                <a:off x="2148886" y="1492473"/>
                <a:ext cx="35082" cy="29235"/>
              </a:xfrm>
              <a:custGeom>
                <a:avLst/>
                <a:gdLst/>
                <a:ahLst/>
                <a:cxnLst>
                  <a:cxn ang="0">
                    <a:pos x="21" y="12"/>
                  </a:cxn>
                  <a:cxn ang="0">
                    <a:pos x="15" y="18"/>
                  </a:cxn>
                  <a:cxn ang="0">
                    <a:pos x="0" y="0"/>
                  </a:cxn>
                  <a:cxn ang="0">
                    <a:pos x="21" y="12"/>
                  </a:cxn>
                </a:cxnLst>
                <a:rect l="0" t="0" r="r" b="b"/>
                <a:pathLst>
                  <a:path w="21" h="18">
                    <a:moveTo>
                      <a:pt x="21" y="12"/>
                    </a:moveTo>
                    <a:cubicBezTo>
                      <a:pt x="21" y="16"/>
                      <a:pt x="18" y="18"/>
                      <a:pt x="15" y="18"/>
                    </a:cubicBezTo>
                    <a:cubicBezTo>
                      <a:pt x="10" y="18"/>
                      <a:pt x="0" y="6"/>
                      <a:pt x="0" y="0"/>
                    </a:cubicBezTo>
                    <a:cubicBezTo>
                      <a:pt x="11" y="0"/>
                      <a:pt x="12" y="9"/>
                      <a:pt x="21" y="1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34" name="Freeform 68"/>
              <p:cNvSpPr>
                <a:spLocks/>
              </p:cNvSpPr>
              <p:nvPr/>
            </p:nvSpPr>
            <p:spPr bwMode="auto">
              <a:xfrm>
                <a:off x="2170324" y="1589920"/>
                <a:ext cx="23388" cy="19489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5" y="6"/>
                  </a:cxn>
                  <a:cxn ang="0">
                    <a:pos x="9" y="12"/>
                  </a:cxn>
                  <a:cxn ang="0">
                    <a:pos x="0" y="12"/>
                  </a:cxn>
                  <a:cxn ang="0">
                    <a:pos x="12" y="0"/>
                  </a:cxn>
                </a:cxnLst>
                <a:rect l="0" t="0" r="r" b="b"/>
                <a:pathLst>
                  <a:path w="15" h="12">
                    <a:moveTo>
                      <a:pt x="12" y="0"/>
                    </a:moveTo>
                    <a:cubicBezTo>
                      <a:pt x="13" y="2"/>
                      <a:pt x="15" y="3"/>
                      <a:pt x="15" y="6"/>
                    </a:cubicBezTo>
                    <a:cubicBezTo>
                      <a:pt x="15" y="12"/>
                      <a:pt x="11" y="12"/>
                      <a:pt x="9" y="12"/>
                    </a:cubicBezTo>
                    <a:cubicBezTo>
                      <a:pt x="4" y="12"/>
                      <a:pt x="3" y="11"/>
                      <a:pt x="0" y="12"/>
                    </a:cubicBezTo>
                    <a:cubicBezTo>
                      <a:pt x="2" y="4"/>
                      <a:pt x="6" y="2"/>
                      <a:pt x="12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35" name="Freeform 69"/>
              <p:cNvSpPr>
                <a:spLocks/>
              </p:cNvSpPr>
              <p:nvPr/>
            </p:nvSpPr>
            <p:spPr bwMode="auto">
              <a:xfrm>
                <a:off x="2156682" y="1420361"/>
                <a:ext cx="134482" cy="70162"/>
              </a:xfrm>
              <a:custGeom>
                <a:avLst/>
                <a:gdLst/>
                <a:ahLst/>
                <a:cxnLst>
                  <a:cxn ang="0">
                    <a:pos x="54" y="32"/>
                  </a:cxn>
                  <a:cxn ang="0">
                    <a:pos x="33" y="30"/>
                  </a:cxn>
                  <a:cxn ang="0">
                    <a:pos x="19" y="29"/>
                  </a:cxn>
                  <a:cxn ang="0">
                    <a:pos x="7" y="25"/>
                  </a:cxn>
                  <a:cxn ang="0">
                    <a:pos x="20" y="20"/>
                  </a:cxn>
                  <a:cxn ang="0">
                    <a:pos x="20" y="15"/>
                  </a:cxn>
                  <a:cxn ang="0">
                    <a:pos x="5" y="15"/>
                  </a:cxn>
                  <a:cxn ang="0">
                    <a:pos x="8" y="10"/>
                  </a:cxn>
                  <a:cxn ang="0">
                    <a:pos x="0" y="3"/>
                  </a:cxn>
                  <a:cxn ang="0">
                    <a:pos x="14" y="0"/>
                  </a:cxn>
                  <a:cxn ang="0">
                    <a:pos x="31" y="8"/>
                  </a:cxn>
                  <a:cxn ang="0">
                    <a:pos x="40" y="4"/>
                  </a:cxn>
                  <a:cxn ang="0">
                    <a:pos x="53" y="15"/>
                  </a:cxn>
                  <a:cxn ang="0">
                    <a:pos x="60" y="11"/>
                  </a:cxn>
                  <a:cxn ang="0">
                    <a:pos x="73" y="21"/>
                  </a:cxn>
                  <a:cxn ang="0">
                    <a:pos x="70" y="26"/>
                  </a:cxn>
                  <a:cxn ang="0">
                    <a:pos x="82" y="37"/>
                  </a:cxn>
                  <a:cxn ang="0">
                    <a:pos x="74" y="43"/>
                  </a:cxn>
                  <a:cxn ang="0">
                    <a:pos x="54" y="32"/>
                  </a:cxn>
                </a:cxnLst>
                <a:rect l="0" t="0" r="r" b="b"/>
                <a:pathLst>
                  <a:path w="82" h="43">
                    <a:moveTo>
                      <a:pt x="54" y="32"/>
                    </a:moveTo>
                    <a:cubicBezTo>
                      <a:pt x="46" y="32"/>
                      <a:pt x="41" y="29"/>
                      <a:pt x="33" y="30"/>
                    </a:cubicBezTo>
                    <a:cubicBezTo>
                      <a:pt x="31" y="26"/>
                      <a:pt x="25" y="29"/>
                      <a:pt x="19" y="29"/>
                    </a:cubicBezTo>
                    <a:cubicBezTo>
                      <a:pt x="13" y="29"/>
                      <a:pt x="11" y="29"/>
                      <a:pt x="7" y="25"/>
                    </a:cubicBezTo>
                    <a:cubicBezTo>
                      <a:pt x="11" y="21"/>
                      <a:pt x="15" y="22"/>
                      <a:pt x="20" y="20"/>
                    </a:cubicBezTo>
                    <a:cubicBezTo>
                      <a:pt x="19" y="18"/>
                      <a:pt x="19" y="16"/>
                      <a:pt x="20" y="15"/>
                    </a:cubicBezTo>
                    <a:cubicBezTo>
                      <a:pt x="10" y="15"/>
                      <a:pt x="8" y="17"/>
                      <a:pt x="5" y="15"/>
                    </a:cubicBezTo>
                    <a:cubicBezTo>
                      <a:pt x="6" y="14"/>
                      <a:pt x="7" y="12"/>
                      <a:pt x="8" y="10"/>
                    </a:cubicBezTo>
                    <a:cubicBezTo>
                      <a:pt x="2" y="10"/>
                      <a:pt x="0" y="9"/>
                      <a:pt x="0" y="3"/>
                    </a:cubicBezTo>
                    <a:cubicBezTo>
                      <a:pt x="6" y="3"/>
                      <a:pt x="9" y="0"/>
                      <a:pt x="14" y="0"/>
                    </a:cubicBezTo>
                    <a:cubicBezTo>
                      <a:pt x="24" y="0"/>
                      <a:pt x="26" y="8"/>
                      <a:pt x="31" y="8"/>
                    </a:cubicBezTo>
                    <a:cubicBezTo>
                      <a:pt x="35" y="8"/>
                      <a:pt x="36" y="4"/>
                      <a:pt x="40" y="4"/>
                    </a:cubicBezTo>
                    <a:cubicBezTo>
                      <a:pt x="49" y="4"/>
                      <a:pt x="48" y="15"/>
                      <a:pt x="53" y="15"/>
                    </a:cubicBezTo>
                    <a:cubicBezTo>
                      <a:pt x="56" y="15"/>
                      <a:pt x="57" y="11"/>
                      <a:pt x="60" y="11"/>
                    </a:cubicBezTo>
                    <a:cubicBezTo>
                      <a:pt x="66" y="11"/>
                      <a:pt x="71" y="19"/>
                      <a:pt x="73" y="21"/>
                    </a:cubicBezTo>
                    <a:cubicBezTo>
                      <a:pt x="72" y="22"/>
                      <a:pt x="70" y="24"/>
                      <a:pt x="70" y="26"/>
                    </a:cubicBezTo>
                    <a:cubicBezTo>
                      <a:pt x="73" y="29"/>
                      <a:pt x="82" y="33"/>
                      <a:pt x="82" y="37"/>
                    </a:cubicBezTo>
                    <a:cubicBezTo>
                      <a:pt x="82" y="42"/>
                      <a:pt x="77" y="43"/>
                      <a:pt x="74" y="43"/>
                    </a:cubicBezTo>
                    <a:cubicBezTo>
                      <a:pt x="63" y="43"/>
                      <a:pt x="64" y="32"/>
                      <a:pt x="54" y="3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36" name="Freeform 70"/>
              <p:cNvSpPr>
                <a:spLocks/>
              </p:cNvSpPr>
              <p:nvPr/>
            </p:nvSpPr>
            <p:spPr bwMode="auto">
              <a:xfrm>
                <a:off x="2209304" y="1480779"/>
                <a:ext cx="37032" cy="11694"/>
              </a:xfrm>
              <a:custGeom>
                <a:avLst/>
                <a:gdLst/>
                <a:ahLst/>
                <a:cxnLst>
                  <a:cxn ang="0">
                    <a:pos x="8" y="7"/>
                  </a:cxn>
                  <a:cxn ang="0">
                    <a:pos x="12" y="0"/>
                  </a:cxn>
                  <a:cxn ang="0">
                    <a:pos x="23" y="4"/>
                  </a:cxn>
                  <a:cxn ang="0">
                    <a:pos x="8" y="7"/>
                  </a:cxn>
                </a:cxnLst>
                <a:rect l="0" t="0" r="r" b="b"/>
                <a:pathLst>
                  <a:path w="23" h="7">
                    <a:moveTo>
                      <a:pt x="8" y="7"/>
                    </a:moveTo>
                    <a:cubicBezTo>
                      <a:pt x="0" y="7"/>
                      <a:pt x="11" y="0"/>
                      <a:pt x="12" y="0"/>
                    </a:cubicBezTo>
                    <a:cubicBezTo>
                      <a:pt x="17" y="0"/>
                      <a:pt x="19" y="3"/>
                      <a:pt x="23" y="4"/>
                    </a:cubicBezTo>
                    <a:cubicBezTo>
                      <a:pt x="20" y="7"/>
                      <a:pt x="15" y="7"/>
                      <a:pt x="8" y="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37" name="Freeform 71"/>
              <p:cNvSpPr>
                <a:spLocks/>
              </p:cNvSpPr>
              <p:nvPr/>
            </p:nvSpPr>
            <p:spPr bwMode="auto">
              <a:xfrm>
                <a:off x="2341837" y="1523656"/>
                <a:ext cx="352771" cy="111090"/>
              </a:xfrm>
              <a:custGeom>
                <a:avLst/>
                <a:gdLst/>
                <a:ahLst/>
                <a:cxnLst>
                  <a:cxn ang="0">
                    <a:pos x="215" y="45"/>
                  </a:cxn>
                  <a:cxn ang="0">
                    <a:pos x="210" y="51"/>
                  </a:cxn>
                  <a:cxn ang="0">
                    <a:pos x="216" y="52"/>
                  </a:cxn>
                  <a:cxn ang="0">
                    <a:pos x="179" y="67"/>
                  </a:cxn>
                  <a:cxn ang="0">
                    <a:pos x="170" y="60"/>
                  </a:cxn>
                  <a:cxn ang="0">
                    <a:pos x="159" y="66"/>
                  </a:cxn>
                  <a:cxn ang="0">
                    <a:pos x="124" y="66"/>
                  </a:cxn>
                  <a:cxn ang="0">
                    <a:pos x="102" y="60"/>
                  </a:cxn>
                  <a:cxn ang="0">
                    <a:pos x="97" y="60"/>
                  </a:cxn>
                  <a:cxn ang="0">
                    <a:pos x="84" y="67"/>
                  </a:cxn>
                  <a:cxn ang="0">
                    <a:pos x="53" y="47"/>
                  </a:cxn>
                  <a:cxn ang="0">
                    <a:pos x="58" y="40"/>
                  </a:cxn>
                  <a:cxn ang="0">
                    <a:pos x="40" y="18"/>
                  </a:cxn>
                  <a:cxn ang="0">
                    <a:pos x="32" y="22"/>
                  </a:cxn>
                  <a:cxn ang="0">
                    <a:pos x="0" y="7"/>
                  </a:cxn>
                  <a:cxn ang="0">
                    <a:pos x="13" y="0"/>
                  </a:cxn>
                  <a:cxn ang="0">
                    <a:pos x="51" y="15"/>
                  </a:cxn>
                  <a:cxn ang="0">
                    <a:pos x="60" y="12"/>
                  </a:cxn>
                  <a:cxn ang="0">
                    <a:pos x="68" y="12"/>
                  </a:cxn>
                  <a:cxn ang="0">
                    <a:pos x="89" y="25"/>
                  </a:cxn>
                  <a:cxn ang="0">
                    <a:pos x="71" y="25"/>
                  </a:cxn>
                  <a:cxn ang="0">
                    <a:pos x="91" y="35"/>
                  </a:cxn>
                  <a:cxn ang="0">
                    <a:pos x="88" y="38"/>
                  </a:cxn>
                  <a:cxn ang="0">
                    <a:pos x="95" y="40"/>
                  </a:cxn>
                  <a:cxn ang="0">
                    <a:pos x="125" y="45"/>
                  </a:cxn>
                  <a:cxn ang="0">
                    <a:pos x="181" y="34"/>
                  </a:cxn>
                  <a:cxn ang="0">
                    <a:pos x="216" y="46"/>
                  </a:cxn>
                  <a:cxn ang="0">
                    <a:pos x="211" y="47"/>
                  </a:cxn>
                  <a:cxn ang="0">
                    <a:pos x="215" y="45"/>
                  </a:cxn>
                </a:cxnLst>
                <a:rect l="0" t="0" r="r" b="b"/>
                <a:pathLst>
                  <a:path w="216" h="68">
                    <a:moveTo>
                      <a:pt x="215" y="45"/>
                    </a:moveTo>
                    <a:cubicBezTo>
                      <a:pt x="213" y="46"/>
                      <a:pt x="211" y="48"/>
                      <a:pt x="210" y="51"/>
                    </a:cubicBezTo>
                    <a:cubicBezTo>
                      <a:pt x="213" y="52"/>
                      <a:pt x="216" y="52"/>
                      <a:pt x="216" y="52"/>
                    </a:cubicBezTo>
                    <a:cubicBezTo>
                      <a:pt x="215" y="67"/>
                      <a:pt x="195" y="67"/>
                      <a:pt x="179" y="67"/>
                    </a:cubicBezTo>
                    <a:cubicBezTo>
                      <a:pt x="174" y="67"/>
                      <a:pt x="171" y="64"/>
                      <a:pt x="170" y="60"/>
                    </a:cubicBezTo>
                    <a:cubicBezTo>
                      <a:pt x="164" y="61"/>
                      <a:pt x="163" y="64"/>
                      <a:pt x="159" y="66"/>
                    </a:cubicBezTo>
                    <a:cubicBezTo>
                      <a:pt x="124" y="66"/>
                      <a:pt x="124" y="66"/>
                      <a:pt x="124" y="66"/>
                    </a:cubicBezTo>
                    <a:cubicBezTo>
                      <a:pt x="115" y="68"/>
                      <a:pt x="101" y="67"/>
                      <a:pt x="102" y="60"/>
                    </a:cubicBezTo>
                    <a:cubicBezTo>
                      <a:pt x="97" y="60"/>
                      <a:pt x="97" y="60"/>
                      <a:pt x="97" y="60"/>
                    </a:cubicBezTo>
                    <a:cubicBezTo>
                      <a:pt x="95" y="62"/>
                      <a:pt x="88" y="67"/>
                      <a:pt x="84" y="67"/>
                    </a:cubicBezTo>
                    <a:cubicBezTo>
                      <a:pt x="75" y="67"/>
                      <a:pt x="53" y="56"/>
                      <a:pt x="53" y="47"/>
                    </a:cubicBezTo>
                    <a:cubicBezTo>
                      <a:pt x="53" y="44"/>
                      <a:pt x="56" y="41"/>
                      <a:pt x="58" y="40"/>
                    </a:cubicBezTo>
                    <a:cubicBezTo>
                      <a:pt x="50" y="32"/>
                      <a:pt x="48" y="25"/>
                      <a:pt x="40" y="18"/>
                    </a:cubicBezTo>
                    <a:cubicBezTo>
                      <a:pt x="38" y="20"/>
                      <a:pt x="35" y="22"/>
                      <a:pt x="32" y="22"/>
                    </a:cubicBezTo>
                    <a:cubicBezTo>
                      <a:pt x="27" y="22"/>
                      <a:pt x="0" y="11"/>
                      <a:pt x="0" y="7"/>
                    </a:cubicBezTo>
                    <a:cubicBezTo>
                      <a:pt x="0" y="0"/>
                      <a:pt x="8" y="0"/>
                      <a:pt x="13" y="0"/>
                    </a:cubicBezTo>
                    <a:cubicBezTo>
                      <a:pt x="33" y="0"/>
                      <a:pt x="36" y="15"/>
                      <a:pt x="51" y="15"/>
                    </a:cubicBezTo>
                    <a:cubicBezTo>
                      <a:pt x="56" y="15"/>
                      <a:pt x="58" y="15"/>
                      <a:pt x="60" y="12"/>
                    </a:cubicBezTo>
                    <a:cubicBezTo>
                      <a:pt x="63" y="12"/>
                      <a:pt x="68" y="12"/>
                      <a:pt x="68" y="12"/>
                    </a:cubicBezTo>
                    <a:cubicBezTo>
                      <a:pt x="65" y="22"/>
                      <a:pt x="85" y="19"/>
                      <a:pt x="89" y="25"/>
                    </a:cubicBezTo>
                    <a:cubicBezTo>
                      <a:pt x="71" y="25"/>
                      <a:pt x="71" y="25"/>
                      <a:pt x="71" y="25"/>
                    </a:cubicBezTo>
                    <a:cubicBezTo>
                      <a:pt x="74" y="37"/>
                      <a:pt x="85" y="30"/>
                      <a:pt x="91" y="35"/>
                    </a:cubicBezTo>
                    <a:cubicBezTo>
                      <a:pt x="90" y="36"/>
                      <a:pt x="88" y="36"/>
                      <a:pt x="88" y="38"/>
                    </a:cubicBezTo>
                    <a:cubicBezTo>
                      <a:pt x="88" y="44"/>
                      <a:pt x="93" y="41"/>
                      <a:pt x="95" y="40"/>
                    </a:cubicBezTo>
                    <a:cubicBezTo>
                      <a:pt x="106" y="42"/>
                      <a:pt x="114" y="45"/>
                      <a:pt x="125" y="45"/>
                    </a:cubicBezTo>
                    <a:cubicBezTo>
                      <a:pt x="150" y="45"/>
                      <a:pt x="158" y="34"/>
                      <a:pt x="181" y="34"/>
                    </a:cubicBezTo>
                    <a:cubicBezTo>
                      <a:pt x="198" y="34"/>
                      <a:pt x="210" y="35"/>
                      <a:pt x="216" y="46"/>
                    </a:cubicBezTo>
                    <a:cubicBezTo>
                      <a:pt x="215" y="47"/>
                      <a:pt x="213" y="47"/>
                      <a:pt x="211" y="47"/>
                    </a:cubicBezTo>
                    <a:lnTo>
                      <a:pt x="215" y="4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38" name="Freeform 72"/>
              <p:cNvSpPr>
                <a:spLocks/>
              </p:cNvSpPr>
              <p:nvPr/>
            </p:nvSpPr>
            <p:spPr bwMode="auto">
              <a:xfrm>
                <a:off x="2345735" y="1582124"/>
                <a:ext cx="60420" cy="46775"/>
              </a:xfrm>
              <a:custGeom>
                <a:avLst/>
                <a:gdLst/>
                <a:ahLst/>
                <a:cxnLst>
                  <a:cxn ang="0">
                    <a:pos x="6" y="10"/>
                  </a:cxn>
                  <a:cxn ang="0">
                    <a:pos x="19" y="0"/>
                  </a:cxn>
                  <a:cxn ang="0">
                    <a:pos x="37" y="15"/>
                  </a:cxn>
                  <a:cxn ang="0">
                    <a:pos x="29" y="29"/>
                  </a:cxn>
                  <a:cxn ang="0">
                    <a:pos x="0" y="17"/>
                  </a:cxn>
                  <a:cxn ang="0">
                    <a:pos x="6" y="10"/>
                  </a:cxn>
                </a:cxnLst>
                <a:rect l="0" t="0" r="r" b="b"/>
                <a:pathLst>
                  <a:path w="37" h="29">
                    <a:moveTo>
                      <a:pt x="6" y="10"/>
                    </a:moveTo>
                    <a:cubicBezTo>
                      <a:pt x="10" y="10"/>
                      <a:pt x="9" y="0"/>
                      <a:pt x="19" y="0"/>
                    </a:cubicBezTo>
                    <a:cubicBezTo>
                      <a:pt x="27" y="0"/>
                      <a:pt x="37" y="9"/>
                      <a:pt x="37" y="15"/>
                    </a:cubicBezTo>
                    <a:cubicBezTo>
                      <a:pt x="37" y="22"/>
                      <a:pt x="35" y="29"/>
                      <a:pt x="29" y="29"/>
                    </a:cubicBezTo>
                    <a:cubicBezTo>
                      <a:pt x="25" y="29"/>
                      <a:pt x="0" y="17"/>
                      <a:pt x="0" y="17"/>
                    </a:cubicBezTo>
                    <a:cubicBezTo>
                      <a:pt x="0" y="13"/>
                      <a:pt x="5" y="10"/>
                      <a:pt x="6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39" name="Freeform 73"/>
              <p:cNvSpPr>
                <a:spLocks/>
              </p:cNvSpPr>
              <p:nvPr/>
            </p:nvSpPr>
            <p:spPr bwMode="auto">
              <a:xfrm>
                <a:off x="2353531" y="1492473"/>
                <a:ext cx="56522" cy="15592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35" y="0"/>
                  </a:cxn>
                  <a:cxn ang="0">
                    <a:pos x="35" y="6"/>
                  </a:cxn>
                  <a:cxn ang="0">
                    <a:pos x="28" y="10"/>
                  </a:cxn>
                  <a:cxn ang="0">
                    <a:pos x="0" y="5"/>
                  </a:cxn>
                  <a:cxn ang="0">
                    <a:pos x="29" y="0"/>
                  </a:cxn>
                </a:cxnLst>
                <a:rect l="0" t="0" r="r" b="b"/>
                <a:pathLst>
                  <a:path w="35" h="10">
                    <a:moveTo>
                      <a:pt x="29" y="0"/>
                    </a:moveTo>
                    <a:cubicBezTo>
                      <a:pt x="34" y="0"/>
                      <a:pt x="30" y="1"/>
                      <a:pt x="35" y="0"/>
                    </a:cubicBezTo>
                    <a:cubicBezTo>
                      <a:pt x="35" y="3"/>
                      <a:pt x="35" y="5"/>
                      <a:pt x="35" y="6"/>
                    </a:cubicBezTo>
                    <a:cubicBezTo>
                      <a:pt x="35" y="8"/>
                      <a:pt x="32" y="10"/>
                      <a:pt x="28" y="10"/>
                    </a:cubicBezTo>
                    <a:cubicBezTo>
                      <a:pt x="26" y="10"/>
                      <a:pt x="0" y="5"/>
                      <a:pt x="0" y="5"/>
                    </a:cubicBezTo>
                    <a:cubicBezTo>
                      <a:pt x="5" y="1"/>
                      <a:pt x="21" y="0"/>
                      <a:pt x="29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40" name="Freeform 74"/>
              <p:cNvSpPr>
                <a:spLocks/>
              </p:cNvSpPr>
              <p:nvPr/>
            </p:nvSpPr>
            <p:spPr bwMode="auto">
              <a:xfrm>
                <a:off x="2310653" y="1437903"/>
                <a:ext cx="66266" cy="54570"/>
              </a:xfrm>
              <a:custGeom>
                <a:avLst/>
                <a:gdLst/>
                <a:ahLst/>
                <a:cxnLst>
                  <a:cxn ang="0">
                    <a:pos x="10" y="28"/>
                  </a:cxn>
                  <a:cxn ang="0">
                    <a:pos x="14" y="23"/>
                  </a:cxn>
                  <a:cxn ang="0">
                    <a:pos x="0" y="7"/>
                  </a:cxn>
                  <a:cxn ang="0">
                    <a:pos x="10" y="0"/>
                  </a:cxn>
                  <a:cxn ang="0">
                    <a:pos x="25" y="7"/>
                  </a:cxn>
                  <a:cxn ang="0">
                    <a:pos x="41" y="17"/>
                  </a:cxn>
                  <a:cxn ang="0">
                    <a:pos x="41" y="28"/>
                  </a:cxn>
                  <a:cxn ang="0">
                    <a:pos x="10" y="28"/>
                  </a:cxn>
                </a:cxnLst>
                <a:rect l="0" t="0" r="r" b="b"/>
                <a:pathLst>
                  <a:path w="41" h="33">
                    <a:moveTo>
                      <a:pt x="10" y="28"/>
                    </a:moveTo>
                    <a:cubicBezTo>
                      <a:pt x="10" y="26"/>
                      <a:pt x="13" y="24"/>
                      <a:pt x="14" y="23"/>
                    </a:cubicBezTo>
                    <a:cubicBezTo>
                      <a:pt x="9" y="18"/>
                      <a:pt x="0" y="15"/>
                      <a:pt x="0" y="7"/>
                    </a:cubicBezTo>
                    <a:cubicBezTo>
                      <a:pt x="0" y="2"/>
                      <a:pt x="6" y="0"/>
                      <a:pt x="10" y="0"/>
                    </a:cubicBezTo>
                    <a:cubicBezTo>
                      <a:pt x="11" y="4"/>
                      <a:pt x="21" y="7"/>
                      <a:pt x="25" y="7"/>
                    </a:cubicBezTo>
                    <a:cubicBezTo>
                      <a:pt x="25" y="17"/>
                      <a:pt x="41" y="7"/>
                      <a:pt x="41" y="17"/>
                    </a:cubicBezTo>
                    <a:cubicBezTo>
                      <a:pt x="41" y="20"/>
                      <a:pt x="39" y="23"/>
                      <a:pt x="41" y="28"/>
                    </a:cubicBezTo>
                    <a:cubicBezTo>
                      <a:pt x="25" y="31"/>
                      <a:pt x="10" y="33"/>
                      <a:pt x="10" y="2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41" name="Freeform 75"/>
              <p:cNvSpPr>
                <a:spLocks/>
              </p:cNvSpPr>
              <p:nvPr/>
            </p:nvSpPr>
            <p:spPr bwMode="auto">
              <a:xfrm>
                <a:off x="2285316" y="1389178"/>
                <a:ext cx="25338" cy="15592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16" y="9"/>
                  </a:cxn>
                  <a:cxn ang="0">
                    <a:pos x="8" y="9"/>
                  </a:cxn>
                  <a:cxn ang="0">
                    <a:pos x="0" y="0"/>
                  </a:cxn>
                  <a:cxn ang="0">
                    <a:pos x="16" y="0"/>
                  </a:cxn>
                </a:cxnLst>
                <a:rect l="0" t="0" r="r" b="b"/>
                <a:pathLst>
                  <a:path w="16" h="9">
                    <a:moveTo>
                      <a:pt x="16" y="0"/>
                    </a:moveTo>
                    <a:cubicBezTo>
                      <a:pt x="16" y="9"/>
                      <a:pt x="16" y="9"/>
                      <a:pt x="16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6" y="7"/>
                      <a:pt x="0" y="6"/>
                      <a:pt x="0" y="0"/>
                    </a:cubicBezTo>
                    <a:cubicBezTo>
                      <a:pt x="6" y="0"/>
                      <a:pt x="13" y="0"/>
                      <a:pt x="16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42" name="Freeform 76"/>
              <p:cNvSpPr>
                <a:spLocks/>
              </p:cNvSpPr>
              <p:nvPr/>
            </p:nvSpPr>
            <p:spPr bwMode="auto">
              <a:xfrm>
                <a:off x="2355481" y="1324864"/>
                <a:ext cx="226085" cy="152017"/>
              </a:xfrm>
              <a:custGeom>
                <a:avLst/>
                <a:gdLst/>
                <a:ahLst/>
                <a:cxnLst>
                  <a:cxn ang="0">
                    <a:pos x="92" y="37"/>
                  </a:cxn>
                  <a:cxn ang="0">
                    <a:pos x="97" y="37"/>
                  </a:cxn>
                  <a:cxn ang="0">
                    <a:pos x="97" y="32"/>
                  </a:cxn>
                  <a:cxn ang="0">
                    <a:pos x="95" y="28"/>
                  </a:cxn>
                  <a:cxn ang="0">
                    <a:pos x="100" y="28"/>
                  </a:cxn>
                  <a:cxn ang="0">
                    <a:pos x="105" y="36"/>
                  </a:cxn>
                  <a:cxn ang="0">
                    <a:pos x="111" y="43"/>
                  </a:cxn>
                  <a:cxn ang="0">
                    <a:pos x="108" y="49"/>
                  </a:cxn>
                  <a:cxn ang="0">
                    <a:pos x="115" y="49"/>
                  </a:cxn>
                  <a:cxn ang="0">
                    <a:pos x="137" y="55"/>
                  </a:cxn>
                  <a:cxn ang="0">
                    <a:pos x="136" y="61"/>
                  </a:cxn>
                  <a:cxn ang="0">
                    <a:pos x="126" y="64"/>
                  </a:cxn>
                  <a:cxn ang="0">
                    <a:pos x="105" y="78"/>
                  </a:cxn>
                  <a:cxn ang="0">
                    <a:pos x="98" y="69"/>
                  </a:cxn>
                  <a:cxn ang="0">
                    <a:pos x="93" y="76"/>
                  </a:cxn>
                  <a:cxn ang="0">
                    <a:pos x="99" y="84"/>
                  </a:cxn>
                  <a:cxn ang="0">
                    <a:pos x="91" y="84"/>
                  </a:cxn>
                  <a:cxn ang="0">
                    <a:pos x="91" y="90"/>
                  </a:cxn>
                  <a:cxn ang="0">
                    <a:pos x="75" y="82"/>
                  </a:cxn>
                  <a:cxn ang="0">
                    <a:pos x="64" y="92"/>
                  </a:cxn>
                  <a:cxn ang="0">
                    <a:pos x="47" y="84"/>
                  </a:cxn>
                  <a:cxn ang="0">
                    <a:pos x="53" y="81"/>
                  </a:cxn>
                  <a:cxn ang="0">
                    <a:pos x="33" y="70"/>
                  </a:cxn>
                  <a:cxn ang="0">
                    <a:pos x="66" y="61"/>
                  </a:cxn>
                  <a:cxn ang="0">
                    <a:pos x="48" y="58"/>
                  </a:cxn>
                  <a:cxn ang="0">
                    <a:pos x="35" y="61"/>
                  </a:cxn>
                  <a:cxn ang="0">
                    <a:pos x="29" y="56"/>
                  </a:cxn>
                  <a:cxn ang="0">
                    <a:pos x="19" y="59"/>
                  </a:cxn>
                  <a:cxn ang="0">
                    <a:pos x="16" y="55"/>
                  </a:cxn>
                  <a:cxn ang="0">
                    <a:pos x="26" y="49"/>
                  </a:cxn>
                  <a:cxn ang="0">
                    <a:pos x="0" y="35"/>
                  </a:cxn>
                  <a:cxn ang="0">
                    <a:pos x="7" y="35"/>
                  </a:cxn>
                  <a:cxn ang="0">
                    <a:pos x="20" y="39"/>
                  </a:cxn>
                  <a:cxn ang="0">
                    <a:pos x="24" y="36"/>
                  </a:cxn>
                  <a:cxn ang="0">
                    <a:pos x="5" y="26"/>
                  </a:cxn>
                  <a:cxn ang="0">
                    <a:pos x="15" y="22"/>
                  </a:cxn>
                  <a:cxn ang="0">
                    <a:pos x="27" y="25"/>
                  </a:cxn>
                  <a:cxn ang="0">
                    <a:pos x="32" y="20"/>
                  </a:cxn>
                  <a:cxn ang="0">
                    <a:pos x="19" y="20"/>
                  </a:cxn>
                  <a:cxn ang="0">
                    <a:pos x="14" y="13"/>
                  </a:cxn>
                  <a:cxn ang="0">
                    <a:pos x="30" y="9"/>
                  </a:cxn>
                  <a:cxn ang="0">
                    <a:pos x="38" y="9"/>
                  </a:cxn>
                  <a:cxn ang="0">
                    <a:pos x="25" y="0"/>
                  </a:cxn>
                  <a:cxn ang="0">
                    <a:pos x="53" y="5"/>
                  </a:cxn>
                  <a:cxn ang="0">
                    <a:pos x="67" y="24"/>
                  </a:cxn>
                  <a:cxn ang="0">
                    <a:pos x="84" y="25"/>
                  </a:cxn>
                  <a:cxn ang="0">
                    <a:pos x="92" y="37"/>
                  </a:cxn>
                </a:cxnLst>
                <a:rect l="0" t="0" r="r" b="b"/>
                <a:pathLst>
                  <a:path w="138" h="92">
                    <a:moveTo>
                      <a:pt x="92" y="37"/>
                    </a:moveTo>
                    <a:cubicBezTo>
                      <a:pt x="97" y="37"/>
                      <a:pt x="97" y="37"/>
                      <a:pt x="97" y="37"/>
                    </a:cubicBezTo>
                    <a:cubicBezTo>
                      <a:pt x="97" y="32"/>
                      <a:pt x="97" y="32"/>
                      <a:pt x="97" y="32"/>
                    </a:cubicBezTo>
                    <a:cubicBezTo>
                      <a:pt x="95" y="28"/>
                      <a:pt x="95" y="28"/>
                      <a:pt x="95" y="28"/>
                    </a:cubicBezTo>
                    <a:cubicBezTo>
                      <a:pt x="97" y="28"/>
                      <a:pt x="98" y="28"/>
                      <a:pt x="100" y="28"/>
                    </a:cubicBezTo>
                    <a:cubicBezTo>
                      <a:pt x="106" y="28"/>
                      <a:pt x="105" y="31"/>
                      <a:pt x="105" y="36"/>
                    </a:cubicBezTo>
                    <a:cubicBezTo>
                      <a:pt x="105" y="39"/>
                      <a:pt x="111" y="39"/>
                      <a:pt x="111" y="43"/>
                    </a:cubicBezTo>
                    <a:cubicBezTo>
                      <a:pt x="111" y="46"/>
                      <a:pt x="108" y="46"/>
                      <a:pt x="108" y="49"/>
                    </a:cubicBezTo>
                    <a:cubicBezTo>
                      <a:pt x="108" y="53"/>
                      <a:pt x="114" y="49"/>
                      <a:pt x="115" y="49"/>
                    </a:cubicBezTo>
                    <a:cubicBezTo>
                      <a:pt x="120" y="49"/>
                      <a:pt x="131" y="54"/>
                      <a:pt x="137" y="55"/>
                    </a:cubicBezTo>
                    <a:cubicBezTo>
                      <a:pt x="137" y="58"/>
                      <a:pt x="138" y="60"/>
                      <a:pt x="136" y="61"/>
                    </a:cubicBezTo>
                    <a:cubicBezTo>
                      <a:pt x="135" y="64"/>
                      <a:pt x="130" y="63"/>
                      <a:pt x="126" y="64"/>
                    </a:cubicBezTo>
                    <a:cubicBezTo>
                      <a:pt x="117" y="65"/>
                      <a:pt x="111" y="78"/>
                      <a:pt x="105" y="78"/>
                    </a:cubicBezTo>
                    <a:cubicBezTo>
                      <a:pt x="100" y="78"/>
                      <a:pt x="100" y="74"/>
                      <a:pt x="98" y="69"/>
                    </a:cubicBezTo>
                    <a:cubicBezTo>
                      <a:pt x="96" y="71"/>
                      <a:pt x="95" y="73"/>
                      <a:pt x="93" y="76"/>
                    </a:cubicBezTo>
                    <a:cubicBezTo>
                      <a:pt x="96" y="80"/>
                      <a:pt x="97" y="81"/>
                      <a:pt x="99" y="84"/>
                    </a:cubicBezTo>
                    <a:cubicBezTo>
                      <a:pt x="91" y="84"/>
                      <a:pt x="91" y="84"/>
                      <a:pt x="91" y="84"/>
                    </a:cubicBezTo>
                    <a:cubicBezTo>
                      <a:pt x="91" y="90"/>
                      <a:pt x="91" y="90"/>
                      <a:pt x="91" y="90"/>
                    </a:cubicBezTo>
                    <a:cubicBezTo>
                      <a:pt x="87" y="91"/>
                      <a:pt x="79" y="85"/>
                      <a:pt x="75" y="82"/>
                    </a:cubicBezTo>
                    <a:cubicBezTo>
                      <a:pt x="75" y="90"/>
                      <a:pt x="71" y="92"/>
                      <a:pt x="64" y="92"/>
                    </a:cubicBezTo>
                    <a:cubicBezTo>
                      <a:pt x="57" y="92"/>
                      <a:pt x="48" y="91"/>
                      <a:pt x="47" y="84"/>
                    </a:cubicBezTo>
                    <a:cubicBezTo>
                      <a:pt x="50" y="84"/>
                      <a:pt x="51" y="83"/>
                      <a:pt x="53" y="81"/>
                    </a:cubicBezTo>
                    <a:cubicBezTo>
                      <a:pt x="45" y="81"/>
                      <a:pt x="33" y="77"/>
                      <a:pt x="33" y="70"/>
                    </a:cubicBezTo>
                    <a:cubicBezTo>
                      <a:pt x="33" y="62"/>
                      <a:pt x="60" y="63"/>
                      <a:pt x="66" y="61"/>
                    </a:cubicBezTo>
                    <a:cubicBezTo>
                      <a:pt x="60" y="60"/>
                      <a:pt x="55" y="58"/>
                      <a:pt x="48" y="58"/>
                    </a:cubicBezTo>
                    <a:cubicBezTo>
                      <a:pt x="41" y="58"/>
                      <a:pt x="40" y="61"/>
                      <a:pt x="35" y="61"/>
                    </a:cubicBezTo>
                    <a:cubicBezTo>
                      <a:pt x="30" y="61"/>
                      <a:pt x="30" y="58"/>
                      <a:pt x="29" y="56"/>
                    </a:cubicBezTo>
                    <a:cubicBezTo>
                      <a:pt x="24" y="58"/>
                      <a:pt x="23" y="59"/>
                      <a:pt x="19" y="59"/>
                    </a:cubicBezTo>
                    <a:cubicBezTo>
                      <a:pt x="16" y="59"/>
                      <a:pt x="16" y="58"/>
                      <a:pt x="16" y="55"/>
                    </a:cubicBezTo>
                    <a:cubicBezTo>
                      <a:pt x="20" y="53"/>
                      <a:pt x="23" y="53"/>
                      <a:pt x="26" y="49"/>
                    </a:cubicBezTo>
                    <a:cubicBezTo>
                      <a:pt x="11" y="49"/>
                      <a:pt x="2" y="48"/>
                      <a:pt x="0" y="35"/>
                    </a:cubicBezTo>
                    <a:cubicBezTo>
                      <a:pt x="7" y="35"/>
                      <a:pt x="7" y="35"/>
                      <a:pt x="7" y="35"/>
                    </a:cubicBezTo>
                    <a:cubicBezTo>
                      <a:pt x="9" y="37"/>
                      <a:pt x="16" y="39"/>
                      <a:pt x="20" y="39"/>
                    </a:cubicBezTo>
                    <a:cubicBezTo>
                      <a:pt x="22" y="39"/>
                      <a:pt x="24" y="36"/>
                      <a:pt x="24" y="36"/>
                    </a:cubicBezTo>
                    <a:cubicBezTo>
                      <a:pt x="19" y="34"/>
                      <a:pt x="5" y="31"/>
                      <a:pt x="5" y="26"/>
                    </a:cubicBezTo>
                    <a:cubicBezTo>
                      <a:pt x="5" y="21"/>
                      <a:pt x="11" y="22"/>
                      <a:pt x="15" y="22"/>
                    </a:cubicBezTo>
                    <a:cubicBezTo>
                      <a:pt x="21" y="22"/>
                      <a:pt x="23" y="25"/>
                      <a:pt x="27" y="25"/>
                    </a:cubicBezTo>
                    <a:cubicBezTo>
                      <a:pt x="30" y="25"/>
                      <a:pt x="30" y="22"/>
                      <a:pt x="32" y="20"/>
                    </a:cubicBezTo>
                    <a:cubicBezTo>
                      <a:pt x="27" y="18"/>
                      <a:pt x="22" y="20"/>
                      <a:pt x="19" y="20"/>
                    </a:cubicBezTo>
                    <a:cubicBezTo>
                      <a:pt x="18" y="20"/>
                      <a:pt x="14" y="14"/>
                      <a:pt x="14" y="13"/>
                    </a:cubicBezTo>
                    <a:cubicBezTo>
                      <a:pt x="19" y="10"/>
                      <a:pt x="23" y="8"/>
                      <a:pt x="30" y="9"/>
                    </a:cubicBezTo>
                    <a:cubicBezTo>
                      <a:pt x="38" y="9"/>
                      <a:pt x="38" y="9"/>
                      <a:pt x="38" y="9"/>
                    </a:cubicBezTo>
                    <a:cubicBezTo>
                      <a:pt x="33" y="7"/>
                      <a:pt x="25" y="6"/>
                      <a:pt x="25" y="0"/>
                    </a:cubicBezTo>
                    <a:cubicBezTo>
                      <a:pt x="36" y="1"/>
                      <a:pt x="45" y="2"/>
                      <a:pt x="53" y="5"/>
                    </a:cubicBezTo>
                    <a:cubicBezTo>
                      <a:pt x="61" y="9"/>
                      <a:pt x="60" y="21"/>
                      <a:pt x="67" y="24"/>
                    </a:cubicBezTo>
                    <a:cubicBezTo>
                      <a:pt x="73" y="27"/>
                      <a:pt x="78" y="22"/>
                      <a:pt x="84" y="25"/>
                    </a:cubicBezTo>
                    <a:cubicBezTo>
                      <a:pt x="91" y="28"/>
                      <a:pt x="88" y="33"/>
                      <a:pt x="92" y="3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43" name="Freeform 77"/>
              <p:cNvSpPr>
                <a:spLocks/>
              </p:cNvSpPr>
              <p:nvPr/>
            </p:nvSpPr>
            <p:spPr bwMode="auto">
              <a:xfrm>
                <a:off x="2538687" y="1954371"/>
                <a:ext cx="144227" cy="91601"/>
              </a:xfrm>
              <a:custGeom>
                <a:avLst/>
                <a:gdLst/>
                <a:ahLst/>
                <a:cxnLst>
                  <a:cxn ang="0">
                    <a:pos x="6" y="39"/>
                  </a:cxn>
                  <a:cxn ang="0">
                    <a:pos x="11" y="33"/>
                  </a:cxn>
                  <a:cxn ang="0">
                    <a:pos x="11" y="27"/>
                  </a:cxn>
                  <a:cxn ang="0">
                    <a:pos x="25" y="0"/>
                  </a:cxn>
                  <a:cxn ang="0">
                    <a:pos x="32" y="13"/>
                  </a:cxn>
                  <a:cxn ang="0">
                    <a:pos x="36" y="9"/>
                  </a:cxn>
                  <a:cxn ang="0">
                    <a:pos x="67" y="27"/>
                  </a:cxn>
                  <a:cxn ang="0">
                    <a:pos x="70" y="35"/>
                  </a:cxn>
                  <a:cxn ang="0">
                    <a:pos x="89" y="43"/>
                  </a:cxn>
                  <a:cxn ang="0">
                    <a:pos x="75" y="48"/>
                  </a:cxn>
                  <a:cxn ang="0">
                    <a:pos x="63" y="48"/>
                  </a:cxn>
                  <a:cxn ang="0">
                    <a:pos x="46" y="37"/>
                  </a:cxn>
                  <a:cxn ang="0">
                    <a:pos x="25" y="53"/>
                  </a:cxn>
                  <a:cxn ang="0">
                    <a:pos x="22" y="57"/>
                  </a:cxn>
                  <a:cxn ang="0">
                    <a:pos x="19" y="48"/>
                  </a:cxn>
                  <a:cxn ang="0">
                    <a:pos x="0" y="48"/>
                  </a:cxn>
                  <a:cxn ang="0">
                    <a:pos x="6" y="39"/>
                  </a:cxn>
                </a:cxnLst>
                <a:rect l="0" t="0" r="r" b="b"/>
                <a:pathLst>
                  <a:path w="89" h="57">
                    <a:moveTo>
                      <a:pt x="6" y="39"/>
                    </a:moveTo>
                    <a:cubicBezTo>
                      <a:pt x="9" y="37"/>
                      <a:pt x="11" y="36"/>
                      <a:pt x="11" y="33"/>
                    </a:cubicBezTo>
                    <a:cubicBezTo>
                      <a:pt x="11" y="29"/>
                      <a:pt x="11" y="31"/>
                      <a:pt x="11" y="27"/>
                    </a:cubicBezTo>
                    <a:cubicBezTo>
                      <a:pt x="11" y="19"/>
                      <a:pt x="13" y="2"/>
                      <a:pt x="25" y="0"/>
                    </a:cubicBezTo>
                    <a:cubicBezTo>
                      <a:pt x="28" y="7"/>
                      <a:pt x="30" y="8"/>
                      <a:pt x="32" y="13"/>
                    </a:cubicBezTo>
                    <a:cubicBezTo>
                      <a:pt x="33" y="11"/>
                      <a:pt x="35" y="10"/>
                      <a:pt x="36" y="9"/>
                    </a:cubicBezTo>
                    <a:cubicBezTo>
                      <a:pt x="45" y="21"/>
                      <a:pt x="59" y="16"/>
                      <a:pt x="67" y="27"/>
                    </a:cubicBezTo>
                    <a:cubicBezTo>
                      <a:pt x="69" y="30"/>
                      <a:pt x="68" y="33"/>
                      <a:pt x="70" y="35"/>
                    </a:cubicBezTo>
                    <a:cubicBezTo>
                      <a:pt x="77" y="40"/>
                      <a:pt x="85" y="38"/>
                      <a:pt x="89" y="43"/>
                    </a:cubicBezTo>
                    <a:cubicBezTo>
                      <a:pt x="84" y="46"/>
                      <a:pt x="80" y="48"/>
                      <a:pt x="75" y="48"/>
                    </a:cubicBezTo>
                    <a:cubicBezTo>
                      <a:pt x="69" y="48"/>
                      <a:pt x="67" y="48"/>
                      <a:pt x="63" y="48"/>
                    </a:cubicBezTo>
                    <a:cubicBezTo>
                      <a:pt x="63" y="48"/>
                      <a:pt x="49" y="38"/>
                      <a:pt x="46" y="37"/>
                    </a:cubicBezTo>
                    <a:cubicBezTo>
                      <a:pt x="46" y="47"/>
                      <a:pt x="31" y="56"/>
                      <a:pt x="25" y="53"/>
                    </a:cubicBezTo>
                    <a:cubicBezTo>
                      <a:pt x="24" y="55"/>
                      <a:pt x="24" y="57"/>
                      <a:pt x="22" y="57"/>
                    </a:cubicBezTo>
                    <a:cubicBezTo>
                      <a:pt x="16" y="57"/>
                      <a:pt x="18" y="52"/>
                      <a:pt x="19" y="48"/>
                    </a:cubicBezTo>
                    <a:cubicBezTo>
                      <a:pt x="12" y="46"/>
                      <a:pt x="3" y="48"/>
                      <a:pt x="0" y="48"/>
                    </a:cubicBezTo>
                    <a:cubicBezTo>
                      <a:pt x="0" y="40"/>
                      <a:pt x="5" y="41"/>
                      <a:pt x="6" y="3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44" name="Freeform 78"/>
              <p:cNvSpPr>
                <a:spLocks/>
              </p:cNvSpPr>
              <p:nvPr/>
            </p:nvSpPr>
            <p:spPr bwMode="auto">
              <a:xfrm>
                <a:off x="2745282" y="1862771"/>
                <a:ext cx="44828" cy="44826"/>
              </a:xfrm>
              <a:custGeom>
                <a:avLst/>
                <a:gdLst/>
                <a:ahLst/>
                <a:cxnLst>
                  <a:cxn ang="0">
                    <a:pos x="27" y="18"/>
                  </a:cxn>
                  <a:cxn ang="0">
                    <a:pos x="11" y="28"/>
                  </a:cxn>
                  <a:cxn ang="0">
                    <a:pos x="0" y="18"/>
                  </a:cxn>
                  <a:cxn ang="0">
                    <a:pos x="27" y="18"/>
                  </a:cxn>
                </a:cxnLst>
                <a:rect l="0" t="0" r="r" b="b"/>
                <a:pathLst>
                  <a:path w="27" h="28">
                    <a:moveTo>
                      <a:pt x="27" y="18"/>
                    </a:moveTo>
                    <a:cubicBezTo>
                      <a:pt x="27" y="24"/>
                      <a:pt x="16" y="28"/>
                      <a:pt x="11" y="28"/>
                    </a:cubicBezTo>
                    <a:cubicBezTo>
                      <a:pt x="4" y="28"/>
                      <a:pt x="0" y="23"/>
                      <a:pt x="0" y="18"/>
                    </a:cubicBezTo>
                    <a:cubicBezTo>
                      <a:pt x="0" y="0"/>
                      <a:pt x="27" y="3"/>
                      <a:pt x="27" y="1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45" name="Freeform 79"/>
              <p:cNvSpPr>
                <a:spLocks/>
              </p:cNvSpPr>
              <p:nvPr/>
            </p:nvSpPr>
            <p:spPr bwMode="auto">
              <a:xfrm>
                <a:off x="2610800" y="2049869"/>
                <a:ext cx="37032" cy="29235"/>
              </a:xfrm>
              <a:custGeom>
                <a:avLst/>
                <a:gdLst/>
                <a:ahLst/>
                <a:cxnLst>
                  <a:cxn ang="0">
                    <a:pos x="10" y="1"/>
                  </a:cxn>
                  <a:cxn ang="0">
                    <a:pos x="22" y="3"/>
                  </a:cxn>
                  <a:cxn ang="0">
                    <a:pos x="0" y="18"/>
                  </a:cxn>
                  <a:cxn ang="0">
                    <a:pos x="0" y="12"/>
                  </a:cxn>
                  <a:cxn ang="0">
                    <a:pos x="10" y="1"/>
                  </a:cxn>
                </a:cxnLst>
                <a:rect l="0" t="0" r="r" b="b"/>
                <a:pathLst>
                  <a:path w="22" h="18">
                    <a:moveTo>
                      <a:pt x="10" y="1"/>
                    </a:moveTo>
                    <a:cubicBezTo>
                      <a:pt x="19" y="0"/>
                      <a:pt x="17" y="0"/>
                      <a:pt x="22" y="3"/>
                    </a:cubicBezTo>
                    <a:cubicBezTo>
                      <a:pt x="18" y="8"/>
                      <a:pt x="7" y="17"/>
                      <a:pt x="0" y="18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4" y="7"/>
                      <a:pt x="9" y="4"/>
                      <a:pt x="10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46" name="Freeform 80"/>
              <p:cNvSpPr>
                <a:spLocks/>
              </p:cNvSpPr>
              <p:nvPr/>
            </p:nvSpPr>
            <p:spPr bwMode="auto">
              <a:xfrm>
                <a:off x="2669270" y="1662030"/>
                <a:ext cx="97450" cy="40928"/>
              </a:xfrm>
              <a:custGeom>
                <a:avLst/>
                <a:gdLst/>
                <a:ahLst/>
                <a:cxnLst>
                  <a:cxn ang="0">
                    <a:pos x="22" y="25"/>
                  </a:cxn>
                  <a:cxn ang="0">
                    <a:pos x="9" y="16"/>
                  </a:cxn>
                  <a:cxn ang="0">
                    <a:pos x="0" y="6"/>
                  </a:cxn>
                  <a:cxn ang="0">
                    <a:pos x="8" y="0"/>
                  </a:cxn>
                  <a:cxn ang="0">
                    <a:pos x="30" y="3"/>
                  </a:cxn>
                  <a:cxn ang="0">
                    <a:pos x="60" y="17"/>
                  </a:cxn>
                  <a:cxn ang="0">
                    <a:pos x="52" y="24"/>
                  </a:cxn>
                  <a:cxn ang="0">
                    <a:pos x="39" y="21"/>
                  </a:cxn>
                  <a:cxn ang="0">
                    <a:pos x="22" y="25"/>
                  </a:cxn>
                </a:cxnLst>
                <a:rect l="0" t="0" r="r" b="b"/>
                <a:pathLst>
                  <a:path w="60" h="25">
                    <a:moveTo>
                      <a:pt x="22" y="25"/>
                    </a:moveTo>
                    <a:cubicBezTo>
                      <a:pt x="14" y="25"/>
                      <a:pt x="6" y="23"/>
                      <a:pt x="9" y="16"/>
                    </a:cubicBezTo>
                    <a:cubicBezTo>
                      <a:pt x="5" y="13"/>
                      <a:pt x="0" y="11"/>
                      <a:pt x="0" y="6"/>
                    </a:cubicBezTo>
                    <a:cubicBezTo>
                      <a:pt x="0" y="2"/>
                      <a:pt x="4" y="0"/>
                      <a:pt x="8" y="0"/>
                    </a:cubicBezTo>
                    <a:cubicBezTo>
                      <a:pt x="18" y="0"/>
                      <a:pt x="21" y="3"/>
                      <a:pt x="30" y="3"/>
                    </a:cubicBezTo>
                    <a:cubicBezTo>
                      <a:pt x="42" y="3"/>
                      <a:pt x="52" y="13"/>
                      <a:pt x="60" y="17"/>
                    </a:cubicBezTo>
                    <a:cubicBezTo>
                      <a:pt x="59" y="21"/>
                      <a:pt x="56" y="24"/>
                      <a:pt x="52" y="24"/>
                    </a:cubicBezTo>
                    <a:cubicBezTo>
                      <a:pt x="46" y="24"/>
                      <a:pt x="44" y="21"/>
                      <a:pt x="39" y="21"/>
                    </a:cubicBezTo>
                    <a:cubicBezTo>
                      <a:pt x="34" y="21"/>
                      <a:pt x="30" y="25"/>
                      <a:pt x="22" y="2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47" name="Freeform 81"/>
              <p:cNvSpPr>
                <a:spLocks/>
              </p:cNvSpPr>
              <p:nvPr/>
            </p:nvSpPr>
            <p:spPr bwMode="auto">
              <a:xfrm>
                <a:off x="2679016" y="2067409"/>
                <a:ext cx="21440" cy="25337"/>
              </a:xfrm>
              <a:custGeom>
                <a:avLst/>
                <a:gdLst/>
                <a:ahLst/>
                <a:cxnLst>
                  <a:cxn ang="0">
                    <a:pos x="14" y="6"/>
                  </a:cxn>
                  <a:cxn ang="0">
                    <a:pos x="6" y="15"/>
                  </a:cxn>
                  <a:cxn ang="0">
                    <a:pos x="0" y="9"/>
                  </a:cxn>
                  <a:cxn ang="0">
                    <a:pos x="14" y="6"/>
                  </a:cxn>
                </a:cxnLst>
                <a:rect l="0" t="0" r="r" b="b"/>
                <a:pathLst>
                  <a:path w="14" h="15">
                    <a:moveTo>
                      <a:pt x="14" y="6"/>
                    </a:moveTo>
                    <a:cubicBezTo>
                      <a:pt x="12" y="9"/>
                      <a:pt x="11" y="15"/>
                      <a:pt x="6" y="15"/>
                    </a:cubicBezTo>
                    <a:cubicBezTo>
                      <a:pt x="5" y="15"/>
                      <a:pt x="0" y="9"/>
                      <a:pt x="0" y="9"/>
                    </a:cubicBezTo>
                    <a:cubicBezTo>
                      <a:pt x="0" y="1"/>
                      <a:pt x="10" y="0"/>
                      <a:pt x="14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48" name="Freeform 82"/>
              <p:cNvSpPr>
                <a:spLocks/>
              </p:cNvSpPr>
              <p:nvPr/>
            </p:nvSpPr>
            <p:spPr bwMode="auto">
              <a:xfrm>
                <a:off x="2797905" y="1874465"/>
                <a:ext cx="23388" cy="13643"/>
              </a:xfrm>
              <a:custGeom>
                <a:avLst/>
                <a:gdLst/>
                <a:ahLst/>
                <a:cxnLst>
                  <a:cxn ang="0">
                    <a:pos x="5" y="8"/>
                  </a:cxn>
                  <a:cxn ang="0">
                    <a:pos x="0" y="4"/>
                  </a:cxn>
                  <a:cxn ang="0">
                    <a:pos x="5" y="0"/>
                  </a:cxn>
                  <a:cxn ang="0">
                    <a:pos x="14" y="7"/>
                  </a:cxn>
                  <a:cxn ang="0">
                    <a:pos x="5" y="8"/>
                  </a:cxn>
                </a:cxnLst>
                <a:rect l="0" t="0" r="r" b="b"/>
                <a:pathLst>
                  <a:path w="14" h="8">
                    <a:moveTo>
                      <a:pt x="5" y="8"/>
                    </a:moveTo>
                    <a:cubicBezTo>
                      <a:pt x="2" y="8"/>
                      <a:pt x="0" y="7"/>
                      <a:pt x="0" y="4"/>
                    </a:cubicBezTo>
                    <a:cubicBezTo>
                      <a:pt x="0" y="3"/>
                      <a:pt x="4" y="0"/>
                      <a:pt x="5" y="0"/>
                    </a:cubicBezTo>
                    <a:cubicBezTo>
                      <a:pt x="9" y="0"/>
                      <a:pt x="13" y="5"/>
                      <a:pt x="14" y="7"/>
                    </a:cubicBezTo>
                    <a:cubicBezTo>
                      <a:pt x="8" y="8"/>
                      <a:pt x="10" y="8"/>
                      <a:pt x="5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49" name="Freeform 83"/>
              <p:cNvSpPr>
                <a:spLocks/>
              </p:cNvSpPr>
              <p:nvPr/>
            </p:nvSpPr>
            <p:spPr bwMode="auto">
              <a:xfrm>
                <a:off x="2694608" y="1833537"/>
                <a:ext cx="25338" cy="15592"/>
              </a:xfrm>
              <a:custGeom>
                <a:avLst/>
                <a:gdLst/>
                <a:ahLst/>
                <a:cxnLst>
                  <a:cxn ang="0">
                    <a:pos x="5" y="10"/>
                  </a:cxn>
                  <a:cxn ang="0">
                    <a:pos x="15" y="0"/>
                  </a:cxn>
                  <a:cxn ang="0">
                    <a:pos x="5" y="10"/>
                  </a:cxn>
                </a:cxnLst>
                <a:rect l="0" t="0" r="r" b="b"/>
                <a:pathLst>
                  <a:path w="15" h="10">
                    <a:moveTo>
                      <a:pt x="5" y="10"/>
                    </a:moveTo>
                    <a:cubicBezTo>
                      <a:pt x="0" y="10"/>
                      <a:pt x="10" y="0"/>
                      <a:pt x="15" y="0"/>
                    </a:cubicBezTo>
                    <a:cubicBezTo>
                      <a:pt x="14" y="6"/>
                      <a:pt x="10" y="10"/>
                      <a:pt x="5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50" name="Freeform 84"/>
              <p:cNvSpPr>
                <a:spLocks/>
              </p:cNvSpPr>
              <p:nvPr/>
            </p:nvSpPr>
            <p:spPr bwMode="auto">
              <a:xfrm>
                <a:off x="2478267" y="1660082"/>
                <a:ext cx="592498" cy="426818"/>
              </a:xfrm>
              <a:custGeom>
                <a:avLst/>
                <a:gdLst/>
                <a:ahLst/>
                <a:cxnLst>
                  <a:cxn ang="0">
                    <a:pos x="333" y="196"/>
                  </a:cxn>
                  <a:cxn ang="0">
                    <a:pos x="281" y="171"/>
                  </a:cxn>
                  <a:cxn ang="0">
                    <a:pos x="289" y="177"/>
                  </a:cxn>
                  <a:cxn ang="0">
                    <a:pos x="283" y="184"/>
                  </a:cxn>
                  <a:cxn ang="0">
                    <a:pos x="298" y="201"/>
                  </a:cxn>
                  <a:cxn ang="0">
                    <a:pos x="318" y="206"/>
                  </a:cxn>
                  <a:cxn ang="0">
                    <a:pos x="326" y="225"/>
                  </a:cxn>
                  <a:cxn ang="0">
                    <a:pos x="278" y="225"/>
                  </a:cxn>
                  <a:cxn ang="0">
                    <a:pos x="304" y="256"/>
                  </a:cxn>
                  <a:cxn ang="0">
                    <a:pos x="295" y="256"/>
                  </a:cxn>
                  <a:cxn ang="0">
                    <a:pos x="233" y="226"/>
                  </a:cxn>
                  <a:cxn ang="0">
                    <a:pos x="190" y="210"/>
                  </a:cxn>
                  <a:cxn ang="0">
                    <a:pos x="169" y="214"/>
                  </a:cxn>
                  <a:cxn ang="0">
                    <a:pos x="168" y="189"/>
                  </a:cxn>
                  <a:cxn ang="0">
                    <a:pos x="207" y="183"/>
                  </a:cxn>
                  <a:cxn ang="0">
                    <a:pos x="210" y="167"/>
                  </a:cxn>
                  <a:cxn ang="0">
                    <a:pos x="186" y="115"/>
                  </a:cxn>
                  <a:cxn ang="0">
                    <a:pos x="168" y="115"/>
                  </a:cxn>
                  <a:cxn ang="0">
                    <a:pos x="146" y="85"/>
                  </a:cxn>
                  <a:cxn ang="0">
                    <a:pos x="122" y="91"/>
                  </a:cxn>
                  <a:cxn ang="0">
                    <a:pos x="41" y="82"/>
                  </a:cxn>
                  <a:cxn ang="0">
                    <a:pos x="11" y="69"/>
                  </a:cxn>
                  <a:cxn ang="0">
                    <a:pos x="30" y="65"/>
                  </a:cxn>
                  <a:cxn ang="0">
                    <a:pos x="0" y="48"/>
                  </a:cxn>
                  <a:cxn ang="0">
                    <a:pos x="11" y="16"/>
                  </a:cxn>
                  <a:cxn ang="0">
                    <a:pos x="61" y="4"/>
                  </a:cxn>
                  <a:cxn ang="0">
                    <a:pos x="46" y="32"/>
                  </a:cxn>
                  <a:cxn ang="0">
                    <a:pos x="50" y="47"/>
                  </a:cxn>
                  <a:cxn ang="0">
                    <a:pos x="55" y="26"/>
                  </a:cxn>
                  <a:cxn ang="0">
                    <a:pos x="120" y="29"/>
                  </a:cxn>
                  <a:cxn ang="0">
                    <a:pos x="128" y="34"/>
                  </a:cxn>
                  <a:cxn ang="0">
                    <a:pos x="156" y="27"/>
                  </a:cxn>
                  <a:cxn ang="0">
                    <a:pos x="217" y="56"/>
                  </a:cxn>
                  <a:cxn ang="0">
                    <a:pos x="242" y="65"/>
                  </a:cxn>
                  <a:cxn ang="0">
                    <a:pos x="273" y="85"/>
                  </a:cxn>
                  <a:cxn ang="0">
                    <a:pos x="293" y="95"/>
                  </a:cxn>
                  <a:cxn ang="0">
                    <a:pos x="291" y="102"/>
                  </a:cxn>
                  <a:cxn ang="0">
                    <a:pos x="283" y="116"/>
                  </a:cxn>
                  <a:cxn ang="0">
                    <a:pos x="317" y="135"/>
                  </a:cxn>
                  <a:cxn ang="0">
                    <a:pos x="342" y="153"/>
                  </a:cxn>
                  <a:cxn ang="0">
                    <a:pos x="362" y="165"/>
                  </a:cxn>
                  <a:cxn ang="0">
                    <a:pos x="349" y="178"/>
                  </a:cxn>
                </a:cxnLst>
                <a:rect l="0" t="0" r="r" b="b"/>
                <a:pathLst>
                  <a:path w="362" h="261">
                    <a:moveTo>
                      <a:pt x="339" y="184"/>
                    </a:moveTo>
                    <a:cubicBezTo>
                      <a:pt x="339" y="189"/>
                      <a:pt x="338" y="196"/>
                      <a:pt x="333" y="196"/>
                    </a:cubicBezTo>
                    <a:cubicBezTo>
                      <a:pt x="311" y="196"/>
                      <a:pt x="311" y="166"/>
                      <a:pt x="289" y="166"/>
                    </a:cubicBezTo>
                    <a:cubicBezTo>
                      <a:pt x="287" y="166"/>
                      <a:pt x="281" y="171"/>
                      <a:pt x="281" y="171"/>
                    </a:cubicBezTo>
                    <a:cubicBezTo>
                      <a:pt x="284" y="173"/>
                      <a:pt x="285" y="173"/>
                      <a:pt x="289" y="172"/>
                    </a:cubicBezTo>
                    <a:cubicBezTo>
                      <a:pt x="289" y="177"/>
                      <a:pt x="289" y="177"/>
                      <a:pt x="289" y="177"/>
                    </a:cubicBezTo>
                    <a:cubicBezTo>
                      <a:pt x="287" y="178"/>
                      <a:pt x="284" y="178"/>
                      <a:pt x="283" y="177"/>
                    </a:cubicBezTo>
                    <a:cubicBezTo>
                      <a:pt x="283" y="184"/>
                      <a:pt x="283" y="184"/>
                      <a:pt x="283" y="184"/>
                    </a:cubicBezTo>
                    <a:cubicBezTo>
                      <a:pt x="288" y="184"/>
                      <a:pt x="288" y="184"/>
                      <a:pt x="288" y="184"/>
                    </a:cubicBezTo>
                    <a:cubicBezTo>
                      <a:pt x="289" y="189"/>
                      <a:pt x="295" y="199"/>
                      <a:pt x="298" y="201"/>
                    </a:cubicBezTo>
                    <a:cubicBezTo>
                      <a:pt x="307" y="204"/>
                      <a:pt x="310" y="198"/>
                      <a:pt x="311" y="206"/>
                    </a:cubicBezTo>
                    <a:cubicBezTo>
                      <a:pt x="315" y="206"/>
                      <a:pt x="315" y="206"/>
                      <a:pt x="318" y="206"/>
                    </a:cubicBezTo>
                    <a:cubicBezTo>
                      <a:pt x="318" y="213"/>
                      <a:pt x="318" y="213"/>
                      <a:pt x="318" y="215"/>
                    </a:cubicBezTo>
                    <a:cubicBezTo>
                      <a:pt x="318" y="218"/>
                      <a:pt x="326" y="220"/>
                      <a:pt x="326" y="225"/>
                    </a:cubicBezTo>
                    <a:cubicBezTo>
                      <a:pt x="326" y="229"/>
                      <a:pt x="321" y="238"/>
                      <a:pt x="319" y="242"/>
                    </a:cubicBezTo>
                    <a:cubicBezTo>
                      <a:pt x="311" y="242"/>
                      <a:pt x="283" y="231"/>
                      <a:pt x="278" y="225"/>
                    </a:cubicBezTo>
                    <a:cubicBezTo>
                      <a:pt x="272" y="225"/>
                      <a:pt x="272" y="225"/>
                      <a:pt x="272" y="225"/>
                    </a:cubicBezTo>
                    <a:cubicBezTo>
                      <a:pt x="279" y="234"/>
                      <a:pt x="304" y="243"/>
                      <a:pt x="304" y="256"/>
                    </a:cubicBezTo>
                    <a:cubicBezTo>
                      <a:pt x="304" y="259"/>
                      <a:pt x="301" y="261"/>
                      <a:pt x="299" y="261"/>
                    </a:cubicBezTo>
                    <a:cubicBezTo>
                      <a:pt x="297" y="261"/>
                      <a:pt x="296" y="256"/>
                      <a:pt x="295" y="256"/>
                    </a:cubicBezTo>
                    <a:cubicBezTo>
                      <a:pt x="282" y="249"/>
                      <a:pt x="274" y="252"/>
                      <a:pt x="263" y="245"/>
                    </a:cubicBezTo>
                    <a:cubicBezTo>
                      <a:pt x="252" y="239"/>
                      <a:pt x="226" y="240"/>
                      <a:pt x="233" y="226"/>
                    </a:cubicBezTo>
                    <a:cubicBezTo>
                      <a:pt x="219" y="219"/>
                      <a:pt x="212" y="211"/>
                      <a:pt x="199" y="204"/>
                    </a:cubicBezTo>
                    <a:cubicBezTo>
                      <a:pt x="197" y="207"/>
                      <a:pt x="194" y="210"/>
                      <a:pt x="190" y="210"/>
                    </a:cubicBezTo>
                    <a:cubicBezTo>
                      <a:pt x="186" y="210"/>
                      <a:pt x="187" y="207"/>
                      <a:pt x="183" y="207"/>
                    </a:cubicBezTo>
                    <a:cubicBezTo>
                      <a:pt x="177" y="207"/>
                      <a:pt x="175" y="214"/>
                      <a:pt x="169" y="214"/>
                    </a:cubicBezTo>
                    <a:cubicBezTo>
                      <a:pt x="165" y="214"/>
                      <a:pt x="150" y="208"/>
                      <a:pt x="150" y="201"/>
                    </a:cubicBezTo>
                    <a:cubicBezTo>
                      <a:pt x="150" y="197"/>
                      <a:pt x="162" y="189"/>
                      <a:pt x="168" y="189"/>
                    </a:cubicBezTo>
                    <a:cubicBezTo>
                      <a:pt x="176" y="189"/>
                      <a:pt x="183" y="189"/>
                      <a:pt x="187" y="189"/>
                    </a:cubicBezTo>
                    <a:cubicBezTo>
                      <a:pt x="191" y="189"/>
                      <a:pt x="202" y="187"/>
                      <a:pt x="207" y="183"/>
                    </a:cubicBezTo>
                    <a:cubicBezTo>
                      <a:pt x="205" y="182"/>
                      <a:pt x="199" y="178"/>
                      <a:pt x="199" y="174"/>
                    </a:cubicBezTo>
                    <a:cubicBezTo>
                      <a:pt x="199" y="167"/>
                      <a:pt x="207" y="171"/>
                      <a:pt x="210" y="167"/>
                    </a:cubicBezTo>
                    <a:cubicBezTo>
                      <a:pt x="214" y="163"/>
                      <a:pt x="223" y="154"/>
                      <a:pt x="223" y="148"/>
                    </a:cubicBezTo>
                    <a:cubicBezTo>
                      <a:pt x="223" y="136"/>
                      <a:pt x="195" y="115"/>
                      <a:pt x="186" y="115"/>
                    </a:cubicBezTo>
                    <a:cubicBezTo>
                      <a:pt x="180" y="115"/>
                      <a:pt x="177" y="120"/>
                      <a:pt x="172" y="120"/>
                    </a:cubicBezTo>
                    <a:cubicBezTo>
                      <a:pt x="170" y="120"/>
                      <a:pt x="168" y="115"/>
                      <a:pt x="168" y="115"/>
                    </a:cubicBezTo>
                    <a:cubicBezTo>
                      <a:pt x="168" y="110"/>
                      <a:pt x="176" y="109"/>
                      <a:pt x="179" y="109"/>
                    </a:cubicBezTo>
                    <a:cubicBezTo>
                      <a:pt x="175" y="105"/>
                      <a:pt x="151" y="85"/>
                      <a:pt x="146" y="85"/>
                    </a:cubicBezTo>
                    <a:cubicBezTo>
                      <a:pt x="140" y="85"/>
                      <a:pt x="133" y="101"/>
                      <a:pt x="125" y="101"/>
                    </a:cubicBezTo>
                    <a:cubicBezTo>
                      <a:pt x="120" y="101"/>
                      <a:pt x="121" y="94"/>
                      <a:pt x="122" y="91"/>
                    </a:cubicBezTo>
                    <a:cubicBezTo>
                      <a:pt x="108" y="90"/>
                      <a:pt x="75" y="91"/>
                      <a:pt x="55" y="91"/>
                    </a:cubicBezTo>
                    <a:cubicBezTo>
                      <a:pt x="51" y="91"/>
                      <a:pt x="44" y="86"/>
                      <a:pt x="41" y="82"/>
                    </a:cubicBezTo>
                    <a:cubicBezTo>
                      <a:pt x="20" y="82"/>
                      <a:pt x="20" y="82"/>
                      <a:pt x="20" y="82"/>
                    </a:cubicBezTo>
                    <a:cubicBezTo>
                      <a:pt x="18" y="76"/>
                      <a:pt x="11" y="75"/>
                      <a:pt x="11" y="69"/>
                    </a:cubicBezTo>
                    <a:cubicBezTo>
                      <a:pt x="16" y="67"/>
                      <a:pt x="23" y="70"/>
                      <a:pt x="30" y="70"/>
                    </a:cubicBezTo>
                    <a:cubicBezTo>
                      <a:pt x="30" y="65"/>
                      <a:pt x="30" y="65"/>
                      <a:pt x="30" y="65"/>
                    </a:cubicBezTo>
                    <a:cubicBezTo>
                      <a:pt x="26" y="62"/>
                      <a:pt x="6" y="60"/>
                      <a:pt x="6" y="60"/>
                    </a:cubicBezTo>
                    <a:cubicBezTo>
                      <a:pt x="6" y="60"/>
                      <a:pt x="0" y="52"/>
                      <a:pt x="0" y="48"/>
                    </a:cubicBezTo>
                    <a:cubicBezTo>
                      <a:pt x="0" y="36"/>
                      <a:pt x="2" y="33"/>
                      <a:pt x="8" y="29"/>
                    </a:cubicBezTo>
                    <a:cubicBezTo>
                      <a:pt x="12" y="26"/>
                      <a:pt x="10" y="18"/>
                      <a:pt x="11" y="16"/>
                    </a:cubicBezTo>
                    <a:cubicBezTo>
                      <a:pt x="20" y="7"/>
                      <a:pt x="32" y="0"/>
                      <a:pt x="47" y="0"/>
                    </a:cubicBezTo>
                    <a:cubicBezTo>
                      <a:pt x="47" y="0"/>
                      <a:pt x="61" y="4"/>
                      <a:pt x="61" y="4"/>
                    </a:cubicBezTo>
                    <a:cubicBezTo>
                      <a:pt x="57" y="14"/>
                      <a:pt x="42" y="14"/>
                      <a:pt x="42" y="27"/>
                    </a:cubicBezTo>
                    <a:cubicBezTo>
                      <a:pt x="42" y="30"/>
                      <a:pt x="44" y="32"/>
                      <a:pt x="46" y="32"/>
                    </a:cubicBezTo>
                    <a:cubicBezTo>
                      <a:pt x="45" y="35"/>
                      <a:pt x="46" y="40"/>
                      <a:pt x="46" y="40"/>
                    </a:cubicBezTo>
                    <a:cubicBezTo>
                      <a:pt x="46" y="43"/>
                      <a:pt x="45" y="47"/>
                      <a:pt x="50" y="47"/>
                    </a:cubicBezTo>
                    <a:cubicBezTo>
                      <a:pt x="53" y="47"/>
                      <a:pt x="59" y="42"/>
                      <a:pt x="59" y="38"/>
                    </a:cubicBezTo>
                    <a:cubicBezTo>
                      <a:pt x="59" y="34"/>
                      <a:pt x="55" y="31"/>
                      <a:pt x="55" y="26"/>
                    </a:cubicBezTo>
                    <a:cubicBezTo>
                      <a:pt x="55" y="10"/>
                      <a:pt x="84" y="4"/>
                      <a:pt x="102" y="4"/>
                    </a:cubicBezTo>
                    <a:cubicBezTo>
                      <a:pt x="113" y="4"/>
                      <a:pt x="120" y="20"/>
                      <a:pt x="120" y="29"/>
                    </a:cubicBezTo>
                    <a:cubicBezTo>
                      <a:pt x="120" y="31"/>
                      <a:pt x="117" y="38"/>
                      <a:pt x="120" y="38"/>
                    </a:cubicBezTo>
                    <a:cubicBezTo>
                      <a:pt x="122" y="38"/>
                      <a:pt x="124" y="34"/>
                      <a:pt x="128" y="34"/>
                    </a:cubicBezTo>
                    <a:cubicBezTo>
                      <a:pt x="133" y="34"/>
                      <a:pt x="135" y="38"/>
                      <a:pt x="138" y="38"/>
                    </a:cubicBezTo>
                    <a:cubicBezTo>
                      <a:pt x="146" y="38"/>
                      <a:pt x="148" y="27"/>
                      <a:pt x="156" y="27"/>
                    </a:cubicBezTo>
                    <a:cubicBezTo>
                      <a:pt x="165" y="27"/>
                      <a:pt x="183" y="30"/>
                      <a:pt x="189" y="34"/>
                    </a:cubicBezTo>
                    <a:cubicBezTo>
                      <a:pt x="199" y="41"/>
                      <a:pt x="202" y="56"/>
                      <a:pt x="217" y="56"/>
                    </a:cubicBezTo>
                    <a:cubicBezTo>
                      <a:pt x="223" y="56"/>
                      <a:pt x="224" y="56"/>
                      <a:pt x="228" y="56"/>
                    </a:cubicBezTo>
                    <a:cubicBezTo>
                      <a:pt x="232" y="56"/>
                      <a:pt x="243" y="57"/>
                      <a:pt x="242" y="65"/>
                    </a:cubicBezTo>
                    <a:cubicBezTo>
                      <a:pt x="254" y="69"/>
                      <a:pt x="261" y="76"/>
                      <a:pt x="273" y="77"/>
                    </a:cubicBezTo>
                    <a:cubicBezTo>
                      <a:pt x="273" y="85"/>
                      <a:pt x="273" y="85"/>
                      <a:pt x="273" y="85"/>
                    </a:cubicBezTo>
                    <a:cubicBezTo>
                      <a:pt x="276" y="85"/>
                      <a:pt x="281" y="85"/>
                      <a:pt x="281" y="85"/>
                    </a:cubicBezTo>
                    <a:cubicBezTo>
                      <a:pt x="287" y="85"/>
                      <a:pt x="290" y="89"/>
                      <a:pt x="293" y="95"/>
                    </a:cubicBezTo>
                    <a:cubicBezTo>
                      <a:pt x="287" y="96"/>
                      <a:pt x="281" y="96"/>
                      <a:pt x="277" y="101"/>
                    </a:cubicBezTo>
                    <a:cubicBezTo>
                      <a:pt x="285" y="102"/>
                      <a:pt x="287" y="102"/>
                      <a:pt x="291" y="102"/>
                    </a:cubicBezTo>
                    <a:cubicBezTo>
                      <a:pt x="293" y="102"/>
                      <a:pt x="296" y="103"/>
                      <a:pt x="297" y="106"/>
                    </a:cubicBezTo>
                    <a:cubicBezTo>
                      <a:pt x="290" y="110"/>
                      <a:pt x="287" y="110"/>
                      <a:pt x="283" y="116"/>
                    </a:cubicBezTo>
                    <a:cubicBezTo>
                      <a:pt x="287" y="118"/>
                      <a:pt x="289" y="120"/>
                      <a:pt x="295" y="120"/>
                    </a:cubicBezTo>
                    <a:cubicBezTo>
                      <a:pt x="296" y="130"/>
                      <a:pt x="308" y="134"/>
                      <a:pt x="317" y="135"/>
                    </a:cubicBezTo>
                    <a:cubicBezTo>
                      <a:pt x="318" y="143"/>
                      <a:pt x="320" y="151"/>
                      <a:pt x="327" y="151"/>
                    </a:cubicBezTo>
                    <a:cubicBezTo>
                      <a:pt x="337" y="151"/>
                      <a:pt x="339" y="145"/>
                      <a:pt x="342" y="153"/>
                    </a:cubicBezTo>
                    <a:cubicBezTo>
                      <a:pt x="344" y="155"/>
                      <a:pt x="348" y="155"/>
                      <a:pt x="350" y="155"/>
                    </a:cubicBezTo>
                    <a:cubicBezTo>
                      <a:pt x="359" y="155"/>
                      <a:pt x="362" y="158"/>
                      <a:pt x="362" y="165"/>
                    </a:cubicBezTo>
                    <a:cubicBezTo>
                      <a:pt x="362" y="171"/>
                      <a:pt x="355" y="173"/>
                      <a:pt x="349" y="173"/>
                    </a:cubicBezTo>
                    <a:cubicBezTo>
                      <a:pt x="349" y="178"/>
                      <a:pt x="349" y="176"/>
                      <a:pt x="349" y="178"/>
                    </a:cubicBezTo>
                    <a:cubicBezTo>
                      <a:pt x="349" y="180"/>
                      <a:pt x="348" y="184"/>
                      <a:pt x="339" y="18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51" name="Freeform 85"/>
              <p:cNvSpPr>
                <a:spLocks/>
              </p:cNvSpPr>
              <p:nvPr/>
            </p:nvSpPr>
            <p:spPr bwMode="auto">
              <a:xfrm>
                <a:off x="2719944" y="2028430"/>
                <a:ext cx="17542" cy="15592"/>
              </a:xfrm>
              <a:custGeom>
                <a:avLst/>
                <a:gdLst/>
                <a:ahLst/>
                <a:cxnLst>
                  <a:cxn ang="0">
                    <a:pos x="10" y="6"/>
                  </a:cxn>
                  <a:cxn ang="0">
                    <a:pos x="0" y="6"/>
                  </a:cxn>
                  <a:cxn ang="0">
                    <a:pos x="10" y="6"/>
                  </a:cxn>
                </a:cxnLst>
                <a:rect l="0" t="0" r="r" b="b"/>
                <a:pathLst>
                  <a:path w="10" h="9">
                    <a:moveTo>
                      <a:pt x="10" y="6"/>
                    </a:moveTo>
                    <a:cubicBezTo>
                      <a:pt x="6" y="9"/>
                      <a:pt x="5" y="9"/>
                      <a:pt x="0" y="6"/>
                    </a:cubicBezTo>
                    <a:cubicBezTo>
                      <a:pt x="5" y="0"/>
                      <a:pt x="5" y="3"/>
                      <a:pt x="10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52" name="Freeform 86"/>
              <p:cNvSpPr>
                <a:spLocks/>
              </p:cNvSpPr>
              <p:nvPr/>
            </p:nvSpPr>
            <p:spPr bwMode="auto">
              <a:xfrm>
                <a:off x="2599106" y="1946575"/>
                <a:ext cx="15592" cy="15592"/>
              </a:xfrm>
              <a:custGeom>
                <a:avLst/>
                <a:gdLst/>
                <a:ahLst/>
                <a:cxnLst>
                  <a:cxn ang="0">
                    <a:pos x="1" y="2"/>
                  </a:cxn>
                  <a:cxn ang="0">
                    <a:pos x="9" y="9"/>
                  </a:cxn>
                  <a:cxn ang="0">
                    <a:pos x="1" y="2"/>
                  </a:cxn>
                </a:cxnLst>
                <a:rect l="0" t="0" r="r" b="b"/>
                <a:pathLst>
                  <a:path w="9" h="9">
                    <a:moveTo>
                      <a:pt x="1" y="2"/>
                    </a:moveTo>
                    <a:cubicBezTo>
                      <a:pt x="6" y="0"/>
                      <a:pt x="6" y="5"/>
                      <a:pt x="9" y="9"/>
                    </a:cubicBezTo>
                    <a:cubicBezTo>
                      <a:pt x="4" y="9"/>
                      <a:pt x="0" y="5"/>
                      <a:pt x="1" y="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53" name="Freeform 87"/>
              <p:cNvSpPr>
                <a:spLocks/>
              </p:cNvSpPr>
              <p:nvPr/>
            </p:nvSpPr>
            <p:spPr bwMode="auto">
              <a:xfrm>
                <a:off x="2443185" y="1231315"/>
                <a:ext cx="631478" cy="331320"/>
              </a:xfrm>
              <a:custGeom>
                <a:avLst/>
                <a:gdLst/>
                <a:ahLst/>
                <a:cxnLst>
                  <a:cxn ang="0">
                    <a:pos x="307" y="16"/>
                  </a:cxn>
                  <a:cxn ang="0">
                    <a:pos x="350" y="9"/>
                  </a:cxn>
                  <a:cxn ang="0">
                    <a:pos x="386" y="28"/>
                  </a:cxn>
                  <a:cxn ang="0">
                    <a:pos x="313" y="51"/>
                  </a:cxn>
                  <a:cxn ang="0">
                    <a:pos x="295" y="74"/>
                  </a:cxn>
                  <a:cxn ang="0">
                    <a:pos x="231" y="108"/>
                  </a:cxn>
                  <a:cxn ang="0">
                    <a:pos x="216" y="118"/>
                  </a:cxn>
                  <a:cxn ang="0">
                    <a:pos x="216" y="137"/>
                  </a:cxn>
                  <a:cxn ang="0">
                    <a:pos x="174" y="157"/>
                  </a:cxn>
                  <a:cxn ang="0">
                    <a:pos x="158" y="184"/>
                  </a:cxn>
                  <a:cxn ang="0">
                    <a:pos x="176" y="188"/>
                  </a:cxn>
                  <a:cxn ang="0">
                    <a:pos x="126" y="197"/>
                  </a:cxn>
                  <a:cxn ang="0">
                    <a:pos x="80" y="201"/>
                  </a:cxn>
                  <a:cxn ang="0">
                    <a:pos x="33" y="197"/>
                  </a:cxn>
                  <a:cxn ang="0">
                    <a:pos x="60" y="176"/>
                  </a:cxn>
                  <a:cxn ang="0">
                    <a:pos x="57" y="158"/>
                  </a:cxn>
                  <a:cxn ang="0">
                    <a:pos x="92" y="170"/>
                  </a:cxn>
                  <a:cxn ang="0">
                    <a:pos x="66" y="148"/>
                  </a:cxn>
                  <a:cxn ang="0">
                    <a:pos x="55" y="151"/>
                  </a:cxn>
                  <a:cxn ang="0">
                    <a:pos x="68" y="131"/>
                  </a:cxn>
                  <a:cxn ang="0">
                    <a:pos x="62" y="97"/>
                  </a:cxn>
                  <a:cxn ang="0">
                    <a:pos x="67" y="89"/>
                  </a:cxn>
                  <a:cxn ang="0">
                    <a:pos x="97" y="90"/>
                  </a:cxn>
                  <a:cxn ang="0">
                    <a:pos x="108" y="91"/>
                  </a:cxn>
                  <a:cxn ang="0">
                    <a:pos x="133" y="86"/>
                  </a:cxn>
                  <a:cxn ang="0">
                    <a:pos x="147" y="74"/>
                  </a:cxn>
                  <a:cxn ang="0">
                    <a:pos x="99" y="81"/>
                  </a:cxn>
                  <a:cxn ang="0">
                    <a:pos x="72" y="76"/>
                  </a:cxn>
                  <a:cxn ang="0">
                    <a:pos x="57" y="81"/>
                  </a:cxn>
                  <a:cxn ang="0">
                    <a:pos x="44" y="67"/>
                  </a:cxn>
                  <a:cxn ang="0">
                    <a:pos x="51" y="53"/>
                  </a:cxn>
                  <a:cxn ang="0">
                    <a:pos x="25" y="60"/>
                  </a:cxn>
                  <a:cxn ang="0">
                    <a:pos x="29" y="49"/>
                  </a:cxn>
                  <a:cxn ang="0">
                    <a:pos x="9" y="52"/>
                  </a:cxn>
                  <a:cxn ang="0">
                    <a:pos x="44" y="36"/>
                  </a:cxn>
                  <a:cxn ang="0">
                    <a:pos x="57" y="32"/>
                  </a:cxn>
                  <a:cxn ang="0">
                    <a:pos x="104" y="32"/>
                  </a:cxn>
                  <a:cxn ang="0">
                    <a:pos x="135" y="11"/>
                  </a:cxn>
                  <a:cxn ang="0">
                    <a:pos x="196" y="6"/>
                  </a:cxn>
                  <a:cxn ang="0">
                    <a:pos x="218" y="8"/>
                  </a:cxn>
                  <a:cxn ang="0">
                    <a:pos x="245" y="3"/>
                  </a:cxn>
                  <a:cxn ang="0">
                    <a:pos x="315" y="11"/>
                  </a:cxn>
                </a:cxnLst>
                <a:rect l="0" t="0" r="r" b="b"/>
                <a:pathLst>
                  <a:path w="386" h="203">
                    <a:moveTo>
                      <a:pt x="315" y="11"/>
                    </a:moveTo>
                    <a:cubicBezTo>
                      <a:pt x="312" y="14"/>
                      <a:pt x="310" y="15"/>
                      <a:pt x="307" y="16"/>
                    </a:cubicBezTo>
                    <a:cubicBezTo>
                      <a:pt x="342" y="6"/>
                      <a:pt x="342" y="6"/>
                      <a:pt x="342" y="6"/>
                    </a:cubicBezTo>
                    <a:cubicBezTo>
                      <a:pt x="345" y="7"/>
                      <a:pt x="347" y="8"/>
                      <a:pt x="350" y="9"/>
                    </a:cubicBezTo>
                    <a:cubicBezTo>
                      <a:pt x="355" y="11"/>
                      <a:pt x="355" y="14"/>
                      <a:pt x="358" y="17"/>
                    </a:cubicBezTo>
                    <a:cubicBezTo>
                      <a:pt x="363" y="22"/>
                      <a:pt x="386" y="20"/>
                      <a:pt x="386" y="28"/>
                    </a:cubicBezTo>
                    <a:cubicBezTo>
                      <a:pt x="386" y="33"/>
                      <a:pt x="378" y="32"/>
                      <a:pt x="375" y="34"/>
                    </a:cubicBezTo>
                    <a:cubicBezTo>
                      <a:pt x="358" y="48"/>
                      <a:pt x="336" y="40"/>
                      <a:pt x="313" y="51"/>
                    </a:cubicBezTo>
                    <a:cubicBezTo>
                      <a:pt x="317" y="56"/>
                      <a:pt x="335" y="52"/>
                      <a:pt x="346" y="52"/>
                    </a:cubicBezTo>
                    <a:cubicBezTo>
                      <a:pt x="336" y="63"/>
                      <a:pt x="311" y="69"/>
                      <a:pt x="295" y="74"/>
                    </a:cubicBezTo>
                    <a:cubicBezTo>
                      <a:pt x="277" y="80"/>
                      <a:pt x="267" y="97"/>
                      <a:pt x="254" y="107"/>
                    </a:cubicBezTo>
                    <a:cubicBezTo>
                      <a:pt x="248" y="112"/>
                      <a:pt x="238" y="106"/>
                      <a:pt x="231" y="108"/>
                    </a:cubicBezTo>
                    <a:cubicBezTo>
                      <a:pt x="221" y="112"/>
                      <a:pt x="210" y="112"/>
                      <a:pt x="203" y="118"/>
                    </a:cubicBezTo>
                    <a:cubicBezTo>
                      <a:pt x="216" y="118"/>
                      <a:pt x="216" y="118"/>
                      <a:pt x="216" y="118"/>
                    </a:cubicBezTo>
                    <a:cubicBezTo>
                      <a:pt x="217" y="128"/>
                      <a:pt x="211" y="127"/>
                      <a:pt x="203" y="126"/>
                    </a:cubicBezTo>
                    <a:cubicBezTo>
                      <a:pt x="208" y="129"/>
                      <a:pt x="213" y="131"/>
                      <a:pt x="216" y="137"/>
                    </a:cubicBezTo>
                    <a:cubicBezTo>
                      <a:pt x="206" y="141"/>
                      <a:pt x="203" y="152"/>
                      <a:pt x="196" y="157"/>
                    </a:cubicBezTo>
                    <a:cubicBezTo>
                      <a:pt x="177" y="157"/>
                      <a:pt x="177" y="157"/>
                      <a:pt x="174" y="157"/>
                    </a:cubicBezTo>
                    <a:cubicBezTo>
                      <a:pt x="175" y="160"/>
                      <a:pt x="177" y="161"/>
                      <a:pt x="177" y="164"/>
                    </a:cubicBezTo>
                    <a:cubicBezTo>
                      <a:pt x="177" y="178"/>
                      <a:pt x="158" y="169"/>
                      <a:pt x="158" y="184"/>
                    </a:cubicBezTo>
                    <a:cubicBezTo>
                      <a:pt x="165" y="184"/>
                      <a:pt x="166" y="184"/>
                      <a:pt x="169" y="184"/>
                    </a:cubicBezTo>
                    <a:cubicBezTo>
                      <a:pt x="171" y="184"/>
                      <a:pt x="176" y="184"/>
                      <a:pt x="176" y="188"/>
                    </a:cubicBezTo>
                    <a:cubicBezTo>
                      <a:pt x="176" y="195"/>
                      <a:pt x="151" y="203"/>
                      <a:pt x="141" y="203"/>
                    </a:cubicBezTo>
                    <a:cubicBezTo>
                      <a:pt x="131" y="203"/>
                      <a:pt x="135" y="197"/>
                      <a:pt x="126" y="197"/>
                    </a:cubicBezTo>
                    <a:cubicBezTo>
                      <a:pt x="113" y="197"/>
                      <a:pt x="104" y="197"/>
                      <a:pt x="93" y="197"/>
                    </a:cubicBezTo>
                    <a:cubicBezTo>
                      <a:pt x="89" y="197"/>
                      <a:pt x="86" y="201"/>
                      <a:pt x="80" y="201"/>
                    </a:cubicBezTo>
                    <a:cubicBezTo>
                      <a:pt x="65" y="201"/>
                      <a:pt x="53" y="197"/>
                      <a:pt x="38" y="192"/>
                    </a:cubicBezTo>
                    <a:cubicBezTo>
                      <a:pt x="37" y="194"/>
                      <a:pt x="35" y="197"/>
                      <a:pt x="33" y="197"/>
                    </a:cubicBezTo>
                    <a:cubicBezTo>
                      <a:pt x="29" y="197"/>
                      <a:pt x="28" y="194"/>
                      <a:pt x="28" y="193"/>
                    </a:cubicBezTo>
                    <a:cubicBezTo>
                      <a:pt x="28" y="176"/>
                      <a:pt x="51" y="182"/>
                      <a:pt x="60" y="176"/>
                    </a:cubicBezTo>
                    <a:cubicBezTo>
                      <a:pt x="55" y="172"/>
                      <a:pt x="46" y="170"/>
                      <a:pt x="46" y="162"/>
                    </a:cubicBezTo>
                    <a:cubicBezTo>
                      <a:pt x="46" y="156"/>
                      <a:pt x="52" y="158"/>
                      <a:pt x="57" y="158"/>
                    </a:cubicBezTo>
                    <a:cubicBezTo>
                      <a:pt x="71" y="158"/>
                      <a:pt x="76" y="165"/>
                      <a:pt x="84" y="170"/>
                    </a:cubicBezTo>
                    <a:cubicBezTo>
                      <a:pt x="92" y="170"/>
                      <a:pt x="92" y="170"/>
                      <a:pt x="92" y="170"/>
                    </a:cubicBezTo>
                    <a:cubicBezTo>
                      <a:pt x="86" y="164"/>
                      <a:pt x="72" y="159"/>
                      <a:pt x="72" y="148"/>
                    </a:cubicBezTo>
                    <a:cubicBezTo>
                      <a:pt x="66" y="148"/>
                      <a:pt x="66" y="148"/>
                      <a:pt x="66" y="148"/>
                    </a:cubicBezTo>
                    <a:cubicBezTo>
                      <a:pt x="63" y="149"/>
                      <a:pt x="63" y="149"/>
                      <a:pt x="61" y="151"/>
                    </a:cubicBezTo>
                    <a:cubicBezTo>
                      <a:pt x="55" y="151"/>
                      <a:pt x="55" y="151"/>
                      <a:pt x="55" y="151"/>
                    </a:cubicBezTo>
                    <a:cubicBezTo>
                      <a:pt x="55" y="146"/>
                      <a:pt x="55" y="146"/>
                      <a:pt x="55" y="146"/>
                    </a:cubicBezTo>
                    <a:cubicBezTo>
                      <a:pt x="58" y="138"/>
                      <a:pt x="61" y="134"/>
                      <a:pt x="68" y="131"/>
                    </a:cubicBezTo>
                    <a:cubicBezTo>
                      <a:pt x="79" y="128"/>
                      <a:pt x="92" y="132"/>
                      <a:pt x="92" y="119"/>
                    </a:cubicBezTo>
                    <a:cubicBezTo>
                      <a:pt x="92" y="105"/>
                      <a:pt x="62" y="105"/>
                      <a:pt x="62" y="97"/>
                    </a:cubicBezTo>
                    <a:cubicBezTo>
                      <a:pt x="62" y="93"/>
                      <a:pt x="69" y="94"/>
                      <a:pt x="73" y="94"/>
                    </a:cubicBezTo>
                    <a:cubicBezTo>
                      <a:pt x="68" y="94"/>
                      <a:pt x="67" y="92"/>
                      <a:pt x="67" y="89"/>
                    </a:cubicBezTo>
                    <a:cubicBezTo>
                      <a:pt x="69" y="88"/>
                      <a:pt x="71" y="89"/>
                      <a:pt x="73" y="89"/>
                    </a:cubicBezTo>
                    <a:cubicBezTo>
                      <a:pt x="78" y="89"/>
                      <a:pt x="88" y="87"/>
                      <a:pt x="97" y="90"/>
                    </a:cubicBezTo>
                    <a:cubicBezTo>
                      <a:pt x="108" y="93"/>
                      <a:pt x="112" y="106"/>
                      <a:pt x="124" y="104"/>
                    </a:cubicBezTo>
                    <a:cubicBezTo>
                      <a:pt x="122" y="102"/>
                      <a:pt x="108" y="93"/>
                      <a:pt x="108" y="91"/>
                    </a:cubicBezTo>
                    <a:cubicBezTo>
                      <a:pt x="108" y="89"/>
                      <a:pt x="110" y="88"/>
                      <a:pt x="111" y="86"/>
                    </a:cubicBezTo>
                    <a:cubicBezTo>
                      <a:pt x="133" y="86"/>
                      <a:pt x="133" y="86"/>
                      <a:pt x="133" y="86"/>
                    </a:cubicBezTo>
                    <a:cubicBezTo>
                      <a:pt x="141" y="83"/>
                      <a:pt x="149" y="81"/>
                      <a:pt x="154" y="74"/>
                    </a:cubicBezTo>
                    <a:cubicBezTo>
                      <a:pt x="147" y="74"/>
                      <a:pt x="147" y="74"/>
                      <a:pt x="147" y="74"/>
                    </a:cubicBezTo>
                    <a:cubicBezTo>
                      <a:pt x="138" y="81"/>
                      <a:pt x="128" y="84"/>
                      <a:pt x="114" y="84"/>
                    </a:cubicBezTo>
                    <a:cubicBezTo>
                      <a:pt x="106" y="84"/>
                      <a:pt x="103" y="81"/>
                      <a:pt x="99" y="81"/>
                    </a:cubicBezTo>
                    <a:cubicBezTo>
                      <a:pt x="95" y="81"/>
                      <a:pt x="93" y="85"/>
                      <a:pt x="90" y="85"/>
                    </a:cubicBezTo>
                    <a:cubicBezTo>
                      <a:pt x="81" y="85"/>
                      <a:pt x="70" y="82"/>
                      <a:pt x="72" y="76"/>
                    </a:cubicBezTo>
                    <a:cubicBezTo>
                      <a:pt x="67" y="76"/>
                      <a:pt x="67" y="76"/>
                      <a:pt x="67" y="76"/>
                    </a:cubicBezTo>
                    <a:cubicBezTo>
                      <a:pt x="63" y="78"/>
                      <a:pt x="61" y="81"/>
                      <a:pt x="57" y="81"/>
                    </a:cubicBezTo>
                    <a:cubicBezTo>
                      <a:pt x="48" y="81"/>
                      <a:pt x="36" y="75"/>
                      <a:pt x="33" y="71"/>
                    </a:cubicBezTo>
                    <a:cubicBezTo>
                      <a:pt x="36" y="69"/>
                      <a:pt x="39" y="67"/>
                      <a:pt x="44" y="67"/>
                    </a:cubicBezTo>
                    <a:cubicBezTo>
                      <a:pt x="36" y="67"/>
                      <a:pt x="27" y="66"/>
                      <a:pt x="24" y="67"/>
                    </a:cubicBezTo>
                    <a:cubicBezTo>
                      <a:pt x="29" y="55"/>
                      <a:pt x="40" y="56"/>
                      <a:pt x="51" y="53"/>
                    </a:cubicBezTo>
                    <a:cubicBezTo>
                      <a:pt x="47" y="52"/>
                      <a:pt x="46" y="52"/>
                      <a:pt x="42" y="52"/>
                    </a:cubicBezTo>
                    <a:cubicBezTo>
                      <a:pt x="33" y="52"/>
                      <a:pt x="33" y="60"/>
                      <a:pt x="25" y="60"/>
                    </a:cubicBezTo>
                    <a:cubicBezTo>
                      <a:pt x="22" y="60"/>
                      <a:pt x="18" y="57"/>
                      <a:pt x="17" y="56"/>
                    </a:cubicBezTo>
                    <a:cubicBezTo>
                      <a:pt x="21" y="52"/>
                      <a:pt x="24" y="51"/>
                      <a:pt x="29" y="49"/>
                    </a:cubicBezTo>
                    <a:cubicBezTo>
                      <a:pt x="16" y="49"/>
                      <a:pt x="16" y="49"/>
                      <a:pt x="16" y="49"/>
                    </a:cubicBezTo>
                    <a:cubicBezTo>
                      <a:pt x="13" y="50"/>
                      <a:pt x="11" y="51"/>
                      <a:pt x="9" y="52"/>
                    </a:cubicBezTo>
                    <a:cubicBezTo>
                      <a:pt x="7" y="52"/>
                      <a:pt x="2" y="52"/>
                      <a:pt x="0" y="52"/>
                    </a:cubicBezTo>
                    <a:cubicBezTo>
                      <a:pt x="2" y="41"/>
                      <a:pt x="31" y="36"/>
                      <a:pt x="44" y="36"/>
                    </a:cubicBezTo>
                    <a:cubicBezTo>
                      <a:pt x="49" y="36"/>
                      <a:pt x="52" y="36"/>
                      <a:pt x="53" y="36"/>
                    </a:cubicBezTo>
                    <a:cubicBezTo>
                      <a:pt x="55" y="36"/>
                      <a:pt x="57" y="34"/>
                      <a:pt x="57" y="32"/>
                    </a:cubicBezTo>
                    <a:cubicBezTo>
                      <a:pt x="71" y="32"/>
                      <a:pt x="65" y="22"/>
                      <a:pt x="74" y="22"/>
                    </a:cubicBezTo>
                    <a:cubicBezTo>
                      <a:pt x="83" y="22"/>
                      <a:pt x="100" y="31"/>
                      <a:pt x="104" y="32"/>
                    </a:cubicBezTo>
                    <a:cubicBezTo>
                      <a:pt x="108" y="22"/>
                      <a:pt x="113" y="12"/>
                      <a:pt x="126" y="12"/>
                    </a:cubicBezTo>
                    <a:cubicBezTo>
                      <a:pt x="134" y="12"/>
                      <a:pt x="129" y="16"/>
                      <a:pt x="135" y="11"/>
                    </a:cubicBezTo>
                    <a:cubicBezTo>
                      <a:pt x="137" y="7"/>
                      <a:pt x="141" y="6"/>
                      <a:pt x="145" y="6"/>
                    </a:cubicBezTo>
                    <a:cubicBezTo>
                      <a:pt x="168" y="6"/>
                      <a:pt x="173" y="6"/>
                      <a:pt x="196" y="6"/>
                    </a:cubicBezTo>
                    <a:cubicBezTo>
                      <a:pt x="197" y="4"/>
                      <a:pt x="199" y="3"/>
                      <a:pt x="201" y="3"/>
                    </a:cubicBezTo>
                    <a:cubicBezTo>
                      <a:pt x="209" y="3"/>
                      <a:pt x="211" y="8"/>
                      <a:pt x="218" y="8"/>
                    </a:cubicBezTo>
                    <a:cubicBezTo>
                      <a:pt x="224" y="8"/>
                      <a:pt x="226" y="0"/>
                      <a:pt x="232" y="0"/>
                    </a:cubicBezTo>
                    <a:cubicBezTo>
                      <a:pt x="239" y="0"/>
                      <a:pt x="241" y="3"/>
                      <a:pt x="245" y="3"/>
                    </a:cubicBezTo>
                    <a:cubicBezTo>
                      <a:pt x="250" y="3"/>
                      <a:pt x="253" y="3"/>
                      <a:pt x="258" y="3"/>
                    </a:cubicBezTo>
                    <a:cubicBezTo>
                      <a:pt x="268" y="3"/>
                      <a:pt x="306" y="2"/>
                      <a:pt x="315" y="1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54" name="Freeform 88"/>
              <p:cNvSpPr>
                <a:spLocks/>
              </p:cNvSpPr>
              <p:nvPr/>
            </p:nvSpPr>
            <p:spPr bwMode="auto">
              <a:xfrm>
                <a:off x="2838834" y="1200132"/>
                <a:ext cx="1235671" cy="939389"/>
              </a:xfrm>
              <a:custGeom>
                <a:avLst/>
                <a:gdLst/>
                <a:ahLst/>
                <a:cxnLst>
                  <a:cxn ang="0">
                    <a:pos x="280" y="372"/>
                  </a:cxn>
                  <a:cxn ang="0">
                    <a:pos x="267" y="360"/>
                  </a:cxn>
                  <a:cxn ang="0">
                    <a:pos x="228" y="336"/>
                  </a:cxn>
                  <a:cxn ang="0">
                    <a:pos x="215" y="302"/>
                  </a:cxn>
                  <a:cxn ang="0">
                    <a:pos x="109" y="219"/>
                  </a:cxn>
                  <a:cxn ang="0">
                    <a:pos x="73" y="223"/>
                  </a:cxn>
                  <a:cxn ang="0">
                    <a:pos x="43" y="217"/>
                  </a:cxn>
                  <a:cxn ang="0">
                    <a:pos x="19" y="202"/>
                  </a:cxn>
                  <a:cxn ang="0">
                    <a:pos x="51" y="190"/>
                  </a:cxn>
                  <a:cxn ang="0">
                    <a:pos x="64" y="180"/>
                  </a:cxn>
                  <a:cxn ang="0">
                    <a:pos x="0" y="166"/>
                  </a:cxn>
                  <a:cxn ang="0">
                    <a:pos x="84" y="141"/>
                  </a:cxn>
                  <a:cxn ang="0">
                    <a:pos x="72" y="102"/>
                  </a:cxn>
                  <a:cxn ang="0">
                    <a:pos x="144" y="59"/>
                  </a:cxn>
                  <a:cxn ang="0">
                    <a:pos x="237" y="56"/>
                  </a:cxn>
                  <a:cxn ang="0">
                    <a:pos x="260" y="53"/>
                  </a:cxn>
                  <a:cxn ang="0">
                    <a:pos x="274" y="38"/>
                  </a:cxn>
                  <a:cxn ang="0">
                    <a:pos x="309" y="36"/>
                  </a:cxn>
                  <a:cxn ang="0">
                    <a:pos x="355" y="15"/>
                  </a:cxn>
                  <a:cxn ang="0">
                    <a:pos x="391" y="13"/>
                  </a:cxn>
                  <a:cxn ang="0">
                    <a:pos x="534" y="0"/>
                  </a:cxn>
                  <a:cxn ang="0">
                    <a:pos x="594" y="48"/>
                  </a:cxn>
                  <a:cxn ang="0">
                    <a:pos x="570" y="75"/>
                  </a:cxn>
                  <a:cxn ang="0">
                    <a:pos x="603" y="102"/>
                  </a:cxn>
                  <a:cxn ang="0">
                    <a:pos x="684" y="66"/>
                  </a:cxn>
                  <a:cxn ang="0">
                    <a:pos x="730" y="51"/>
                  </a:cxn>
                  <a:cxn ang="0">
                    <a:pos x="702" y="94"/>
                  </a:cxn>
                  <a:cxn ang="0">
                    <a:pos x="691" y="114"/>
                  </a:cxn>
                  <a:cxn ang="0">
                    <a:pos x="654" y="150"/>
                  </a:cxn>
                  <a:cxn ang="0">
                    <a:pos x="677" y="178"/>
                  </a:cxn>
                  <a:cxn ang="0">
                    <a:pos x="657" y="202"/>
                  </a:cxn>
                  <a:cxn ang="0">
                    <a:pos x="669" y="236"/>
                  </a:cxn>
                  <a:cxn ang="0">
                    <a:pos x="673" y="260"/>
                  </a:cxn>
                  <a:cxn ang="0">
                    <a:pos x="633" y="295"/>
                  </a:cxn>
                  <a:cxn ang="0">
                    <a:pos x="637" y="305"/>
                  </a:cxn>
                  <a:cxn ang="0">
                    <a:pos x="601" y="297"/>
                  </a:cxn>
                  <a:cxn ang="0">
                    <a:pos x="633" y="358"/>
                  </a:cxn>
                  <a:cxn ang="0">
                    <a:pos x="596" y="347"/>
                  </a:cxn>
                  <a:cxn ang="0">
                    <a:pos x="616" y="375"/>
                  </a:cxn>
                  <a:cxn ang="0">
                    <a:pos x="518" y="408"/>
                  </a:cxn>
                  <a:cxn ang="0">
                    <a:pos x="483" y="445"/>
                  </a:cxn>
                  <a:cxn ang="0">
                    <a:pos x="443" y="449"/>
                  </a:cxn>
                  <a:cxn ang="0">
                    <a:pos x="402" y="485"/>
                  </a:cxn>
                  <a:cxn ang="0">
                    <a:pos x="384" y="523"/>
                  </a:cxn>
                  <a:cxn ang="0">
                    <a:pos x="362" y="571"/>
                  </a:cxn>
                  <a:cxn ang="0">
                    <a:pos x="313" y="560"/>
                  </a:cxn>
                  <a:cxn ang="0">
                    <a:pos x="270" y="499"/>
                  </a:cxn>
                  <a:cxn ang="0">
                    <a:pos x="256" y="475"/>
                  </a:cxn>
                  <a:cxn ang="0">
                    <a:pos x="237" y="438"/>
                  </a:cxn>
                  <a:cxn ang="0">
                    <a:pos x="255" y="403"/>
                  </a:cxn>
                </a:cxnLst>
                <a:rect l="0" t="0" r="r" b="b"/>
                <a:pathLst>
                  <a:path w="756" h="575">
                    <a:moveTo>
                      <a:pt x="255" y="403"/>
                    </a:moveTo>
                    <a:cubicBezTo>
                      <a:pt x="261" y="400"/>
                      <a:pt x="261" y="400"/>
                      <a:pt x="267" y="402"/>
                    </a:cubicBezTo>
                    <a:cubicBezTo>
                      <a:pt x="270" y="389"/>
                      <a:pt x="276" y="385"/>
                      <a:pt x="280" y="372"/>
                    </a:cubicBezTo>
                    <a:cubicBezTo>
                      <a:pt x="266" y="368"/>
                      <a:pt x="234" y="366"/>
                      <a:pt x="233" y="353"/>
                    </a:cubicBezTo>
                    <a:cubicBezTo>
                      <a:pt x="237" y="352"/>
                      <a:pt x="236" y="353"/>
                      <a:pt x="240" y="353"/>
                    </a:cubicBezTo>
                    <a:cubicBezTo>
                      <a:pt x="250" y="353"/>
                      <a:pt x="256" y="360"/>
                      <a:pt x="267" y="360"/>
                    </a:cubicBezTo>
                    <a:cubicBezTo>
                      <a:pt x="271" y="360"/>
                      <a:pt x="271" y="356"/>
                      <a:pt x="271" y="353"/>
                    </a:cubicBezTo>
                    <a:cubicBezTo>
                      <a:pt x="258" y="349"/>
                      <a:pt x="254" y="328"/>
                      <a:pt x="239" y="328"/>
                    </a:cubicBezTo>
                    <a:cubicBezTo>
                      <a:pt x="235" y="328"/>
                      <a:pt x="234" y="336"/>
                      <a:pt x="228" y="336"/>
                    </a:cubicBezTo>
                    <a:cubicBezTo>
                      <a:pt x="220" y="336"/>
                      <a:pt x="216" y="335"/>
                      <a:pt x="216" y="328"/>
                    </a:cubicBezTo>
                    <a:cubicBezTo>
                      <a:pt x="216" y="318"/>
                      <a:pt x="226" y="319"/>
                      <a:pt x="226" y="309"/>
                    </a:cubicBezTo>
                    <a:cubicBezTo>
                      <a:pt x="226" y="303"/>
                      <a:pt x="219" y="302"/>
                      <a:pt x="215" y="302"/>
                    </a:cubicBezTo>
                    <a:cubicBezTo>
                      <a:pt x="215" y="295"/>
                      <a:pt x="215" y="295"/>
                      <a:pt x="215" y="295"/>
                    </a:cubicBezTo>
                    <a:cubicBezTo>
                      <a:pt x="203" y="257"/>
                      <a:pt x="172" y="219"/>
                      <a:pt x="122" y="219"/>
                    </a:cubicBezTo>
                    <a:cubicBezTo>
                      <a:pt x="115" y="219"/>
                      <a:pt x="113" y="219"/>
                      <a:pt x="109" y="219"/>
                    </a:cubicBezTo>
                    <a:cubicBezTo>
                      <a:pt x="103" y="219"/>
                      <a:pt x="101" y="224"/>
                      <a:pt x="95" y="224"/>
                    </a:cubicBezTo>
                    <a:cubicBezTo>
                      <a:pt x="91" y="224"/>
                      <a:pt x="87" y="221"/>
                      <a:pt x="82" y="221"/>
                    </a:cubicBezTo>
                    <a:cubicBezTo>
                      <a:pt x="77" y="221"/>
                      <a:pt x="75" y="222"/>
                      <a:pt x="73" y="223"/>
                    </a:cubicBezTo>
                    <a:cubicBezTo>
                      <a:pt x="74" y="224"/>
                      <a:pt x="76" y="226"/>
                      <a:pt x="77" y="226"/>
                    </a:cubicBezTo>
                    <a:cubicBezTo>
                      <a:pt x="75" y="229"/>
                      <a:pt x="75" y="228"/>
                      <a:pt x="72" y="228"/>
                    </a:cubicBezTo>
                    <a:cubicBezTo>
                      <a:pt x="62" y="228"/>
                      <a:pt x="48" y="224"/>
                      <a:pt x="43" y="217"/>
                    </a:cubicBezTo>
                    <a:cubicBezTo>
                      <a:pt x="47" y="214"/>
                      <a:pt x="50" y="214"/>
                      <a:pt x="52" y="210"/>
                    </a:cubicBezTo>
                    <a:cubicBezTo>
                      <a:pt x="45" y="207"/>
                      <a:pt x="39" y="202"/>
                      <a:pt x="34" y="202"/>
                    </a:cubicBezTo>
                    <a:cubicBezTo>
                      <a:pt x="24" y="202"/>
                      <a:pt x="27" y="206"/>
                      <a:pt x="19" y="202"/>
                    </a:cubicBezTo>
                    <a:cubicBezTo>
                      <a:pt x="19" y="196"/>
                      <a:pt x="28" y="194"/>
                      <a:pt x="32" y="194"/>
                    </a:cubicBezTo>
                    <a:cubicBezTo>
                      <a:pt x="37" y="194"/>
                      <a:pt x="40" y="194"/>
                      <a:pt x="43" y="194"/>
                    </a:cubicBezTo>
                    <a:cubicBezTo>
                      <a:pt x="47" y="194"/>
                      <a:pt x="49" y="193"/>
                      <a:pt x="51" y="190"/>
                    </a:cubicBezTo>
                    <a:cubicBezTo>
                      <a:pt x="76" y="190"/>
                      <a:pt x="76" y="190"/>
                      <a:pt x="76" y="190"/>
                    </a:cubicBezTo>
                    <a:cubicBezTo>
                      <a:pt x="80" y="187"/>
                      <a:pt x="80" y="185"/>
                      <a:pt x="82" y="180"/>
                    </a:cubicBezTo>
                    <a:cubicBezTo>
                      <a:pt x="64" y="180"/>
                      <a:pt x="64" y="180"/>
                      <a:pt x="64" y="180"/>
                    </a:cubicBezTo>
                    <a:cubicBezTo>
                      <a:pt x="63" y="183"/>
                      <a:pt x="62" y="185"/>
                      <a:pt x="60" y="185"/>
                    </a:cubicBezTo>
                    <a:cubicBezTo>
                      <a:pt x="53" y="185"/>
                      <a:pt x="50" y="185"/>
                      <a:pt x="44" y="185"/>
                    </a:cubicBezTo>
                    <a:cubicBezTo>
                      <a:pt x="42" y="185"/>
                      <a:pt x="0" y="173"/>
                      <a:pt x="0" y="166"/>
                    </a:cubicBezTo>
                    <a:cubicBezTo>
                      <a:pt x="0" y="152"/>
                      <a:pt x="16" y="157"/>
                      <a:pt x="25" y="154"/>
                    </a:cubicBezTo>
                    <a:cubicBezTo>
                      <a:pt x="33" y="151"/>
                      <a:pt x="38" y="146"/>
                      <a:pt x="46" y="144"/>
                    </a:cubicBezTo>
                    <a:cubicBezTo>
                      <a:pt x="58" y="140"/>
                      <a:pt x="74" y="146"/>
                      <a:pt x="84" y="141"/>
                    </a:cubicBezTo>
                    <a:cubicBezTo>
                      <a:pt x="91" y="136"/>
                      <a:pt x="96" y="128"/>
                      <a:pt x="96" y="117"/>
                    </a:cubicBezTo>
                    <a:cubicBezTo>
                      <a:pt x="88" y="116"/>
                      <a:pt x="63" y="117"/>
                      <a:pt x="63" y="109"/>
                    </a:cubicBezTo>
                    <a:cubicBezTo>
                      <a:pt x="63" y="105"/>
                      <a:pt x="69" y="102"/>
                      <a:pt x="72" y="102"/>
                    </a:cubicBezTo>
                    <a:cubicBezTo>
                      <a:pt x="87" y="97"/>
                      <a:pt x="106" y="86"/>
                      <a:pt x="115" y="78"/>
                    </a:cubicBezTo>
                    <a:cubicBezTo>
                      <a:pt x="119" y="80"/>
                      <a:pt x="122" y="81"/>
                      <a:pt x="127" y="81"/>
                    </a:cubicBezTo>
                    <a:cubicBezTo>
                      <a:pt x="142" y="81"/>
                      <a:pt x="130" y="61"/>
                      <a:pt x="144" y="59"/>
                    </a:cubicBezTo>
                    <a:cubicBezTo>
                      <a:pt x="162" y="57"/>
                      <a:pt x="169" y="52"/>
                      <a:pt x="185" y="52"/>
                    </a:cubicBezTo>
                    <a:cubicBezTo>
                      <a:pt x="198" y="49"/>
                      <a:pt x="206" y="42"/>
                      <a:pt x="218" y="42"/>
                    </a:cubicBezTo>
                    <a:cubicBezTo>
                      <a:pt x="226" y="42"/>
                      <a:pt x="229" y="56"/>
                      <a:pt x="237" y="56"/>
                    </a:cubicBezTo>
                    <a:cubicBezTo>
                      <a:pt x="237" y="52"/>
                      <a:pt x="235" y="50"/>
                      <a:pt x="235" y="47"/>
                    </a:cubicBezTo>
                    <a:cubicBezTo>
                      <a:pt x="239" y="42"/>
                      <a:pt x="239" y="42"/>
                      <a:pt x="239" y="42"/>
                    </a:cubicBezTo>
                    <a:cubicBezTo>
                      <a:pt x="244" y="51"/>
                      <a:pt x="252" y="50"/>
                      <a:pt x="260" y="53"/>
                    </a:cubicBezTo>
                    <a:cubicBezTo>
                      <a:pt x="262" y="53"/>
                      <a:pt x="267" y="53"/>
                      <a:pt x="267" y="53"/>
                    </a:cubicBezTo>
                    <a:cubicBezTo>
                      <a:pt x="266" y="50"/>
                      <a:pt x="263" y="47"/>
                      <a:pt x="263" y="44"/>
                    </a:cubicBezTo>
                    <a:cubicBezTo>
                      <a:pt x="263" y="38"/>
                      <a:pt x="270" y="38"/>
                      <a:pt x="274" y="38"/>
                    </a:cubicBezTo>
                    <a:cubicBezTo>
                      <a:pt x="293" y="38"/>
                      <a:pt x="303" y="48"/>
                      <a:pt x="314" y="53"/>
                    </a:cubicBezTo>
                    <a:cubicBezTo>
                      <a:pt x="334" y="53"/>
                      <a:pt x="334" y="53"/>
                      <a:pt x="334" y="53"/>
                    </a:cubicBezTo>
                    <a:cubicBezTo>
                      <a:pt x="327" y="50"/>
                      <a:pt x="309" y="44"/>
                      <a:pt x="309" y="36"/>
                    </a:cubicBezTo>
                    <a:cubicBezTo>
                      <a:pt x="309" y="29"/>
                      <a:pt x="322" y="31"/>
                      <a:pt x="326" y="30"/>
                    </a:cubicBezTo>
                    <a:cubicBezTo>
                      <a:pt x="323" y="27"/>
                      <a:pt x="320" y="27"/>
                      <a:pt x="318" y="24"/>
                    </a:cubicBezTo>
                    <a:cubicBezTo>
                      <a:pt x="330" y="18"/>
                      <a:pt x="341" y="15"/>
                      <a:pt x="355" y="15"/>
                    </a:cubicBezTo>
                    <a:cubicBezTo>
                      <a:pt x="366" y="15"/>
                      <a:pt x="373" y="15"/>
                      <a:pt x="382" y="18"/>
                    </a:cubicBezTo>
                    <a:cubicBezTo>
                      <a:pt x="391" y="18"/>
                      <a:pt x="391" y="18"/>
                      <a:pt x="391" y="18"/>
                    </a:cubicBezTo>
                    <a:cubicBezTo>
                      <a:pt x="391" y="13"/>
                      <a:pt x="391" y="13"/>
                      <a:pt x="391" y="13"/>
                    </a:cubicBezTo>
                    <a:cubicBezTo>
                      <a:pt x="398" y="12"/>
                      <a:pt x="402" y="13"/>
                      <a:pt x="409" y="13"/>
                    </a:cubicBezTo>
                    <a:cubicBezTo>
                      <a:pt x="430" y="13"/>
                      <a:pt x="447" y="0"/>
                      <a:pt x="470" y="0"/>
                    </a:cubicBezTo>
                    <a:cubicBezTo>
                      <a:pt x="495" y="0"/>
                      <a:pt x="512" y="0"/>
                      <a:pt x="534" y="0"/>
                    </a:cubicBezTo>
                    <a:cubicBezTo>
                      <a:pt x="560" y="0"/>
                      <a:pt x="579" y="17"/>
                      <a:pt x="600" y="26"/>
                    </a:cubicBezTo>
                    <a:cubicBezTo>
                      <a:pt x="612" y="31"/>
                      <a:pt x="627" y="28"/>
                      <a:pt x="638" y="30"/>
                    </a:cubicBezTo>
                    <a:cubicBezTo>
                      <a:pt x="636" y="46"/>
                      <a:pt x="606" y="44"/>
                      <a:pt x="594" y="48"/>
                    </a:cubicBezTo>
                    <a:cubicBezTo>
                      <a:pt x="497" y="53"/>
                      <a:pt x="497" y="53"/>
                      <a:pt x="497" y="53"/>
                    </a:cubicBezTo>
                    <a:cubicBezTo>
                      <a:pt x="505" y="59"/>
                      <a:pt x="579" y="50"/>
                      <a:pt x="587" y="53"/>
                    </a:cubicBezTo>
                    <a:cubicBezTo>
                      <a:pt x="586" y="57"/>
                      <a:pt x="567" y="75"/>
                      <a:pt x="570" y="75"/>
                    </a:cubicBezTo>
                    <a:cubicBezTo>
                      <a:pt x="581" y="75"/>
                      <a:pt x="607" y="50"/>
                      <a:pt x="622" y="50"/>
                    </a:cubicBezTo>
                    <a:cubicBezTo>
                      <a:pt x="630" y="50"/>
                      <a:pt x="633" y="57"/>
                      <a:pt x="633" y="64"/>
                    </a:cubicBezTo>
                    <a:cubicBezTo>
                      <a:pt x="633" y="67"/>
                      <a:pt x="605" y="97"/>
                      <a:pt x="603" y="102"/>
                    </a:cubicBezTo>
                    <a:cubicBezTo>
                      <a:pt x="615" y="99"/>
                      <a:pt x="637" y="70"/>
                      <a:pt x="644" y="64"/>
                    </a:cubicBezTo>
                    <a:cubicBezTo>
                      <a:pt x="655" y="64"/>
                      <a:pt x="674" y="64"/>
                      <a:pt x="674" y="64"/>
                    </a:cubicBezTo>
                    <a:cubicBezTo>
                      <a:pt x="674" y="64"/>
                      <a:pt x="682" y="66"/>
                      <a:pt x="684" y="66"/>
                    </a:cubicBezTo>
                    <a:cubicBezTo>
                      <a:pt x="692" y="63"/>
                      <a:pt x="693" y="60"/>
                      <a:pt x="700" y="57"/>
                    </a:cubicBezTo>
                    <a:cubicBezTo>
                      <a:pt x="721" y="57"/>
                      <a:pt x="721" y="57"/>
                      <a:pt x="721" y="57"/>
                    </a:cubicBezTo>
                    <a:cubicBezTo>
                      <a:pt x="723" y="52"/>
                      <a:pt x="726" y="51"/>
                      <a:pt x="730" y="51"/>
                    </a:cubicBezTo>
                    <a:cubicBezTo>
                      <a:pt x="736" y="51"/>
                      <a:pt x="756" y="61"/>
                      <a:pt x="756" y="67"/>
                    </a:cubicBezTo>
                    <a:cubicBezTo>
                      <a:pt x="756" y="72"/>
                      <a:pt x="748" y="76"/>
                      <a:pt x="745" y="77"/>
                    </a:cubicBezTo>
                    <a:cubicBezTo>
                      <a:pt x="731" y="82"/>
                      <a:pt x="722" y="94"/>
                      <a:pt x="702" y="94"/>
                    </a:cubicBezTo>
                    <a:cubicBezTo>
                      <a:pt x="707" y="97"/>
                      <a:pt x="708" y="97"/>
                      <a:pt x="711" y="94"/>
                    </a:cubicBezTo>
                    <a:cubicBezTo>
                      <a:pt x="711" y="107"/>
                      <a:pt x="699" y="107"/>
                      <a:pt x="691" y="109"/>
                    </a:cubicBezTo>
                    <a:cubicBezTo>
                      <a:pt x="694" y="115"/>
                      <a:pt x="691" y="110"/>
                      <a:pt x="691" y="114"/>
                    </a:cubicBezTo>
                    <a:cubicBezTo>
                      <a:pt x="691" y="121"/>
                      <a:pt x="680" y="123"/>
                      <a:pt x="671" y="125"/>
                    </a:cubicBezTo>
                    <a:cubicBezTo>
                      <a:pt x="672" y="130"/>
                      <a:pt x="671" y="130"/>
                      <a:pt x="671" y="132"/>
                    </a:cubicBezTo>
                    <a:cubicBezTo>
                      <a:pt x="671" y="141"/>
                      <a:pt x="662" y="144"/>
                      <a:pt x="654" y="150"/>
                    </a:cubicBezTo>
                    <a:cubicBezTo>
                      <a:pt x="648" y="154"/>
                      <a:pt x="649" y="165"/>
                      <a:pt x="646" y="169"/>
                    </a:cubicBezTo>
                    <a:cubicBezTo>
                      <a:pt x="651" y="172"/>
                      <a:pt x="655" y="169"/>
                      <a:pt x="659" y="169"/>
                    </a:cubicBezTo>
                    <a:cubicBezTo>
                      <a:pt x="667" y="169"/>
                      <a:pt x="673" y="174"/>
                      <a:pt x="677" y="178"/>
                    </a:cubicBezTo>
                    <a:cubicBezTo>
                      <a:pt x="675" y="179"/>
                      <a:pt x="672" y="180"/>
                      <a:pt x="669" y="180"/>
                    </a:cubicBezTo>
                    <a:cubicBezTo>
                      <a:pt x="671" y="187"/>
                      <a:pt x="688" y="185"/>
                      <a:pt x="688" y="196"/>
                    </a:cubicBezTo>
                    <a:cubicBezTo>
                      <a:pt x="688" y="206"/>
                      <a:pt x="665" y="202"/>
                      <a:pt x="657" y="202"/>
                    </a:cubicBezTo>
                    <a:cubicBezTo>
                      <a:pt x="652" y="202"/>
                      <a:pt x="648" y="206"/>
                      <a:pt x="648" y="209"/>
                    </a:cubicBezTo>
                    <a:cubicBezTo>
                      <a:pt x="648" y="217"/>
                      <a:pt x="656" y="217"/>
                      <a:pt x="663" y="217"/>
                    </a:cubicBezTo>
                    <a:cubicBezTo>
                      <a:pt x="663" y="226"/>
                      <a:pt x="669" y="229"/>
                      <a:pt x="669" y="236"/>
                    </a:cubicBezTo>
                    <a:cubicBezTo>
                      <a:pt x="669" y="239"/>
                      <a:pt x="667" y="243"/>
                      <a:pt x="669" y="245"/>
                    </a:cubicBezTo>
                    <a:cubicBezTo>
                      <a:pt x="662" y="245"/>
                      <a:pt x="655" y="245"/>
                      <a:pt x="655" y="251"/>
                    </a:cubicBezTo>
                    <a:cubicBezTo>
                      <a:pt x="655" y="258"/>
                      <a:pt x="667" y="258"/>
                      <a:pt x="673" y="260"/>
                    </a:cubicBezTo>
                    <a:cubicBezTo>
                      <a:pt x="670" y="267"/>
                      <a:pt x="661" y="271"/>
                      <a:pt x="653" y="272"/>
                    </a:cubicBezTo>
                    <a:cubicBezTo>
                      <a:pt x="653" y="275"/>
                      <a:pt x="655" y="277"/>
                      <a:pt x="657" y="278"/>
                    </a:cubicBezTo>
                    <a:cubicBezTo>
                      <a:pt x="654" y="292"/>
                      <a:pt x="637" y="286"/>
                      <a:pt x="633" y="295"/>
                    </a:cubicBezTo>
                    <a:cubicBezTo>
                      <a:pt x="628" y="292"/>
                      <a:pt x="623" y="290"/>
                      <a:pt x="620" y="285"/>
                    </a:cubicBezTo>
                    <a:cubicBezTo>
                      <a:pt x="613" y="285"/>
                      <a:pt x="613" y="285"/>
                      <a:pt x="613" y="285"/>
                    </a:cubicBezTo>
                    <a:cubicBezTo>
                      <a:pt x="618" y="297"/>
                      <a:pt x="637" y="293"/>
                      <a:pt x="637" y="305"/>
                    </a:cubicBezTo>
                    <a:cubicBezTo>
                      <a:pt x="637" y="310"/>
                      <a:pt x="636" y="317"/>
                      <a:pt x="631" y="317"/>
                    </a:cubicBezTo>
                    <a:cubicBezTo>
                      <a:pt x="623" y="317"/>
                      <a:pt x="609" y="306"/>
                      <a:pt x="607" y="297"/>
                    </a:cubicBezTo>
                    <a:cubicBezTo>
                      <a:pt x="603" y="298"/>
                      <a:pt x="602" y="297"/>
                      <a:pt x="601" y="297"/>
                    </a:cubicBezTo>
                    <a:cubicBezTo>
                      <a:pt x="601" y="304"/>
                      <a:pt x="601" y="304"/>
                      <a:pt x="601" y="304"/>
                    </a:cubicBezTo>
                    <a:cubicBezTo>
                      <a:pt x="617" y="320"/>
                      <a:pt x="645" y="327"/>
                      <a:pt x="645" y="352"/>
                    </a:cubicBezTo>
                    <a:cubicBezTo>
                      <a:pt x="645" y="357"/>
                      <a:pt x="638" y="358"/>
                      <a:pt x="633" y="358"/>
                    </a:cubicBezTo>
                    <a:cubicBezTo>
                      <a:pt x="612" y="358"/>
                      <a:pt x="617" y="336"/>
                      <a:pt x="599" y="336"/>
                    </a:cubicBezTo>
                    <a:cubicBezTo>
                      <a:pt x="596" y="336"/>
                      <a:pt x="594" y="337"/>
                      <a:pt x="592" y="336"/>
                    </a:cubicBezTo>
                    <a:cubicBezTo>
                      <a:pt x="592" y="342"/>
                      <a:pt x="596" y="343"/>
                      <a:pt x="596" y="347"/>
                    </a:cubicBezTo>
                    <a:cubicBezTo>
                      <a:pt x="596" y="351"/>
                      <a:pt x="589" y="352"/>
                      <a:pt x="587" y="352"/>
                    </a:cubicBezTo>
                    <a:cubicBezTo>
                      <a:pt x="587" y="366"/>
                      <a:pt x="626" y="364"/>
                      <a:pt x="635" y="367"/>
                    </a:cubicBezTo>
                    <a:cubicBezTo>
                      <a:pt x="629" y="372"/>
                      <a:pt x="624" y="373"/>
                      <a:pt x="616" y="375"/>
                    </a:cubicBezTo>
                    <a:cubicBezTo>
                      <a:pt x="602" y="380"/>
                      <a:pt x="597" y="393"/>
                      <a:pt x="584" y="397"/>
                    </a:cubicBezTo>
                    <a:cubicBezTo>
                      <a:pt x="569" y="402"/>
                      <a:pt x="556" y="400"/>
                      <a:pt x="539" y="408"/>
                    </a:cubicBezTo>
                    <a:cubicBezTo>
                      <a:pt x="518" y="408"/>
                      <a:pt x="518" y="408"/>
                      <a:pt x="518" y="408"/>
                    </a:cubicBezTo>
                    <a:cubicBezTo>
                      <a:pt x="514" y="410"/>
                      <a:pt x="510" y="412"/>
                      <a:pt x="510" y="415"/>
                    </a:cubicBezTo>
                    <a:cubicBezTo>
                      <a:pt x="498" y="423"/>
                      <a:pt x="498" y="423"/>
                      <a:pt x="498" y="423"/>
                    </a:cubicBezTo>
                    <a:cubicBezTo>
                      <a:pt x="490" y="430"/>
                      <a:pt x="490" y="438"/>
                      <a:pt x="483" y="445"/>
                    </a:cubicBezTo>
                    <a:cubicBezTo>
                      <a:pt x="474" y="454"/>
                      <a:pt x="459" y="452"/>
                      <a:pt x="450" y="458"/>
                    </a:cubicBezTo>
                    <a:cubicBezTo>
                      <a:pt x="443" y="458"/>
                      <a:pt x="443" y="458"/>
                      <a:pt x="443" y="458"/>
                    </a:cubicBezTo>
                    <a:cubicBezTo>
                      <a:pt x="443" y="449"/>
                      <a:pt x="443" y="449"/>
                      <a:pt x="443" y="449"/>
                    </a:cubicBezTo>
                    <a:cubicBezTo>
                      <a:pt x="437" y="452"/>
                      <a:pt x="438" y="457"/>
                      <a:pt x="435" y="460"/>
                    </a:cubicBezTo>
                    <a:cubicBezTo>
                      <a:pt x="425" y="470"/>
                      <a:pt x="401" y="466"/>
                      <a:pt x="401" y="480"/>
                    </a:cubicBezTo>
                    <a:cubicBezTo>
                      <a:pt x="401" y="482"/>
                      <a:pt x="402" y="483"/>
                      <a:pt x="402" y="485"/>
                    </a:cubicBezTo>
                    <a:cubicBezTo>
                      <a:pt x="401" y="486"/>
                      <a:pt x="399" y="488"/>
                      <a:pt x="399" y="490"/>
                    </a:cubicBezTo>
                    <a:cubicBezTo>
                      <a:pt x="399" y="493"/>
                      <a:pt x="405" y="495"/>
                      <a:pt x="405" y="500"/>
                    </a:cubicBezTo>
                    <a:cubicBezTo>
                      <a:pt x="405" y="515"/>
                      <a:pt x="384" y="510"/>
                      <a:pt x="384" y="523"/>
                    </a:cubicBezTo>
                    <a:cubicBezTo>
                      <a:pt x="384" y="531"/>
                      <a:pt x="383" y="543"/>
                      <a:pt x="384" y="547"/>
                    </a:cubicBezTo>
                    <a:cubicBezTo>
                      <a:pt x="374" y="552"/>
                      <a:pt x="379" y="575"/>
                      <a:pt x="367" y="575"/>
                    </a:cubicBezTo>
                    <a:cubicBezTo>
                      <a:pt x="364" y="575"/>
                      <a:pt x="363" y="573"/>
                      <a:pt x="362" y="571"/>
                    </a:cubicBezTo>
                    <a:cubicBezTo>
                      <a:pt x="356" y="571"/>
                      <a:pt x="356" y="574"/>
                      <a:pt x="353" y="574"/>
                    </a:cubicBezTo>
                    <a:cubicBezTo>
                      <a:pt x="342" y="574"/>
                      <a:pt x="343" y="554"/>
                      <a:pt x="332" y="554"/>
                    </a:cubicBezTo>
                    <a:cubicBezTo>
                      <a:pt x="326" y="554"/>
                      <a:pt x="319" y="559"/>
                      <a:pt x="313" y="560"/>
                    </a:cubicBezTo>
                    <a:cubicBezTo>
                      <a:pt x="310" y="550"/>
                      <a:pt x="306" y="553"/>
                      <a:pt x="299" y="547"/>
                    </a:cubicBezTo>
                    <a:cubicBezTo>
                      <a:pt x="296" y="546"/>
                      <a:pt x="297" y="539"/>
                      <a:pt x="296" y="539"/>
                    </a:cubicBezTo>
                    <a:cubicBezTo>
                      <a:pt x="287" y="531"/>
                      <a:pt x="270" y="512"/>
                      <a:pt x="270" y="499"/>
                    </a:cubicBezTo>
                    <a:cubicBezTo>
                      <a:pt x="270" y="493"/>
                      <a:pt x="274" y="494"/>
                      <a:pt x="277" y="490"/>
                    </a:cubicBezTo>
                    <a:cubicBezTo>
                      <a:pt x="270" y="482"/>
                      <a:pt x="268" y="493"/>
                      <a:pt x="260" y="489"/>
                    </a:cubicBezTo>
                    <a:cubicBezTo>
                      <a:pt x="259" y="487"/>
                      <a:pt x="257" y="479"/>
                      <a:pt x="256" y="475"/>
                    </a:cubicBezTo>
                    <a:cubicBezTo>
                      <a:pt x="253" y="466"/>
                      <a:pt x="241" y="461"/>
                      <a:pt x="241" y="449"/>
                    </a:cubicBezTo>
                    <a:cubicBezTo>
                      <a:pt x="241" y="445"/>
                      <a:pt x="244" y="443"/>
                      <a:pt x="246" y="438"/>
                    </a:cubicBezTo>
                    <a:cubicBezTo>
                      <a:pt x="243" y="437"/>
                      <a:pt x="240" y="436"/>
                      <a:pt x="237" y="438"/>
                    </a:cubicBezTo>
                    <a:cubicBezTo>
                      <a:pt x="237" y="428"/>
                      <a:pt x="237" y="428"/>
                      <a:pt x="237" y="428"/>
                    </a:cubicBezTo>
                    <a:cubicBezTo>
                      <a:pt x="243" y="420"/>
                      <a:pt x="246" y="411"/>
                      <a:pt x="255" y="404"/>
                    </a:cubicBezTo>
                    <a:lnTo>
                      <a:pt x="255" y="40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55" name="Freeform 89"/>
              <p:cNvSpPr>
                <a:spLocks/>
              </p:cNvSpPr>
              <p:nvPr/>
            </p:nvSpPr>
            <p:spPr bwMode="auto">
              <a:xfrm>
                <a:off x="3207196" y="1792609"/>
                <a:ext cx="58470" cy="38979"/>
              </a:xfrm>
              <a:custGeom>
                <a:avLst/>
                <a:gdLst/>
                <a:ahLst/>
                <a:cxnLst>
                  <a:cxn ang="0">
                    <a:pos x="9" y="24"/>
                  </a:cxn>
                  <a:cxn ang="0">
                    <a:pos x="0" y="9"/>
                  </a:cxn>
                  <a:cxn ang="0">
                    <a:pos x="10" y="0"/>
                  </a:cxn>
                  <a:cxn ang="0">
                    <a:pos x="36" y="16"/>
                  </a:cxn>
                  <a:cxn ang="0">
                    <a:pos x="19" y="24"/>
                  </a:cxn>
                  <a:cxn ang="0">
                    <a:pos x="9" y="24"/>
                  </a:cxn>
                </a:cxnLst>
                <a:rect l="0" t="0" r="r" b="b"/>
                <a:pathLst>
                  <a:path w="36" h="24">
                    <a:moveTo>
                      <a:pt x="9" y="24"/>
                    </a:moveTo>
                    <a:cubicBezTo>
                      <a:pt x="5" y="24"/>
                      <a:pt x="0" y="14"/>
                      <a:pt x="0" y="9"/>
                    </a:cubicBezTo>
                    <a:cubicBezTo>
                      <a:pt x="0" y="2"/>
                      <a:pt x="6" y="0"/>
                      <a:pt x="10" y="0"/>
                    </a:cubicBezTo>
                    <a:cubicBezTo>
                      <a:pt x="21" y="0"/>
                      <a:pt x="25" y="12"/>
                      <a:pt x="36" y="16"/>
                    </a:cubicBezTo>
                    <a:cubicBezTo>
                      <a:pt x="35" y="23"/>
                      <a:pt x="26" y="24"/>
                      <a:pt x="19" y="24"/>
                    </a:cubicBezTo>
                    <a:lnTo>
                      <a:pt x="9" y="2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56" name="Freeform 90"/>
              <p:cNvSpPr>
                <a:spLocks/>
              </p:cNvSpPr>
              <p:nvPr/>
            </p:nvSpPr>
            <p:spPr bwMode="auto">
              <a:xfrm>
                <a:off x="3943921" y="1589920"/>
                <a:ext cx="33134" cy="19489"/>
              </a:xfrm>
              <a:custGeom>
                <a:avLst/>
                <a:gdLst/>
                <a:ahLst/>
                <a:cxnLst>
                  <a:cxn ang="0">
                    <a:pos x="6" y="12"/>
                  </a:cxn>
                  <a:cxn ang="0">
                    <a:pos x="0" y="5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2" y="5"/>
                  </a:cxn>
                  <a:cxn ang="0">
                    <a:pos x="20" y="5"/>
                  </a:cxn>
                  <a:cxn ang="0">
                    <a:pos x="6" y="12"/>
                  </a:cxn>
                </a:cxnLst>
                <a:rect l="0" t="0" r="r" b="b"/>
                <a:pathLst>
                  <a:path w="20" h="12">
                    <a:moveTo>
                      <a:pt x="6" y="12"/>
                    </a:moveTo>
                    <a:cubicBezTo>
                      <a:pt x="2" y="12"/>
                      <a:pt x="0" y="8"/>
                      <a:pt x="0" y="5"/>
                    </a:cubicBezTo>
                    <a:cubicBezTo>
                      <a:pt x="0" y="3"/>
                      <a:pt x="3" y="1"/>
                      <a:pt x="4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3"/>
                      <a:pt x="12" y="4"/>
                      <a:pt x="12" y="5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17" y="7"/>
                      <a:pt x="10" y="12"/>
                      <a:pt x="6" y="1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57" name="Freeform 91"/>
              <p:cNvSpPr>
                <a:spLocks/>
              </p:cNvSpPr>
              <p:nvPr/>
            </p:nvSpPr>
            <p:spPr bwMode="auto">
              <a:xfrm>
                <a:off x="3117542" y="2388985"/>
                <a:ext cx="134482" cy="130580"/>
              </a:xfrm>
              <a:custGeom>
                <a:avLst/>
                <a:gdLst/>
                <a:ahLst/>
                <a:cxnLst>
                  <a:cxn ang="0">
                    <a:pos x="4" y="67"/>
                  </a:cxn>
                  <a:cxn ang="0">
                    <a:pos x="0" y="62"/>
                  </a:cxn>
                  <a:cxn ang="0">
                    <a:pos x="8" y="54"/>
                  </a:cxn>
                  <a:cxn ang="0">
                    <a:pos x="8" y="51"/>
                  </a:cxn>
                  <a:cxn ang="0">
                    <a:pos x="4" y="49"/>
                  </a:cxn>
                  <a:cxn ang="0">
                    <a:pos x="28" y="13"/>
                  </a:cxn>
                  <a:cxn ang="0">
                    <a:pos x="41" y="0"/>
                  </a:cxn>
                  <a:cxn ang="0">
                    <a:pos x="44" y="4"/>
                  </a:cxn>
                  <a:cxn ang="0">
                    <a:pos x="32" y="27"/>
                  </a:cxn>
                  <a:cxn ang="0">
                    <a:pos x="32" y="31"/>
                  </a:cxn>
                  <a:cxn ang="0">
                    <a:pos x="39" y="27"/>
                  </a:cxn>
                  <a:cxn ang="0">
                    <a:pos x="46" y="29"/>
                  </a:cxn>
                  <a:cxn ang="0">
                    <a:pos x="44" y="32"/>
                  </a:cxn>
                  <a:cxn ang="0">
                    <a:pos x="44" y="36"/>
                  </a:cxn>
                  <a:cxn ang="0">
                    <a:pos x="52" y="36"/>
                  </a:cxn>
                  <a:cxn ang="0">
                    <a:pos x="52" y="38"/>
                  </a:cxn>
                  <a:cxn ang="0">
                    <a:pos x="57" y="36"/>
                  </a:cxn>
                  <a:cxn ang="0">
                    <a:pos x="70" y="36"/>
                  </a:cxn>
                  <a:cxn ang="0">
                    <a:pos x="69" y="51"/>
                  </a:cxn>
                  <a:cxn ang="0">
                    <a:pos x="74" y="49"/>
                  </a:cxn>
                  <a:cxn ang="0">
                    <a:pos x="70" y="56"/>
                  </a:cxn>
                  <a:cxn ang="0">
                    <a:pos x="73" y="63"/>
                  </a:cxn>
                  <a:cxn ang="0">
                    <a:pos x="79" y="60"/>
                  </a:cxn>
                  <a:cxn ang="0">
                    <a:pos x="82" y="70"/>
                  </a:cxn>
                  <a:cxn ang="0">
                    <a:pos x="75" y="80"/>
                  </a:cxn>
                  <a:cxn ang="0">
                    <a:pos x="71" y="75"/>
                  </a:cxn>
                  <a:cxn ang="0">
                    <a:pos x="67" y="74"/>
                  </a:cxn>
                  <a:cxn ang="0">
                    <a:pos x="63" y="62"/>
                  </a:cxn>
                  <a:cxn ang="0">
                    <a:pos x="50" y="74"/>
                  </a:cxn>
                  <a:cxn ang="0">
                    <a:pos x="47" y="74"/>
                  </a:cxn>
                  <a:cxn ang="0">
                    <a:pos x="52" y="67"/>
                  </a:cxn>
                  <a:cxn ang="0">
                    <a:pos x="40" y="65"/>
                  </a:cxn>
                  <a:cxn ang="0">
                    <a:pos x="31" y="67"/>
                  </a:cxn>
                  <a:cxn ang="0">
                    <a:pos x="18" y="64"/>
                  </a:cxn>
                  <a:cxn ang="0">
                    <a:pos x="4" y="67"/>
                  </a:cxn>
                </a:cxnLst>
                <a:rect l="0" t="0" r="r" b="b"/>
                <a:pathLst>
                  <a:path w="82" h="80">
                    <a:moveTo>
                      <a:pt x="4" y="67"/>
                    </a:moveTo>
                    <a:cubicBezTo>
                      <a:pt x="2" y="67"/>
                      <a:pt x="0" y="64"/>
                      <a:pt x="0" y="62"/>
                    </a:cubicBezTo>
                    <a:cubicBezTo>
                      <a:pt x="0" y="61"/>
                      <a:pt x="8" y="55"/>
                      <a:pt x="8" y="54"/>
                    </a:cubicBezTo>
                    <a:cubicBezTo>
                      <a:pt x="8" y="51"/>
                      <a:pt x="8" y="51"/>
                      <a:pt x="8" y="51"/>
                    </a:cubicBezTo>
                    <a:cubicBezTo>
                      <a:pt x="6" y="51"/>
                      <a:pt x="5" y="51"/>
                      <a:pt x="4" y="49"/>
                    </a:cubicBezTo>
                    <a:cubicBezTo>
                      <a:pt x="17" y="43"/>
                      <a:pt x="21" y="23"/>
                      <a:pt x="28" y="13"/>
                    </a:cubicBezTo>
                    <a:cubicBezTo>
                      <a:pt x="32" y="7"/>
                      <a:pt x="34" y="0"/>
                      <a:pt x="41" y="0"/>
                    </a:cubicBezTo>
                    <a:cubicBezTo>
                      <a:pt x="43" y="0"/>
                      <a:pt x="44" y="3"/>
                      <a:pt x="44" y="4"/>
                    </a:cubicBezTo>
                    <a:cubicBezTo>
                      <a:pt x="44" y="14"/>
                      <a:pt x="35" y="19"/>
                      <a:pt x="32" y="27"/>
                    </a:cubicBezTo>
                    <a:cubicBezTo>
                      <a:pt x="32" y="31"/>
                      <a:pt x="32" y="31"/>
                      <a:pt x="32" y="31"/>
                    </a:cubicBezTo>
                    <a:cubicBezTo>
                      <a:pt x="36" y="30"/>
                      <a:pt x="36" y="27"/>
                      <a:pt x="39" y="27"/>
                    </a:cubicBezTo>
                    <a:cubicBezTo>
                      <a:pt x="42" y="27"/>
                      <a:pt x="44" y="28"/>
                      <a:pt x="46" y="29"/>
                    </a:cubicBezTo>
                    <a:cubicBezTo>
                      <a:pt x="44" y="32"/>
                      <a:pt x="44" y="32"/>
                      <a:pt x="44" y="32"/>
                    </a:cubicBezTo>
                    <a:cubicBezTo>
                      <a:pt x="44" y="36"/>
                      <a:pt x="44" y="36"/>
                      <a:pt x="44" y="36"/>
                    </a:cubicBezTo>
                    <a:cubicBezTo>
                      <a:pt x="52" y="36"/>
                      <a:pt x="52" y="36"/>
                      <a:pt x="52" y="36"/>
                    </a:cubicBezTo>
                    <a:cubicBezTo>
                      <a:pt x="52" y="36"/>
                      <a:pt x="52" y="38"/>
                      <a:pt x="52" y="38"/>
                    </a:cubicBezTo>
                    <a:cubicBezTo>
                      <a:pt x="57" y="36"/>
                      <a:pt x="57" y="36"/>
                      <a:pt x="57" y="36"/>
                    </a:cubicBezTo>
                    <a:cubicBezTo>
                      <a:pt x="62" y="37"/>
                      <a:pt x="68" y="37"/>
                      <a:pt x="70" y="36"/>
                    </a:cubicBezTo>
                    <a:cubicBezTo>
                      <a:pt x="70" y="40"/>
                      <a:pt x="69" y="44"/>
                      <a:pt x="69" y="51"/>
                    </a:cubicBezTo>
                    <a:cubicBezTo>
                      <a:pt x="70" y="50"/>
                      <a:pt x="73" y="49"/>
                      <a:pt x="74" y="49"/>
                    </a:cubicBezTo>
                    <a:cubicBezTo>
                      <a:pt x="74" y="53"/>
                      <a:pt x="70" y="54"/>
                      <a:pt x="70" y="56"/>
                    </a:cubicBezTo>
                    <a:cubicBezTo>
                      <a:pt x="70" y="58"/>
                      <a:pt x="73" y="60"/>
                      <a:pt x="73" y="63"/>
                    </a:cubicBezTo>
                    <a:cubicBezTo>
                      <a:pt x="77" y="63"/>
                      <a:pt x="76" y="62"/>
                      <a:pt x="79" y="60"/>
                    </a:cubicBezTo>
                    <a:cubicBezTo>
                      <a:pt x="79" y="66"/>
                      <a:pt x="82" y="65"/>
                      <a:pt x="82" y="70"/>
                    </a:cubicBezTo>
                    <a:cubicBezTo>
                      <a:pt x="82" y="75"/>
                      <a:pt x="79" y="80"/>
                      <a:pt x="75" y="80"/>
                    </a:cubicBezTo>
                    <a:cubicBezTo>
                      <a:pt x="72" y="80"/>
                      <a:pt x="71" y="77"/>
                      <a:pt x="71" y="75"/>
                    </a:cubicBezTo>
                    <a:cubicBezTo>
                      <a:pt x="69" y="75"/>
                      <a:pt x="69" y="74"/>
                      <a:pt x="67" y="74"/>
                    </a:cubicBezTo>
                    <a:cubicBezTo>
                      <a:pt x="64" y="74"/>
                      <a:pt x="66" y="66"/>
                      <a:pt x="63" y="62"/>
                    </a:cubicBezTo>
                    <a:cubicBezTo>
                      <a:pt x="59" y="67"/>
                      <a:pt x="55" y="74"/>
                      <a:pt x="50" y="74"/>
                    </a:cubicBezTo>
                    <a:cubicBezTo>
                      <a:pt x="49" y="74"/>
                      <a:pt x="47" y="75"/>
                      <a:pt x="47" y="74"/>
                    </a:cubicBezTo>
                    <a:cubicBezTo>
                      <a:pt x="47" y="70"/>
                      <a:pt x="51" y="70"/>
                      <a:pt x="52" y="67"/>
                    </a:cubicBezTo>
                    <a:cubicBezTo>
                      <a:pt x="48" y="67"/>
                      <a:pt x="42" y="70"/>
                      <a:pt x="40" y="65"/>
                    </a:cubicBezTo>
                    <a:cubicBezTo>
                      <a:pt x="37" y="66"/>
                      <a:pt x="34" y="67"/>
                      <a:pt x="31" y="67"/>
                    </a:cubicBezTo>
                    <a:cubicBezTo>
                      <a:pt x="25" y="67"/>
                      <a:pt x="23" y="64"/>
                      <a:pt x="18" y="64"/>
                    </a:cubicBezTo>
                    <a:cubicBezTo>
                      <a:pt x="11" y="64"/>
                      <a:pt x="9" y="67"/>
                      <a:pt x="4" y="6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58" name="Freeform 93"/>
              <p:cNvSpPr>
                <a:spLocks/>
              </p:cNvSpPr>
              <p:nvPr/>
            </p:nvSpPr>
            <p:spPr bwMode="auto">
              <a:xfrm>
                <a:off x="2649780" y="2348056"/>
                <a:ext cx="25338" cy="1169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5" y="7"/>
                  </a:cxn>
                  <a:cxn ang="0">
                    <a:pos x="12" y="7"/>
                  </a:cxn>
                  <a:cxn ang="0">
                    <a:pos x="0" y="3"/>
                  </a:cxn>
                  <a:cxn ang="0">
                    <a:pos x="0" y="0"/>
                  </a:cxn>
                </a:cxnLst>
                <a:rect l="0" t="0" r="r" b="b"/>
                <a:pathLst>
                  <a:path w="15" h="8">
                    <a:moveTo>
                      <a:pt x="0" y="0"/>
                    </a:moveTo>
                    <a:cubicBezTo>
                      <a:pt x="7" y="0"/>
                      <a:pt x="15" y="1"/>
                      <a:pt x="15" y="7"/>
                    </a:cubicBezTo>
                    <a:cubicBezTo>
                      <a:pt x="15" y="8"/>
                      <a:pt x="13" y="7"/>
                      <a:pt x="12" y="7"/>
                    </a:cubicBezTo>
                    <a:cubicBezTo>
                      <a:pt x="8" y="7"/>
                      <a:pt x="2" y="5"/>
                      <a:pt x="0" y="3"/>
                    </a:cubicBezTo>
                    <a:cubicBezTo>
                      <a:pt x="0" y="2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59" name="Freeform 94"/>
              <p:cNvSpPr>
                <a:spLocks/>
              </p:cNvSpPr>
              <p:nvPr/>
            </p:nvSpPr>
            <p:spPr bwMode="auto">
              <a:xfrm>
                <a:off x="1696716" y="2416270"/>
                <a:ext cx="97450" cy="62366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0"/>
                  </a:cxn>
                  <a:cxn ang="0">
                    <a:pos x="18" y="6"/>
                  </a:cxn>
                  <a:cxn ang="0">
                    <a:pos x="59" y="34"/>
                  </a:cxn>
                  <a:cxn ang="0">
                    <a:pos x="59" y="38"/>
                  </a:cxn>
                  <a:cxn ang="0">
                    <a:pos x="55" y="38"/>
                  </a:cxn>
                  <a:cxn ang="0">
                    <a:pos x="22" y="22"/>
                  </a:cxn>
                  <a:cxn ang="0">
                    <a:pos x="27" y="17"/>
                  </a:cxn>
                  <a:cxn ang="0">
                    <a:pos x="4" y="8"/>
                  </a:cxn>
                  <a:cxn ang="0">
                    <a:pos x="8" y="4"/>
                  </a:cxn>
                  <a:cxn ang="0">
                    <a:pos x="2" y="2"/>
                  </a:cxn>
                  <a:cxn ang="0">
                    <a:pos x="0" y="2"/>
                  </a:cxn>
                </a:cxnLst>
                <a:rect l="0" t="0" r="r" b="b"/>
                <a:pathLst>
                  <a:path w="59" h="38">
                    <a:moveTo>
                      <a:pt x="0" y="2"/>
                    </a:moveTo>
                    <a:cubicBezTo>
                      <a:pt x="2" y="1"/>
                      <a:pt x="4" y="0"/>
                      <a:pt x="6" y="0"/>
                    </a:cubicBezTo>
                    <a:cubicBezTo>
                      <a:pt x="11" y="0"/>
                      <a:pt x="15" y="5"/>
                      <a:pt x="18" y="6"/>
                    </a:cubicBezTo>
                    <a:cubicBezTo>
                      <a:pt x="37" y="12"/>
                      <a:pt x="48" y="23"/>
                      <a:pt x="59" y="34"/>
                    </a:cubicBezTo>
                    <a:cubicBezTo>
                      <a:pt x="59" y="38"/>
                      <a:pt x="59" y="38"/>
                      <a:pt x="59" y="38"/>
                    </a:cubicBezTo>
                    <a:cubicBezTo>
                      <a:pt x="58" y="38"/>
                      <a:pt x="56" y="38"/>
                      <a:pt x="55" y="38"/>
                    </a:cubicBezTo>
                    <a:cubicBezTo>
                      <a:pt x="45" y="38"/>
                      <a:pt x="29" y="26"/>
                      <a:pt x="22" y="22"/>
                    </a:cubicBezTo>
                    <a:cubicBezTo>
                      <a:pt x="23" y="19"/>
                      <a:pt x="25" y="19"/>
                      <a:pt x="27" y="17"/>
                    </a:cubicBezTo>
                    <a:cubicBezTo>
                      <a:pt x="18" y="17"/>
                      <a:pt x="6" y="13"/>
                      <a:pt x="4" y="8"/>
                    </a:cubicBezTo>
                    <a:cubicBezTo>
                      <a:pt x="6" y="7"/>
                      <a:pt x="8" y="5"/>
                      <a:pt x="8" y="4"/>
                    </a:cubicBezTo>
                    <a:cubicBezTo>
                      <a:pt x="6" y="3"/>
                      <a:pt x="2" y="2"/>
                      <a:pt x="2" y="2"/>
                    </a:cubicBezTo>
                    <a:lnTo>
                      <a:pt x="0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60" name="Freeform 95"/>
              <p:cNvSpPr>
                <a:spLocks/>
              </p:cNvSpPr>
              <p:nvPr/>
            </p:nvSpPr>
            <p:spPr bwMode="auto">
              <a:xfrm>
                <a:off x="1601214" y="2324669"/>
                <a:ext cx="35082" cy="48724"/>
              </a:xfrm>
              <a:custGeom>
                <a:avLst/>
                <a:gdLst/>
                <a:ahLst/>
                <a:cxnLst>
                  <a:cxn ang="0">
                    <a:pos x="5" y="12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0" y="3"/>
                  </a:cxn>
                  <a:cxn ang="0">
                    <a:pos x="7" y="8"/>
                  </a:cxn>
                  <a:cxn ang="0">
                    <a:pos x="13" y="3"/>
                  </a:cxn>
                  <a:cxn ang="0">
                    <a:pos x="13" y="12"/>
                  </a:cxn>
                  <a:cxn ang="0">
                    <a:pos x="15" y="18"/>
                  </a:cxn>
                  <a:cxn ang="0">
                    <a:pos x="13" y="22"/>
                  </a:cxn>
                  <a:cxn ang="0">
                    <a:pos x="17" y="30"/>
                  </a:cxn>
                  <a:cxn ang="0">
                    <a:pos x="10" y="22"/>
                  </a:cxn>
                  <a:cxn ang="0">
                    <a:pos x="12" y="17"/>
                  </a:cxn>
                  <a:cxn ang="0">
                    <a:pos x="5" y="12"/>
                  </a:cxn>
                </a:cxnLst>
                <a:rect l="0" t="0" r="r" b="b"/>
                <a:pathLst>
                  <a:path w="21" h="30">
                    <a:moveTo>
                      <a:pt x="5" y="12"/>
                    </a:moveTo>
                    <a:cubicBezTo>
                      <a:pt x="3" y="12"/>
                      <a:pt x="2" y="6"/>
                      <a:pt x="0" y="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0"/>
                      <a:pt x="6" y="3"/>
                      <a:pt x="10" y="3"/>
                    </a:cubicBezTo>
                    <a:cubicBezTo>
                      <a:pt x="10" y="4"/>
                      <a:pt x="5" y="8"/>
                      <a:pt x="7" y="8"/>
                    </a:cubicBezTo>
                    <a:cubicBezTo>
                      <a:pt x="10" y="8"/>
                      <a:pt x="12" y="5"/>
                      <a:pt x="13" y="3"/>
                    </a:cubicBezTo>
                    <a:cubicBezTo>
                      <a:pt x="14" y="5"/>
                      <a:pt x="13" y="8"/>
                      <a:pt x="13" y="12"/>
                    </a:cubicBezTo>
                    <a:cubicBezTo>
                      <a:pt x="13" y="15"/>
                      <a:pt x="15" y="15"/>
                      <a:pt x="15" y="18"/>
                    </a:cubicBezTo>
                    <a:cubicBezTo>
                      <a:pt x="15" y="19"/>
                      <a:pt x="13" y="20"/>
                      <a:pt x="13" y="22"/>
                    </a:cubicBezTo>
                    <a:cubicBezTo>
                      <a:pt x="13" y="24"/>
                      <a:pt x="21" y="30"/>
                      <a:pt x="17" y="30"/>
                    </a:cubicBezTo>
                    <a:cubicBezTo>
                      <a:pt x="13" y="30"/>
                      <a:pt x="10" y="26"/>
                      <a:pt x="10" y="22"/>
                    </a:cubicBezTo>
                    <a:cubicBezTo>
                      <a:pt x="10" y="19"/>
                      <a:pt x="12" y="18"/>
                      <a:pt x="12" y="17"/>
                    </a:cubicBezTo>
                    <a:cubicBezTo>
                      <a:pt x="9" y="16"/>
                      <a:pt x="8" y="12"/>
                      <a:pt x="5" y="1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61" name="Freeform 96"/>
              <p:cNvSpPr>
                <a:spLocks/>
              </p:cNvSpPr>
              <p:nvPr/>
            </p:nvSpPr>
            <p:spPr bwMode="auto">
              <a:xfrm>
                <a:off x="1160738" y="2215529"/>
                <a:ext cx="42878" cy="29235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27" y="0"/>
                  </a:cxn>
                  <a:cxn ang="0">
                    <a:pos x="27" y="6"/>
                  </a:cxn>
                  <a:cxn ang="0">
                    <a:pos x="10" y="18"/>
                  </a:cxn>
                  <a:cxn ang="0">
                    <a:pos x="0" y="12"/>
                  </a:cxn>
                  <a:cxn ang="0">
                    <a:pos x="0" y="7"/>
                  </a:cxn>
                  <a:cxn ang="0">
                    <a:pos x="21" y="0"/>
                  </a:cxn>
                </a:cxnLst>
                <a:rect l="0" t="0" r="r" b="b"/>
                <a:pathLst>
                  <a:path w="27" h="18">
                    <a:moveTo>
                      <a:pt x="21" y="0"/>
                    </a:moveTo>
                    <a:cubicBezTo>
                      <a:pt x="25" y="0"/>
                      <a:pt x="25" y="0"/>
                      <a:pt x="27" y="0"/>
                    </a:cubicBezTo>
                    <a:cubicBezTo>
                      <a:pt x="27" y="6"/>
                      <a:pt x="27" y="6"/>
                      <a:pt x="27" y="6"/>
                    </a:cubicBezTo>
                    <a:cubicBezTo>
                      <a:pt x="19" y="10"/>
                      <a:pt x="16" y="13"/>
                      <a:pt x="10" y="18"/>
                    </a:cubicBezTo>
                    <a:cubicBezTo>
                      <a:pt x="6" y="15"/>
                      <a:pt x="3" y="15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8" y="5"/>
                      <a:pt x="14" y="0"/>
                      <a:pt x="21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62" name="Freeform 97"/>
              <p:cNvSpPr>
                <a:spLocks/>
              </p:cNvSpPr>
              <p:nvPr/>
            </p:nvSpPr>
            <p:spPr bwMode="auto">
              <a:xfrm>
                <a:off x="3012295" y="2431861"/>
                <a:ext cx="52624" cy="27285"/>
              </a:xfrm>
              <a:custGeom>
                <a:avLst/>
                <a:gdLst/>
                <a:ahLst/>
                <a:cxnLst>
                  <a:cxn ang="0">
                    <a:pos x="26" y="17"/>
                  </a:cxn>
                  <a:cxn ang="0">
                    <a:pos x="32" y="14"/>
                  </a:cxn>
                  <a:cxn ang="0">
                    <a:pos x="0" y="3"/>
                  </a:cxn>
                  <a:cxn ang="0">
                    <a:pos x="26" y="17"/>
                  </a:cxn>
                </a:cxnLst>
                <a:rect l="0" t="0" r="r" b="b"/>
                <a:pathLst>
                  <a:path w="32" h="17">
                    <a:moveTo>
                      <a:pt x="26" y="17"/>
                    </a:moveTo>
                    <a:cubicBezTo>
                      <a:pt x="29" y="17"/>
                      <a:pt x="30" y="16"/>
                      <a:pt x="32" y="14"/>
                    </a:cubicBezTo>
                    <a:cubicBezTo>
                      <a:pt x="22" y="9"/>
                      <a:pt x="14" y="0"/>
                      <a:pt x="0" y="3"/>
                    </a:cubicBezTo>
                    <a:cubicBezTo>
                      <a:pt x="6" y="7"/>
                      <a:pt x="18" y="17"/>
                      <a:pt x="26" y="1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63" name="Freeform 98"/>
              <p:cNvSpPr>
                <a:spLocks/>
              </p:cNvSpPr>
              <p:nvPr/>
            </p:nvSpPr>
            <p:spPr bwMode="auto">
              <a:xfrm>
                <a:off x="3016193" y="2513717"/>
                <a:ext cx="38980" cy="25337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11" y="7"/>
                  </a:cxn>
                  <a:cxn ang="0">
                    <a:pos x="24" y="7"/>
                  </a:cxn>
                  <a:cxn ang="0">
                    <a:pos x="24" y="10"/>
                  </a:cxn>
                  <a:cxn ang="0">
                    <a:pos x="19" y="15"/>
                  </a:cxn>
                  <a:cxn ang="0">
                    <a:pos x="0" y="3"/>
                  </a:cxn>
                  <a:cxn ang="0">
                    <a:pos x="1" y="0"/>
                  </a:cxn>
                </a:cxnLst>
                <a:rect l="0" t="0" r="r" b="b"/>
                <a:pathLst>
                  <a:path w="24" h="15">
                    <a:moveTo>
                      <a:pt x="1" y="0"/>
                    </a:moveTo>
                    <a:cubicBezTo>
                      <a:pt x="4" y="4"/>
                      <a:pt x="7" y="6"/>
                      <a:pt x="11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4" y="8"/>
                      <a:pt x="24" y="9"/>
                      <a:pt x="24" y="10"/>
                    </a:cubicBezTo>
                    <a:cubicBezTo>
                      <a:pt x="24" y="12"/>
                      <a:pt x="20" y="15"/>
                      <a:pt x="19" y="15"/>
                    </a:cubicBezTo>
                    <a:cubicBezTo>
                      <a:pt x="16" y="15"/>
                      <a:pt x="0" y="6"/>
                      <a:pt x="0" y="3"/>
                    </a:cubicBezTo>
                    <a:cubicBezTo>
                      <a:pt x="0" y="2"/>
                      <a:pt x="0" y="0"/>
                      <a:pt x="1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64" name="Freeform 99"/>
              <p:cNvSpPr>
                <a:spLocks/>
              </p:cNvSpPr>
              <p:nvPr/>
            </p:nvSpPr>
            <p:spPr bwMode="auto">
              <a:xfrm>
                <a:off x="3074664" y="2513717"/>
                <a:ext cx="27286" cy="33133"/>
              </a:xfrm>
              <a:custGeom>
                <a:avLst/>
                <a:gdLst/>
                <a:ahLst/>
                <a:cxnLst>
                  <a:cxn ang="0">
                    <a:pos x="17" y="12"/>
                  </a:cxn>
                  <a:cxn ang="0">
                    <a:pos x="17" y="15"/>
                  </a:cxn>
                  <a:cxn ang="0">
                    <a:pos x="7" y="20"/>
                  </a:cxn>
                  <a:cxn ang="0">
                    <a:pos x="0" y="15"/>
                  </a:cxn>
                  <a:cxn ang="0">
                    <a:pos x="10" y="0"/>
                  </a:cxn>
                  <a:cxn ang="0">
                    <a:pos x="14" y="5"/>
                  </a:cxn>
                  <a:cxn ang="0">
                    <a:pos x="17" y="12"/>
                  </a:cxn>
                </a:cxnLst>
                <a:rect l="0" t="0" r="r" b="b"/>
                <a:pathLst>
                  <a:path w="17" h="20">
                    <a:moveTo>
                      <a:pt x="17" y="12"/>
                    </a:moveTo>
                    <a:cubicBezTo>
                      <a:pt x="17" y="12"/>
                      <a:pt x="17" y="14"/>
                      <a:pt x="17" y="15"/>
                    </a:cubicBezTo>
                    <a:cubicBezTo>
                      <a:pt x="17" y="18"/>
                      <a:pt x="12" y="20"/>
                      <a:pt x="7" y="20"/>
                    </a:cubicBezTo>
                    <a:cubicBezTo>
                      <a:pt x="3" y="20"/>
                      <a:pt x="0" y="18"/>
                      <a:pt x="0" y="15"/>
                    </a:cubicBezTo>
                    <a:cubicBezTo>
                      <a:pt x="0" y="13"/>
                      <a:pt x="6" y="2"/>
                      <a:pt x="10" y="0"/>
                    </a:cubicBezTo>
                    <a:cubicBezTo>
                      <a:pt x="11" y="2"/>
                      <a:pt x="14" y="3"/>
                      <a:pt x="14" y="5"/>
                    </a:cubicBezTo>
                    <a:cubicBezTo>
                      <a:pt x="14" y="9"/>
                      <a:pt x="7" y="12"/>
                      <a:pt x="17" y="1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365" name="Freeform 100"/>
              <p:cNvSpPr>
                <a:spLocks/>
              </p:cNvSpPr>
              <p:nvPr/>
            </p:nvSpPr>
            <p:spPr bwMode="auto">
              <a:xfrm>
                <a:off x="903469" y="2137571"/>
                <a:ext cx="33134" cy="15592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13" y="1"/>
                  </a:cxn>
                  <a:cxn ang="0">
                    <a:pos x="20" y="9"/>
                  </a:cxn>
                  <a:cxn ang="0">
                    <a:pos x="5" y="9"/>
                  </a:cxn>
                  <a:cxn ang="0">
                    <a:pos x="0" y="4"/>
                  </a:cxn>
                  <a:cxn ang="0">
                    <a:pos x="6" y="4"/>
                  </a:cxn>
                </a:cxnLst>
                <a:rect l="0" t="0" r="r" b="b"/>
                <a:pathLst>
                  <a:path w="20" h="9">
                    <a:moveTo>
                      <a:pt x="6" y="4"/>
                    </a:moveTo>
                    <a:cubicBezTo>
                      <a:pt x="8" y="0"/>
                      <a:pt x="10" y="1"/>
                      <a:pt x="13" y="1"/>
                    </a:cubicBezTo>
                    <a:cubicBezTo>
                      <a:pt x="18" y="1"/>
                      <a:pt x="19" y="4"/>
                      <a:pt x="20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3" y="7"/>
                      <a:pt x="1" y="6"/>
                      <a:pt x="0" y="4"/>
                    </a:cubicBezTo>
                    <a:lnTo>
                      <a:pt x="6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grpSp>
          <p:nvGrpSpPr>
            <p:cNvPr id="196" name="Group 345"/>
            <p:cNvGrpSpPr/>
            <p:nvPr/>
          </p:nvGrpSpPr>
          <p:grpSpPr>
            <a:xfrm>
              <a:off x="4108191" y="1434241"/>
              <a:ext cx="843905" cy="1418862"/>
              <a:chOff x="4219575" y="1089025"/>
              <a:chExt cx="687388" cy="1155701"/>
            </a:xfrm>
            <a:grpFill/>
          </p:grpSpPr>
          <p:sp>
            <p:nvSpPr>
              <p:cNvPr id="299" name="Freeform 36"/>
              <p:cNvSpPr>
                <a:spLocks/>
              </p:cNvSpPr>
              <p:nvPr/>
            </p:nvSpPr>
            <p:spPr bwMode="auto">
              <a:xfrm>
                <a:off x="4568825" y="1816100"/>
                <a:ext cx="26988" cy="39688"/>
              </a:xfrm>
              <a:custGeom>
                <a:avLst/>
                <a:gdLst/>
                <a:ahLst/>
                <a:cxnLst>
                  <a:cxn ang="0">
                    <a:pos x="3" y="27"/>
                  </a:cxn>
                  <a:cxn ang="0">
                    <a:pos x="9" y="21"/>
                  </a:cxn>
                  <a:cxn ang="0">
                    <a:pos x="0" y="14"/>
                  </a:cxn>
                  <a:cxn ang="0">
                    <a:pos x="9" y="0"/>
                  </a:cxn>
                  <a:cxn ang="0">
                    <a:pos x="20" y="12"/>
                  </a:cxn>
                  <a:cxn ang="0">
                    <a:pos x="6" y="30"/>
                  </a:cxn>
                  <a:cxn ang="0">
                    <a:pos x="0" y="27"/>
                  </a:cxn>
                  <a:cxn ang="0">
                    <a:pos x="2" y="25"/>
                  </a:cxn>
                  <a:cxn ang="0">
                    <a:pos x="3" y="27"/>
                  </a:cxn>
                </a:cxnLst>
                <a:rect l="0" t="0" r="r" b="b"/>
                <a:pathLst>
                  <a:path w="20" h="30">
                    <a:moveTo>
                      <a:pt x="3" y="27"/>
                    </a:moveTo>
                    <a:cubicBezTo>
                      <a:pt x="6" y="26"/>
                      <a:pt x="9" y="23"/>
                      <a:pt x="9" y="21"/>
                    </a:cubicBezTo>
                    <a:cubicBezTo>
                      <a:pt x="5" y="20"/>
                      <a:pt x="0" y="16"/>
                      <a:pt x="0" y="14"/>
                    </a:cubicBezTo>
                    <a:cubicBezTo>
                      <a:pt x="0" y="12"/>
                      <a:pt x="5" y="0"/>
                      <a:pt x="9" y="0"/>
                    </a:cubicBezTo>
                    <a:cubicBezTo>
                      <a:pt x="17" y="0"/>
                      <a:pt x="18" y="4"/>
                      <a:pt x="20" y="12"/>
                    </a:cubicBezTo>
                    <a:cubicBezTo>
                      <a:pt x="12" y="14"/>
                      <a:pt x="16" y="30"/>
                      <a:pt x="6" y="30"/>
                    </a:cubicBezTo>
                    <a:cubicBezTo>
                      <a:pt x="3" y="30"/>
                      <a:pt x="1" y="27"/>
                      <a:pt x="0" y="27"/>
                    </a:cubicBezTo>
                    <a:cubicBezTo>
                      <a:pt x="1" y="26"/>
                      <a:pt x="2" y="25"/>
                      <a:pt x="2" y="25"/>
                    </a:cubicBezTo>
                    <a:lnTo>
                      <a:pt x="3" y="2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grpSp>
            <p:nvGrpSpPr>
              <p:cNvPr id="300" name="Group 343"/>
              <p:cNvGrpSpPr/>
              <p:nvPr/>
            </p:nvGrpSpPr>
            <p:grpSpPr>
              <a:xfrm>
                <a:off x="4219575" y="1089025"/>
                <a:ext cx="687388" cy="1155701"/>
                <a:chOff x="4219575" y="1089025"/>
                <a:chExt cx="687388" cy="1155701"/>
              </a:xfrm>
              <a:grpFill/>
            </p:grpSpPr>
            <p:sp>
              <p:nvSpPr>
                <p:cNvPr id="301" name="Freeform 24"/>
                <p:cNvSpPr>
                  <a:spLocks/>
                </p:cNvSpPr>
                <p:nvPr/>
              </p:nvSpPr>
              <p:spPr bwMode="auto">
                <a:xfrm>
                  <a:off x="4230688" y="1782763"/>
                  <a:ext cx="646113" cy="461963"/>
                </a:xfrm>
                <a:custGeom>
                  <a:avLst/>
                  <a:gdLst/>
                  <a:ahLst/>
                  <a:cxnLst>
                    <a:cxn ang="0">
                      <a:pos x="473" y="233"/>
                    </a:cxn>
                    <a:cxn ang="0">
                      <a:pos x="470" y="273"/>
                    </a:cxn>
                    <a:cxn ang="0">
                      <a:pos x="427" y="274"/>
                    </a:cxn>
                    <a:cxn ang="0">
                      <a:pos x="401" y="283"/>
                    </a:cxn>
                    <a:cxn ang="0">
                      <a:pos x="403" y="303"/>
                    </a:cxn>
                    <a:cxn ang="0">
                      <a:pos x="413" y="322"/>
                    </a:cxn>
                    <a:cxn ang="0">
                      <a:pos x="401" y="319"/>
                    </a:cxn>
                    <a:cxn ang="0">
                      <a:pos x="397" y="336"/>
                    </a:cxn>
                    <a:cxn ang="0">
                      <a:pos x="382" y="315"/>
                    </a:cxn>
                    <a:cxn ang="0">
                      <a:pos x="358" y="278"/>
                    </a:cxn>
                    <a:cxn ang="0">
                      <a:pos x="329" y="238"/>
                    </a:cxn>
                    <a:cxn ang="0">
                      <a:pos x="289" y="213"/>
                    </a:cxn>
                    <a:cxn ang="0">
                      <a:pos x="270" y="212"/>
                    </a:cxn>
                    <a:cxn ang="0">
                      <a:pos x="289" y="244"/>
                    </a:cxn>
                    <a:cxn ang="0">
                      <a:pos x="315" y="264"/>
                    </a:cxn>
                    <a:cxn ang="0">
                      <a:pos x="330" y="283"/>
                    </a:cxn>
                    <a:cxn ang="0">
                      <a:pos x="323" y="305"/>
                    </a:cxn>
                    <a:cxn ang="0">
                      <a:pos x="316" y="303"/>
                    </a:cxn>
                    <a:cxn ang="0">
                      <a:pos x="291" y="273"/>
                    </a:cxn>
                    <a:cxn ang="0">
                      <a:pos x="229" y="223"/>
                    </a:cxn>
                    <a:cxn ang="0">
                      <a:pos x="168" y="237"/>
                    </a:cxn>
                    <a:cxn ang="0">
                      <a:pos x="135" y="272"/>
                    </a:cxn>
                    <a:cxn ang="0">
                      <a:pos x="101" y="326"/>
                    </a:cxn>
                    <a:cxn ang="0">
                      <a:pos x="72" y="338"/>
                    </a:cxn>
                    <a:cxn ang="0">
                      <a:pos x="10" y="334"/>
                    </a:cxn>
                    <a:cxn ang="0">
                      <a:pos x="0" y="306"/>
                    </a:cxn>
                    <a:cxn ang="0">
                      <a:pos x="4" y="246"/>
                    </a:cxn>
                    <a:cxn ang="0">
                      <a:pos x="48" y="235"/>
                    </a:cxn>
                    <a:cxn ang="0">
                      <a:pos x="89" y="240"/>
                    </a:cxn>
                    <a:cxn ang="0">
                      <a:pos x="105" y="206"/>
                    </a:cxn>
                    <a:cxn ang="0">
                      <a:pos x="103" y="193"/>
                    </a:cxn>
                    <a:cxn ang="0">
                      <a:pos x="60" y="163"/>
                    </a:cxn>
                    <a:cxn ang="0">
                      <a:pos x="88" y="157"/>
                    </a:cxn>
                    <a:cxn ang="0">
                      <a:pos x="96" y="143"/>
                    </a:cxn>
                    <a:cxn ang="0">
                      <a:pos x="114" y="145"/>
                    </a:cxn>
                    <a:cxn ang="0">
                      <a:pos x="147" y="118"/>
                    </a:cxn>
                    <a:cxn ang="0">
                      <a:pos x="176" y="89"/>
                    </a:cxn>
                    <a:cxn ang="0">
                      <a:pos x="208" y="73"/>
                    </a:cxn>
                    <a:cxn ang="0">
                      <a:pos x="225" y="54"/>
                    </a:cxn>
                    <a:cxn ang="0">
                      <a:pos x="245" y="5"/>
                    </a:cxn>
                    <a:cxn ang="0">
                      <a:pos x="251" y="25"/>
                    </a:cxn>
                    <a:cxn ang="0">
                      <a:pos x="240" y="54"/>
                    </a:cxn>
                    <a:cxn ang="0">
                      <a:pos x="254" y="66"/>
                    </a:cxn>
                    <a:cxn ang="0">
                      <a:pos x="289" y="68"/>
                    </a:cxn>
                    <a:cxn ang="0">
                      <a:pos x="333" y="50"/>
                    </a:cxn>
                    <a:cxn ang="0">
                      <a:pos x="378" y="55"/>
                    </a:cxn>
                    <a:cxn ang="0">
                      <a:pos x="408" y="95"/>
                    </a:cxn>
                    <a:cxn ang="0">
                      <a:pos x="399" y="153"/>
                    </a:cxn>
                    <a:cxn ang="0">
                      <a:pos x="470" y="180"/>
                    </a:cxn>
                    <a:cxn ang="0">
                      <a:pos x="474" y="204"/>
                    </a:cxn>
                    <a:cxn ang="0">
                      <a:pos x="476" y="216"/>
                    </a:cxn>
                  </a:cxnLst>
                  <a:rect l="0" t="0" r="r" b="b"/>
                  <a:pathLst>
                    <a:path w="485" h="347">
                      <a:moveTo>
                        <a:pt x="476" y="216"/>
                      </a:moveTo>
                      <a:cubicBezTo>
                        <a:pt x="474" y="223"/>
                        <a:pt x="475" y="219"/>
                        <a:pt x="473" y="222"/>
                      </a:cubicBezTo>
                      <a:cubicBezTo>
                        <a:pt x="473" y="233"/>
                        <a:pt x="473" y="233"/>
                        <a:pt x="473" y="233"/>
                      </a:cubicBezTo>
                      <a:cubicBezTo>
                        <a:pt x="469" y="238"/>
                        <a:pt x="461" y="246"/>
                        <a:pt x="461" y="253"/>
                      </a:cubicBezTo>
                      <a:cubicBezTo>
                        <a:pt x="461" y="261"/>
                        <a:pt x="473" y="268"/>
                        <a:pt x="476" y="272"/>
                      </a:cubicBezTo>
                      <a:cubicBezTo>
                        <a:pt x="474" y="273"/>
                        <a:pt x="472" y="273"/>
                        <a:pt x="470" y="273"/>
                      </a:cubicBezTo>
                      <a:cubicBezTo>
                        <a:pt x="466" y="275"/>
                        <a:pt x="463" y="273"/>
                        <a:pt x="459" y="275"/>
                      </a:cubicBezTo>
                      <a:cubicBezTo>
                        <a:pt x="453" y="277"/>
                        <a:pt x="452" y="283"/>
                        <a:pt x="446" y="283"/>
                      </a:cubicBezTo>
                      <a:cubicBezTo>
                        <a:pt x="439" y="283"/>
                        <a:pt x="435" y="274"/>
                        <a:pt x="427" y="274"/>
                      </a:cubicBezTo>
                      <a:cubicBezTo>
                        <a:pt x="420" y="274"/>
                        <a:pt x="419" y="278"/>
                        <a:pt x="413" y="280"/>
                      </a:cubicBezTo>
                      <a:cubicBezTo>
                        <a:pt x="414" y="284"/>
                        <a:pt x="414" y="286"/>
                        <a:pt x="413" y="290"/>
                      </a:cubicBezTo>
                      <a:cubicBezTo>
                        <a:pt x="406" y="290"/>
                        <a:pt x="405" y="283"/>
                        <a:pt x="401" y="283"/>
                      </a:cubicBezTo>
                      <a:cubicBezTo>
                        <a:pt x="399" y="283"/>
                        <a:pt x="397" y="286"/>
                        <a:pt x="397" y="288"/>
                      </a:cubicBezTo>
                      <a:cubicBezTo>
                        <a:pt x="405" y="298"/>
                        <a:pt x="405" y="298"/>
                        <a:pt x="405" y="298"/>
                      </a:cubicBezTo>
                      <a:cubicBezTo>
                        <a:pt x="405" y="300"/>
                        <a:pt x="403" y="302"/>
                        <a:pt x="403" y="303"/>
                      </a:cubicBezTo>
                      <a:cubicBezTo>
                        <a:pt x="403" y="304"/>
                        <a:pt x="415" y="315"/>
                        <a:pt x="419" y="315"/>
                      </a:cubicBezTo>
                      <a:cubicBezTo>
                        <a:pt x="419" y="317"/>
                        <a:pt x="420" y="318"/>
                        <a:pt x="420" y="319"/>
                      </a:cubicBezTo>
                      <a:cubicBezTo>
                        <a:pt x="418" y="321"/>
                        <a:pt x="414" y="319"/>
                        <a:pt x="413" y="322"/>
                      </a:cubicBezTo>
                      <a:cubicBezTo>
                        <a:pt x="412" y="322"/>
                        <a:pt x="412" y="322"/>
                        <a:pt x="412" y="322"/>
                      </a:cubicBezTo>
                      <a:cubicBezTo>
                        <a:pt x="407" y="321"/>
                        <a:pt x="403" y="317"/>
                        <a:pt x="401" y="315"/>
                      </a:cubicBezTo>
                      <a:cubicBezTo>
                        <a:pt x="401" y="319"/>
                        <a:pt x="401" y="319"/>
                        <a:pt x="401" y="319"/>
                      </a:cubicBezTo>
                      <a:cubicBezTo>
                        <a:pt x="402" y="321"/>
                        <a:pt x="403" y="323"/>
                        <a:pt x="403" y="326"/>
                      </a:cubicBezTo>
                      <a:cubicBezTo>
                        <a:pt x="403" y="329"/>
                        <a:pt x="399" y="334"/>
                        <a:pt x="403" y="336"/>
                      </a:cubicBezTo>
                      <a:cubicBezTo>
                        <a:pt x="401" y="336"/>
                        <a:pt x="397" y="336"/>
                        <a:pt x="397" y="336"/>
                      </a:cubicBezTo>
                      <a:cubicBezTo>
                        <a:pt x="390" y="336"/>
                        <a:pt x="384" y="329"/>
                        <a:pt x="384" y="322"/>
                      </a:cubicBezTo>
                      <a:cubicBezTo>
                        <a:pt x="384" y="319"/>
                        <a:pt x="388" y="317"/>
                        <a:pt x="390" y="315"/>
                      </a:cubicBezTo>
                      <a:cubicBezTo>
                        <a:pt x="387" y="315"/>
                        <a:pt x="385" y="315"/>
                        <a:pt x="382" y="315"/>
                      </a:cubicBezTo>
                      <a:cubicBezTo>
                        <a:pt x="380" y="315"/>
                        <a:pt x="379" y="311"/>
                        <a:pt x="379" y="310"/>
                      </a:cubicBezTo>
                      <a:cubicBezTo>
                        <a:pt x="378" y="304"/>
                        <a:pt x="374" y="300"/>
                        <a:pt x="370" y="296"/>
                      </a:cubicBezTo>
                      <a:cubicBezTo>
                        <a:pt x="365" y="291"/>
                        <a:pt x="358" y="287"/>
                        <a:pt x="358" y="278"/>
                      </a:cubicBezTo>
                      <a:cubicBezTo>
                        <a:pt x="358" y="272"/>
                        <a:pt x="358" y="270"/>
                        <a:pt x="358" y="266"/>
                      </a:cubicBezTo>
                      <a:cubicBezTo>
                        <a:pt x="358" y="260"/>
                        <a:pt x="348" y="251"/>
                        <a:pt x="342" y="248"/>
                      </a:cubicBezTo>
                      <a:cubicBezTo>
                        <a:pt x="336" y="245"/>
                        <a:pt x="329" y="244"/>
                        <a:pt x="329" y="238"/>
                      </a:cubicBezTo>
                      <a:cubicBezTo>
                        <a:pt x="326" y="238"/>
                        <a:pt x="325" y="238"/>
                        <a:pt x="323" y="238"/>
                      </a:cubicBezTo>
                      <a:cubicBezTo>
                        <a:pt x="313" y="238"/>
                        <a:pt x="302" y="223"/>
                        <a:pt x="302" y="213"/>
                      </a:cubicBezTo>
                      <a:cubicBezTo>
                        <a:pt x="297" y="213"/>
                        <a:pt x="293" y="213"/>
                        <a:pt x="289" y="213"/>
                      </a:cubicBezTo>
                      <a:cubicBezTo>
                        <a:pt x="283" y="213"/>
                        <a:pt x="285" y="204"/>
                        <a:pt x="283" y="201"/>
                      </a:cubicBezTo>
                      <a:cubicBezTo>
                        <a:pt x="278" y="204"/>
                        <a:pt x="268" y="204"/>
                        <a:pt x="268" y="209"/>
                      </a:cubicBezTo>
                      <a:cubicBezTo>
                        <a:pt x="268" y="210"/>
                        <a:pt x="270" y="212"/>
                        <a:pt x="270" y="212"/>
                      </a:cubicBezTo>
                      <a:cubicBezTo>
                        <a:pt x="270" y="214"/>
                        <a:pt x="269" y="217"/>
                        <a:pt x="269" y="220"/>
                      </a:cubicBezTo>
                      <a:cubicBezTo>
                        <a:pt x="269" y="226"/>
                        <a:pt x="273" y="229"/>
                        <a:pt x="278" y="231"/>
                      </a:cubicBezTo>
                      <a:cubicBezTo>
                        <a:pt x="285" y="233"/>
                        <a:pt x="288" y="240"/>
                        <a:pt x="289" y="244"/>
                      </a:cubicBezTo>
                      <a:cubicBezTo>
                        <a:pt x="291" y="250"/>
                        <a:pt x="294" y="257"/>
                        <a:pt x="298" y="259"/>
                      </a:cubicBezTo>
                      <a:cubicBezTo>
                        <a:pt x="304" y="262"/>
                        <a:pt x="309" y="260"/>
                        <a:pt x="315" y="260"/>
                      </a:cubicBezTo>
                      <a:cubicBezTo>
                        <a:pt x="315" y="261"/>
                        <a:pt x="315" y="263"/>
                        <a:pt x="315" y="264"/>
                      </a:cubicBezTo>
                      <a:cubicBezTo>
                        <a:pt x="313" y="269"/>
                        <a:pt x="323" y="271"/>
                        <a:pt x="326" y="272"/>
                      </a:cubicBezTo>
                      <a:cubicBezTo>
                        <a:pt x="335" y="277"/>
                        <a:pt x="345" y="280"/>
                        <a:pt x="344" y="290"/>
                      </a:cubicBezTo>
                      <a:cubicBezTo>
                        <a:pt x="340" y="289"/>
                        <a:pt x="337" y="283"/>
                        <a:pt x="330" y="283"/>
                      </a:cubicBezTo>
                      <a:cubicBezTo>
                        <a:pt x="325" y="283"/>
                        <a:pt x="320" y="286"/>
                        <a:pt x="320" y="290"/>
                      </a:cubicBezTo>
                      <a:cubicBezTo>
                        <a:pt x="320" y="296"/>
                        <a:pt x="328" y="297"/>
                        <a:pt x="328" y="303"/>
                      </a:cubicBezTo>
                      <a:cubicBezTo>
                        <a:pt x="328" y="305"/>
                        <a:pt x="323" y="305"/>
                        <a:pt x="323" y="305"/>
                      </a:cubicBezTo>
                      <a:cubicBezTo>
                        <a:pt x="319" y="309"/>
                        <a:pt x="319" y="318"/>
                        <a:pt x="313" y="318"/>
                      </a:cubicBezTo>
                      <a:cubicBezTo>
                        <a:pt x="310" y="318"/>
                        <a:pt x="308" y="317"/>
                        <a:pt x="308" y="315"/>
                      </a:cubicBezTo>
                      <a:cubicBezTo>
                        <a:pt x="314" y="315"/>
                        <a:pt x="316" y="309"/>
                        <a:pt x="316" y="303"/>
                      </a:cubicBezTo>
                      <a:cubicBezTo>
                        <a:pt x="316" y="297"/>
                        <a:pt x="312" y="295"/>
                        <a:pt x="311" y="291"/>
                      </a:cubicBezTo>
                      <a:cubicBezTo>
                        <a:pt x="310" y="291"/>
                        <a:pt x="300" y="281"/>
                        <a:pt x="299" y="278"/>
                      </a:cubicBezTo>
                      <a:cubicBezTo>
                        <a:pt x="297" y="278"/>
                        <a:pt x="291" y="276"/>
                        <a:pt x="291" y="273"/>
                      </a:cubicBezTo>
                      <a:cubicBezTo>
                        <a:pt x="277" y="270"/>
                        <a:pt x="274" y="266"/>
                        <a:pt x="266" y="259"/>
                      </a:cubicBezTo>
                      <a:cubicBezTo>
                        <a:pt x="263" y="256"/>
                        <a:pt x="257" y="254"/>
                        <a:pt x="256" y="251"/>
                      </a:cubicBezTo>
                      <a:cubicBezTo>
                        <a:pt x="248" y="241"/>
                        <a:pt x="245" y="223"/>
                        <a:pt x="229" y="223"/>
                      </a:cubicBezTo>
                      <a:cubicBezTo>
                        <a:pt x="221" y="223"/>
                        <a:pt x="220" y="228"/>
                        <a:pt x="216" y="230"/>
                      </a:cubicBezTo>
                      <a:cubicBezTo>
                        <a:pt x="208" y="234"/>
                        <a:pt x="202" y="242"/>
                        <a:pt x="192" y="242"/>
                      </a:cubicBezTo>
                      <a:cubicBezTo>
                        <a:pt x="183" y="242"/>
                        <a:pt x="177" y="237"/>
                        <a:pt x="168" y="237"/>
                      </a:cubicBezTo>
                      <a:cubicBezTo>
                        <a:pt x="161" y="237"/>
                        <a:pt x="154" y="242"/>
                        <a:pt x="154" y="248"/>
                      </a:cubicBezTo>
                      <a:cubicBezTo>
                        <a:pt x="157" y="258"/>
                        <a:pt x="157" y="258"/>
                        <a:pt x="157" y="258"/>
                      </a:cubicBezTo>
                      <a:cubicBezTo>
                        <a:pt x="154" y="267"/>
                        <a:pt x="144" y="270"/>
                        <a:pt x="135" y="272"/>
                      </a:cubicBezTo>
                      <a:cubicBezTo>
                        <a:pt x="127" y="274"/>
                        <a:pt x="114" y="292"/>
                        <a:pt x="114" y="302"/>
                      </a:cubicBezTo>
                      <a:cubicBezTo>
                        <a:pt x="114" y="305"/>
                        <a:pt x="117" y="306"/>
                        <a:pt x="119" y="307"/>
                      </a:cubicBezTo>
                      <a:cubicBezTo>
                        <a:pt x="113" y="316"/>
                        <a:pt x="110" y="321"/>
                        <a:pt x="101" y="326"/>
                      </a:cubicBezTo>
                      <a:cubicBezTo>
                        <a:pt x="96" y="328"/>
                        <a:pt x="95" y="340"/>
                        <a:pt x="86" y="337"/>
                      </a:cubicBezTo>
                      <a:cubicBezTo>
                        <a:pt x="86" y="337"/>
                        <a:pt x="86" y="337"/>
                        <a:pt x="86" y="337"/>
                      </a:cubicBezTo>
                      <a:cubicBezTo>
                        <a:pt x="82" y="336"/>
                        <a:pt x="75" y="338"/>
                        <a:pt x="72" y="338"/>
                      </a:cubicBezTo>
                      <a:cubicBezTo>
                        <a:pt x="62" y="338"/>
                        <a:pt x="56" y="347"/>
                        <a:pt x="46" y="347"/>
                      </a:cubicBezTo>
                      <a:cubicBezTo>
                        <a:pt x="40" y="347"/>
                        <a:pt x="39" y="331"/>
                        <a:pt x="29" y="331"/>
                      </a:cubicBezTo>
                      <a:cubicBezTo>
                        <a:pt x="22" y="331"/>
                        <a:pt x="17" y="334"/>
                        <a:pt x="10" y="334"/>
                      </a:cubicBezTo>
                      <a:cubicBezTo>
                        <a:pt x="8" y="334"/>
                        <a:pt x="7" y="332"/>
                        <a:pt x="7" y="330"/>
                      </a:cubicBezTo>
                      <a:cubicBezTo>
                        <a:pt x="7" y="321"/>
                        <a:pt x="7" y="318"/>
                        <a:pt x="7" y="313"/>
                      </a:cubicBezTo>
                      <a:cubicBezTo>
                        <a:pt x="3" y="313"/>
                        <a:pt x="0" y="310"/>
                        <a:pt x="0" y="306"/>
                      </a:cubicBezTo>
                      <a:cubicBezTo>
                        <a:pt x="0" y="301"/>
                        <a:pt x="4" y="299"/>
                        <a:pt x="4" y="296"/>
                      </a:cubicBezTo>
                      <a:cubicBezTo>
                        <a:pt x="4" y="285"/>
                        <a:pt x="8" y="274"/>
                        <a:pt x="8" y="262"/>
                      </a:cubicBezTo>
                      <a:cubicBezTo>
                        <a:pt x="8" y="256"/>
                        <a:pt x="4" y="250"/>
                        <a:pt x="4" y="246"/>
                      </a:cubicBezTo>
                      <a:cubicBezTo>
                        <a:pt x="4" y="243"/>
                        <a:pt x="19" y="234"/>
                        <a:pt x="21" y="234"/>
                      </a:cubicBezTo>
                      <a:cubicBezTo>
                        <a:pt x="23" y="234"/>
                        <a:pt x="25" y="236"/>
                        <a:pt x="28" y="235"/>
                      </a:cubicBezTo>
                      <a:cubicBezTo>
                        <a:pt x="48" y="235"/>
                        <a:pt x="48" y="235"/>
                        <a:pt x="48" y="235"/>
                      </a:cubicBezTo>
                      <a:cubicBezTo>
                        <a:pt x="49" y="237"/>
                        <a:pt x="53" y="238"/>
                        <a:pt x="55" y="238"/>
                      </a:cubicBezTo>
                      <a:cubicBezTo>
                        <a:pt x="76" y="238"/>
                        <a:pt x="76" y="238"/>
                        <a:pt x="76" y="238"/>
                      </a:cubicBezTo>
                      <a:cubicBezTo>
                        <a:pt x="82" y="237"/>
                        <a:pt x="84" y="240"/>
                        <a:pt x="89" y="240"/>
                      </a:cubicBezTo>
                      <a:cubicBezTo>
                        <a:pt x="92" y="240"/>
                        <a:pt x="98" y="238"/>
                        <a:pt x="100" y="238"/>
                      </a:cubicBezTo>
                      <a:cubicBezTo>
                        <a:pt x="100" y="229"/>
                        <a:pt x="105" y="226"/>
                        <a:pt x="105" y="218"/>
                      </a:cubicBezTo>
                      <a:cubicBezTo>
                        <a:pt x="105" y="216"/>
                        <a:pt x="105" y="208"/>
                        <a:pt x="105" y="206"/>
                      </a:cubicBezTo>
                      <a:cubicBezTo>
                        <a:pt x="104" y="206"/>
                        <a:pt x="104" y="206"/>
                        <a:pt x="104" y="206"/>
                      </a:cubicBezTo>
                      <a:cubicBezTo>
                        <a:pt x="105" y="205"/>
                        <a:pt x="106" y="201"/>
                        <a:pt x="106" y="200"/>
                      </a:cubicBezTo>
                      <a:cubicBezTo>
                        <a:pt x="106" y="196"/>
                        <a:pt x="103" y="197"/>
                        <a:pt x="103" y="193"/>
                      </a:cubicBezTo>
                      <a:cubicBezTo>
                        <a:pt x="94" y="193"/>
                        <a:pt x="92" y="185"/>
                        <a:pt x="92" y="178"/>
                      </a:cubicBezTo>
                      <a:cubicBezTo>
                        <a:pt x="89" y="178"/>
                        <a:pt x="89" y="175"/>
                        <a:pt x="87" y="175"/>
                      </a:cubicBezTo>
                      <a:cubicBezTo>
                        <a:pt x="79" y="173"/>
                        <a:pt x="60" y="169"/>
                        <a:pt x="60" y="163"/>
                      </a:cubicBezTo>
                      <a:cubicBezTo>
                        <a:pt x="60" y="163"/>
                        <a:pt x="60" y="161"/>
                        <a:pt x="60" y="161"/>
                      </a:cubicBezTo>
                      <a:cubicBezTo>
                        <a:pt x="60" y="157"/>
                        <a:pt x="72" y="154"/>
                        <a:pt x="76" y="153"/>
                      </a:cubicBezTo>
                      <a:cubicBezTo>
                        <a:pt x="78" y="156"/>
                        <a:pt x="85" y="157"/>
                        <a:pt x="88" y="157"/>
                      </a:cubicBezTo>
                      <a:cubicBezTo>
                        <a:pt x="92" y="157"/>
                        <a:pt x="97" y="156"/>
                        <a:pt x="98" y="155"/>
                      </a:cubicBezTo>
                      <a:cubicBezTo>
                        <a:pt x="98" y="152"/>
                        <a:pt x="98" y="152"/>
                        <a:pt x="98" y="152"/>
                      </a:cubicBezTo>
                      <a:cubicBezTo>
                        <a:pt x="95" y="151"/>
                        <a:pt x="97" y="145"/>
                        <a:pt x="96" y="143"/>
                      </a:cubicBezTo>
                      <a:cubicBezTo>
                        <a:pt x="96" y="140"/>
                        <a:pt x="96" y="140"/>
                        <a:pt x="96" y="140"/>
                      </a:cubicBezTo>
                      <a:cubicBezTo>
                        <a:pt x="101" y="140"/>
                        <a:pt x="101" y="140"/>
                        <a:pt x="101" y="140"/>
                      </a:cubicBezTo>
                      <a:cubicBezTo>
                        <a:pt x="104" y="143"/>
                        <a:pt x="109" y="145"/>
                        <a:pt x="114" y="145"/>
                      </a:cubicBezTo>
                      <a:cubicBezTo>
                        <a:pt x="117" y="145"/>
                        <a:pt x="120" y="142"/>
                        <a:pt x="121" y="139"/>
                      </a:cubicBezTo>
                      <a:cubicBezTo>
                        <a:pt x="135" y="139"/>
                        <a:pt x="138" y="129"/>
                        <a:pt x="141" y="119"/>
                      </a:cubicBezTo>
                      <a:cubicBezTo>
                        <a:pt x="143" y="119"/>
                        <a:pt x="145" y="118"/>
                        <a:pt x="147" y="118"/>
                      </a:cubicBezTo>
                      <a:cubicBezTo>
                        <a:pt x="150" y="117"/>
                        <a:pt x="167" y="110"/>
                        <a:pt x="169" y="108"/>
                      </a:cubicBezTo>
                      <a:cubicBezTo>
                        <a:pt x="173" y="104"/>
                        <a:pt x="171" y="99"/>
                        <a:pt x="171" y="94"/>
                      </a:cubicBezTo>
                      <a:cubicBezTo>
                        <a:pt x="171" y="92"/>
                        <a:pt x="175" y="89"/>
                        <a:pt x="176" y="89"/>
                      </a:cubicBezTo>
                      <a:cubicBezTo>
                        <a:pt x="182" y="83"/>
                        <a:pt x="188" y="76"/>
                        <a:pt x="198" y="76"/>
                      </a:cubicBezTo>
                      <a:cubicBezTo>
                        <a:pt x="204" y="76"/>
                        <a:pt x="201" y="77"/>
                        <a:pt x="204" y="76"/>
                      </a:cubicBezTo>
                      <a:cubicBezTo>
                        <a:pt x="206" y="77"/>
                        <a:pt x="207" y="74"/>
                        <a:pt x="208" y="73"/>
                      </a:cubicBezTo>
                      <a:cubicBezTo>
                        <a:pt x="211" y="70"/>
                        <a:pt x="215" y="72"/>
                        <a:pt x="219" y="72"/>
                      </a:cubicBezTo>
                      <a:cubicBezTo>
                        <a:pt x="221" y="72"/>
                        <a:pt x="229" y="68"/>
                        <a:pt x="229" y="65"/>
                      </a:cubicBezTo>
                      <a:cubicBezTo>
                        <a:pt x="229" y="63"/>
                        <a:pt x="225" y="54"/>
                        <a:pt x="225" y="54"/>
                      </a:cubicBezTo>
                      <a:cubicBezTo>
                        <a:pt x="224" y="42"/>
                        <a:pt x="217" y="38"/>
                        <a:pt x="217" y="28"/>
                      </a:cubicBezTo>
                      <a:cubicBezTo>
                        <a:pt x="217" y="9"/>
                        <a:pt x="234" y="8"/>
                        <a:pt x="245" y="0"/>
                      </a:cubicBezTo>
                      <a:cubicBezTo>
                        <a:pt x="245" y="5"/>
                        <a:pt x="245" y="5"/>
                        <a:pt x="245" y="5"/>
                      </a:cubicBezTo>
                      <a:cubicBezTo>
                        <a:pt x="243" y="10"/>
                        <a:pt x="242" y="12"/>
                        <a:pt x="242" y="17"/>
                      </a:cubicBezTo>
                      <a:cubicBezTo>
                        <a:pt x="242" y="21"/>
                        <a:pt x="247" y="22"/>
                        <a:pt x="251" y="22"/>
                      </a:cubicBezTo>
                      <a:cubicBezTo>
                        <a:pt x="251" y="23"/>
                        <a:pt x="251" y="24"/>
                        <a:pt x="251" y="25"/>
                      </a:cubicBezTo>
                      <a:cubicBezTo>
                        <a:pt x="251" y="27"/>
                        <a:pt x="247" y="28"/>
                        <a:pt x="245" y="29"/>
                      </a:cubicBezTo>
                      <a:cubicBezTo>
                        <a:pt x="241" y="34"/>
                        <a:pt x="236" y="38"/>
                        <a:pt x="236" y="46"/>
                      </a:cubicBezTo>
                      <a:cubicBezTo>
                        <a:pt x="236" y="50"/>
                        <a:pt x="238" y="53"/>
                        <a:pt x="240" y="54"/>
                      </a:cubicBezTo>
                      <a:cubicBezTo>
                        <a:pt x="240" y="56"/>
                        <a:pt x="241" y="57"/>
                        <a:pt x="240" y="59"/>
                      </a:cubicBezTo>
                      <a:cubicBezTo>
                        <a:pt x="245" y="59"/>
                        <a:pt x="247" y="60"/>
                        <a:pt x="251" y="60"/>
                      </a:cubicBezTo>
                      <a:cubicBezTo>
                        <a:pt x="252" y="63"/>
                        <a:pt x="253" y="66"/>
                        <a:pt x="254" y="66"/>
                      </a:cubicBezTo>
                      <a:cubicBezTo>
                        <a:pt x="266" y="66"/>
                        <a:pt x="274" y="56"/>
                        <a:pt x="285" y="57"/>
                      </a:cubicBezTo>
                      <a:cubicBezTo>
                        <a:pt x="284" y="59"/>
                        <a:pt x="282" y="60"/>
                        <a:pt x="282" y="62"/>
                      </a:cubicBezTo>
                      <a:cubicBezTo>
                        <a:pt x="282" y="63"/>
                        <a:pt x="289" y="68"/>
                        <a:pt x="289" y="68"/>
                      </a:cubicBezTo>
                      <a:cubicBezTo>
                        <a:pt x="294" y="68"/>
                        <a:pt x="295" y="65"/>
                        <a:pt x="297" y="64"/>
                      </a:cubicBezTo>
                      <a:cubicBezTo>
                        <a:pt x="304" y="60"/>
                        <a:pt x="310" y="62"/>
                        <a:pt x="317" y="59"/>
                      </a:cubicBezTo>
                      <a:cubicBezTo>
                        <a:pt x="321" y="57"/>
                        <a:pt x="328" y="50"/>
                        <a:pt x="333" y="50"/>
                      </a:cubicBezTo>
                      <a:cubicBezTo>
                        <a:pt x="339" y="50"/>
                        <a:pt x="345" y="51"/>
                        <a:pt x="348" y="52"/>
                      </a:cubicBezTo>
                      <a:cubicBezTo>
                        <a:pt x="347" y="54"/>
                        <a:pt x="346" y="56"/>
                        <a:pt x="346" y="57"/>
                      </a:cubicBezTo>
                      <a:cubicBezTo>
                        <a:pt x="358" y="57"/>
                        <a:pt x="370" y="55"/>
                        <a:pt x="378" y="55"/>
                      </a:cubicBezTo>
                      <a:cubicBezTo>
                        <a:pt x="386" y="55"/>
                        <a:pt x="392" y="54"/>
                        <a:pt x="401" y="54"/>
                      </a:cubicBezTo>
                      <a:cubicBezTo>
                        <a:pt x="410" y="54"/>
                        <a:pt x="414" y="70"/>
                        <a:pt x="414" y="80"/>
                      </a:cubicBezTo>
                      <a:cubicBezTo>
                        <a:pt x="414" y="86"/>
                        <a:pt x="408" y="89"/>
                        <a:pt x="408" y="95"/>
                      </a:cubicBezTo>
                      <a:cubicBezTo>
                        <a:pt x="408" y="104"/>
                        <a:pt x="416" y="110"/>
                        <a:pt x="416" y="118"/>
                      </a:cubicBezTo>
                      <a:cubicBezTo>
                        <a:pt x="416" y="123"/>
                        <a:pt x="408" y="125"/>
                        <a:pt x="406" y="128"/>
                      </a:cubicBezTo>
                      <a:cubicBezTo>
                        <a:pt x="401" y="136"/>
                        <a:pt x="399" y="143"/>
                        <a:pt x="399" y="153"/>
                      </a:cubicBezTo>
                      <a:cubicBezTo>
                        <a:pt x="399" y="166"/>
                        <a:pt x="408" y="163"/>
                        <a:pt x="418" y="163"/>
                      </a:cubicBezTo>
                      <a:cubicBezTo>
                        <a:pt x="432" y="163"/>
                        <a:pt x="439" y="157"/>
                        <a:pt x="450" y="157"/>
                      </a:cubicBezTo>
                      <a:cubicBezTo>
                        <a:pt x="461" y="157"/>
                        <a:pt x="459" y="180"/>
                        <a:pt x="470" y="180"/>
                      </a:cubicBezTo>
                      <a:cubicBezTo>
                        <a:pt x="470" y="198"/>
                        <a:pt x="470" y="198"/>
                        <a:pt x="470" y="198"/>
                      </a:cubicBezTo>
                      <a:cubicBezTo>
                        <a:pt x="470" y="200"/>
                        <a:pt x="471" y="201"/>
                        <a:pt x="472" y="201"/>
                      </a:cubicBezTo>
                      <a:cubicBezTo>
                        <a:pt x="474" y="204"/>
                        <a:pt x="474" y="204"/>
                        <a:pt x="474" y="204"/>
                      </a:cubicBezTo>
                      <a:cubicBezTo>
                        <a:pt x="476" y="204"/>
                        <a:pt x="482" y="202"/>
                        <a:pt x="485" y="201"/>
                      </a:cubicBezTo>
                      <a:cubicBezTo>
                        <a:pt x="485" y="204"/>
                        <a:pt x="485" y="206"/>
                        <a:pt x="485" y="208"/>
                      </a:cubicBezTo>
                      <a:cubicBezTo>
                        <a:pt x="481" y="209"/>
                        <a:pt x="476" y="211"/>
                        <a:pt x="476" y="216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 extrusionH="50800">
                  <a:bevelT w="6350"/>
                </a:sp3d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302" name="Freeform 25"/>
                <p:cNvSpPr>
                  <a:spLocks/>
                </p:cNvSpPr>
                <p:nvPr/>
              </p:nvSpPr>
              <p:spPr bwMode="auto">
                <a:xfrm>
                  <a:off x="4470400" y="1416050"/>
                  <a:ext cx="436563" cy="423863"/>
                </a:xfrm>
                <a:custGeom>
                  <a:avLst/>
                  <a:gdLst/>
                  <a:ahLst/>
                  <a:cxnLst>
                    <a:cxn ang="0">
                      <a:pos x="66" y="236"/>
                    </a:cxn>
                    <a:cxn ang="0">
                      <a:pos x="4" y="254"/>
                    </a:cxn>
                    <a:cxn ang="0">
                      <a:pos x="12" y="241"/>
                    </a:cxn>
                    <a:cxn ang="0">
                      <a:pos x="8" y="231"/>
                    </a:cxn>
                    <a:cxn ang="0">
                      <a:pos x="10" y="190"/>
                    </a:cxn>
                    <a:cxn ang="0">
                      <a:pos x="55" y="163"/>
                    </a:cxn>
                    <a:cxn ang="0">
                      <a:pos x="85" y="129"/>
                    </a:cxn>
                    <a:cxn ang="0">
                      <a:pos x="97" y="102"/>
                    </a:cxn>
                    <a:cxn ang="0">
                      <a:pos x="142" y="55"/>
                    </a:cxn>
                    <a:cxn ang="0">
                      <a:pos x="124" y="57"/>
                    </a:cxn>
                    <a:cxn ang="0">
                      <a:pos x="124" y="49"/>
                    </a:cxn>
                    <a:cxn ang="0">
                      <a:pos x="132" y="44"/>
                    </a:cxn>
                    <a:cxn ang="0">
                      <a:pos x="148" y="57"/>
                    </a:cxn>
                    <a:cxn ang="0">
                      <a:pos x="149" y="45"/>
                    </a:cxn>
                    <a:cxn ang="0">
                      <a:pos x="168" y="37"/>
                    </a:cxn>
                    <a:cxn ang="0">
                      <a:pos x="183" y="28"/>
                    </a:cxn>
                    <a:cxn ang="0">
                      <a:pos x="199" y="21"/>
                    </a:cxn>
                    <a:cxn ang="0">
                      <a:pos x="221" y="17"/>
                    </a:cxn>
                    <a:cxn ang="0">
                      <a:pos x="223" y="5"/>
                    </a:cxn>
                    <a:cxn ang="0">
                      <a:pos x="256" y="6"/>
                    </a:cxn>
                    <a:cxn ang="0">
                      <a:pos x="266" y="7"/>
                    </a:cxn>
                    <a:cxn ang="0">
                      <a:pos x="285" y="2"/>
                    </a:cxn>
                    <a:cxn ang="0">
                      <a:pos x="296" y="6"/>
                    </a:cxn>
                    <a:cxn ang="0">
                      <a:pos x="293" y="24"/>
                    </a:cxn>
                    <a:cxn ang="0">
                      <a:pos x="315" y="32"/>
                    </a:cxn>
                    <a:cxn ang="0">
                      <a:pos x="309" y="72"/>
                    </a:cxn>
                    <a:cxn ang="0">
                      <a:pos x="310" y="113"/>
                    </a:cxn>
                    <a:cxn ang="0">
                      <a:pos x="318" y="148"/>
                    </a:cxn>
                    <a:cxn ang="0">
                      <a:pos x="327" y="172"/>
                    </a:cxn>
                    <a:cxn ang="0">
                      <a:pos x="255" y="224"/>
                    </a:cxn>
                    <a:cxn ang="0">
                      <a:pos x="218" y="225"/>
                    </a:cxn>
                    <a:cxn ang="0">
                      <a:pos x="206" y="200"/>
                    </a:cxn>
                    <a:cxn ang="0">
                      <a:pos x="197" y="174"/>
                    </a:cxn>
                    <a:cxn ang="0">
                      <a:pos x="254" y="130"/>
                    </a:cxn>
                    <a:cxn ang="0">
                      <a:pos x="202" y="135"/>
                    </a:cxn>
                    <a:cxn ang="0">
                      <a:pos x="172" y="169"/>
                    </a:cxn>
                    <a:cxn ang="0">
                      <a:pos x="146" y="201"/>
                    </a:cxn>
                    <a:cxn ang="0">
                      <a:pos x="150" y="218"/>
                    </a:cxn>
                    <a:cxn ang="0">
                      <a:pos x="152" y="253"/>
                    </a:cxn>
                    <a:cxn ang="0">
                      <a:pos x="146" y="283"/>
                    </a:cxn>
                    <a:cxn ang="0">
                      <a:pos x="121" y="304"/>
                    </a:cxn>
                    <a:cxn ang="0">
                      <a:pos x="90" y="297"/>
                    </a:cxn>
                    <a:cxn ang="0">
                      <a:pos x="82" y="269"/>
                    </a:cxn>
                    <a:cxn ang="0">
                      <a:pos x="76" y="245"/>
                    </a:cxn>
                  </a:cxnLst>
                  <a:rect l="0" t="0" r="r" b="b"/>
                  <a:pathLst>
                    <a:path w="327" h="318">
                      <a:moveTo>
                        <a:pt x="76" y="247"/>
                      </a:moveTo>
                      <a:cubicBezTo>
                        <a:pt x="70" y="245"/>
                        <a:pt x="69" y="241"/>
                        <a:pt x="66" y="236"/>
                      </a:cubicBezTo>
                      <a:cubicBezTo>
                        <a:pt x="57" y="249"/>
                        <a:pt x="43" y="266"/>
                        <a:pt x="24" y="266"/>
                      </a:cubicBezTo>
                      <a:cubicBezTo>
                        <a:pt x="22" y="266"/>
                        <a:pt x="4" y="256"/>
                        <a:pt x="4" y="254"/>
                      </a:cubicBezTo>
                      <a:cubicBezTo>
                        <a:pt x="4" y="250"/>
                        <a:pt x="10" y="248"/>
                        <a:pt x="12" y="247"/>
                      </a:cubicBezTo>
                      <a:cubicBezTo>
                        <a:pt x="12" y="241"/>
                        <a:pt x="12" y="241"/>
                        <a:pt x="12" y="241"/>
                      </a:cubicBezTo>
                      <a:cubicBezTo>
                        <a:pt x="6" y="241"/>
                        <a:pt x="6" y="241"/>
                        <a:pt x="0" y="243"/>
                      </a:cubicBezTo>
                      <a:cubicBezTo>
                        <a:pt x="0" y="240"/>
                        <a:pt x="5" y="234"/>
                        <a:pt x="8" y="231"/>
                      </a:cubicBezTo>
                      <a:cubicBezTo>
                        <a:pt x="1" y="223"/>
                        <a:pt x="0" y="212"/>
                        <a:pt x="0" y="200"/>
                      </a:cubicBezTo>
                      <a:cubicBezTo>
                        <a:pt x="0" y="193"/>
                        <a:pt x="7" y="194"/>
                        <a:pt x="10" y="190"/>
                      </a:cubicBezTo>
                      <a:cubicBezTo>
                        <a:pt x="15" y="182"/>
                        <a:pt x="20" y="177"/>
                        <a:pt x="30" y="174"/>
                      </a:cubicBezTo>
                      <a:cubicBezTo>
                        <a:pt x="38" y="172"/>
                        <a:pt x="39" y="162"/>
                        <a:pt x="55" y="163"/>
                      </a:cubicBezTo>
                      <a:cubicBezTo>
                        <a:pt x="50" y="162"/>
                        <a:pt x="49" y="161"/>
                        <a:pt x="45" y="160"/>
                      </a:cubicBezTo>
                      <a:cubicBezTo>
                        <a:pt x="64" y="155"/>
                        <a:pt x="71" y="140"/>
                        <a:pt x="85" y="129"/>
                      </a:cubicBezTo>
                      <a:cubicBezTo>
                        <a:pt x="90" y="126"/>
                        <a:pt x="89" y="112"/>
                        <a:pt x="93" y="112"/>
                      </a:cubicBezTo>
                      <a:cubicBezTo>
                        <a:pt x="93" y="112"/>
                        <a:pt x="97" y="102"/>
                        <a:pt x="97" y="102"/>
                      </a:cubicBezTo>
                      <a:cubicBezTo>
                        <a:pt x="102" y="93"/>
                        <a:pt x="109" y="87"/>
                        <a:pt x="118" y="83"/>
                      </a:cubicBezTo>
                      <a:cubicBezTo>
                        <a:pt x="127" y="80"/>
                        <a:pt x="139" y="65"/>
                        <a:pt x="142" y="55"/>
                      </a:cubicBezTo>
                      <a:cubicBezTo>
                        <a:pt x="131" y="58"/>
                        <a:pt x="126" y="63"/>
                        <a:pt x="116" y="63"/>
                      </a:cubicBezTo>
                      <a:cubicBezTo>
                        <a:pt x="118" y="60"/>
                        <a:pt x="123" y="58"/>
                        <a:pt x="124" y="57"/>
                      </a:cubicBezTo>
                      <a:cubicBezTo>
                        <a:pt x="122" y="57"/>
                        <a:pt x="118" y="56"/>
                        <a:pt x="118" y="56"/>
                      </a:cubicBezTo>
                      <a:cubicBezTo>
                        <a:pt x="119" y="51"/>
                        <a:pt x="121" y="49"/>
                        <a:pt x="124" y="49"/>
                      </a:cubicBezTo>
                      <a:cubicBezTo>
                        <a:pt x="126" y="49"/>
                        <a:pt x="127" y="50"/>
                        <a:pt x="128" y="50"/>
                      </a:cubicBezTo>
                      <a:cubicBezTo>
                        <a:pt x="129" y="47"/>
                        <a:pt x="131" y="46"/>
                        <a:pt x="132" y="44"/>
                      </a:cubicBezTo>
                      <a:cubicBezTo>
                        <a:pt x="134" y="47"/>
                        <a:pt x="135" y="49"/>
                        <a:pt x="133" y="52"/>
                      </a:cubicBezTo>
                      <a:cubicBezTo>
                        <a:pt x="140" y="52"/>
                        <a:pt x="142" y="57"/>
                        <a:pt x="148" y="57"/>
                      </a:cubicBezTo>
                      <a:cubicBezTo>
                        <a:pt x="150" y="57"/>
                        <a:pt x="155" y="46"/>
                        <a:pt x="156" y="46"/>
                      </a:cubicBezTo>
                      <a:cubicBezTo>
                        <a:pt x="153" y="45"/>
                        <a:pt x="153" y="44"/>
                        <a:pt x="149" y="45"/>
                      </a:cubicBezTo>
                      <a:cubicBezTo>
                        <a:pt x="151" y="41"/>
                        <a:pt x="154" y="38"/>
                        <a:pt x="159" y="38"/>
                      </a:cubicBezTo>
                      <a:cubicBezTo>
                        <a:pt x="162" y="38"/>
                        <a:pt x="165" y="39"/>
                        <a:pt x="168" y="37"/>
                      </a:cubicBezTo>
                      <a:cubicBezTo>
                        <a:pt x="165" y="35"/>
                        <a:pt x="166" y="35"/>
                        <a:pt x="164" y="33"/>
                      </a:cubicBezTo>
                      <a:cubicBezTo>
                        <a:pt x="169" y="29"/>
                        <a:pt x="176" y="29"/>
                        <a:pt x="183" y="28"/>
                      </a:cubicBezTo>
                      <a:cubicBezTo>
                        <a:pt x="183" y="33"/>
                        <a:pt x="183" y="33"/>
                        <a:pt x="183" y="33"/>
                      </a:cubicBezTo>
                      <a:cubicBezTo>
                        <a:pt x="189" y="32"/>
                        <a:pt x="190" y="22"/>
                        <a:pt x="199" y="21"/>
                      </a:cubicBezTo>
                      <a:cubicBezTo>
                        <a:pt x="199" y="29"/>
                        <a:pt x="199" y="29"/>
                        <a:pt x="199" y="29"/>
                      </a:cubicBezTo>
                      <a:cubicBezTo>
                        <a:pt x="205" y="18"/>
                        <a:pt x="213" y="21"/>
                        <a:pt x="221" y="17"/>
                      </a:cubicBezTo>
                      <a:cubicBezTo>
                        <a:pt x="217" y="15"/>
                        <a:pt x="214" y="14"/>
                        <a:pt x="214" y="11"/>
                      </a:cubicBezTo>
                      <a:cubicBezTo>
                        <a:pt x="214" y="9"/>
                        <a:pt x="222" y="7"/>
                        <a:pt x="223" y="5"/>
                      </a:cubicBezTo>
                      <a:cubicBezTo>
                        <a:pt x="226" y="8"/>
                        <a:pt x="228" y="11"/>
                        <a:pt x="232" y="11"/>
                      </a:cubicBezTo>
                      <a:cubicBezTo>
                        <a:pt x="239" y="11"/>
                        <a:pt x="256" y="0"/>
                        <a:pt x="256" y="6"/>
                      </a:cubicBezTo>
                      <a:cubicBezTo>
                        <a:pt x="256" y="12"/>
                        <a:pt x="248" y="14"/>
                        <a:pt x="247" y="20"/>
                      </a:cubicBezTo>
                      <a:cubicBezTo>
                        <a:pt x="255" y="21"/>
                        <a:pt x="258" y="11"/>
                        <a:pt x="266" y="7"/>
                      </a:cubicBezTo>
                      <a:cubicBezTo>
                        <a:pt x="267" y="10"/>
                        <a:pt x="267" y="12"/>
                        <a:pt x="268" y="15"/>
                      </a:cubicBezTo>
                      <a:cubicBezTo>
                        <a:pt x="274" y="9"/>
                        <a:pt x="277" y="7"/>
                        <a:pt x="285" y="2"/>
                      </a:cubicBezTo>
                      <a:cubicBezTo>
                        <a:pt x="285" y="8"/>
                        <a:pt x="284" y="12"/>
                        <a:pt x="289" y="13"/>
                      </a:cubicBezTo>
                      <a:cubicBezTo>
                        <a:pt x="290" y="9"/>
                        <a:pt x="292" y="6"/>
                        <a:pt x="296" y="6"/>
                      </a:cubicBezTo>
                      <a:cubicBezTo>
                        <a:pt x="298" y="6"/>
                        <a:pt x="307" y="11"/>
                        <a:pt x="311" y="13"/>
                      </a:cubicBezTo>
                      <a:cubicBezTo>
                        <a:pt x="307" y="24"/>
                        <a:pt x="303" y="20"/>
                        <a:pt x="293" y="24"/>
                      </a:cubicBezTo>
                      <a:cubicBezTo>
                        <a:pt x="298" y="27"/>
                        <a:pt x="301" y="28"/>
                        <a:pt x="301" y="30"/>
                      </a:cubicBezTo>
                      <a:cubicBezTo>
                        <a:pt x="305" y="31"/>
                        <a:pt x="314" y="32"/>
                        <a:pt x="315" y="32"/>
                      </a:cubicBezTo>
                      <a:cubicBezTo>
                        <a:pt x="309" y="36"/>
                        <a:pt x="293" y="44"/>
                        <a:pt x="293" y="55"/>
                      </a:cubicBezTo>
                      <a:cubicBezTo>
                        <a:pt x="293" y="63"/>
                        <a:pt x="309" y="62"/>
                        <a:pt x="309" y="72"/>
                      </a:cubicBezTo>
                      <a:cubicBezTo>
                        <a:pt x="309" y="80"/>
                        <a:pt x="301" y="83"/>
                        <a:pt x="301" y="91"/>
                      </a:cubicBezTo>
                      <a:cubicBezTo>
                        <a:pt x="301" y="99"/>
                        <a:pt x="310" y="104"/>
                        <a:pt x="310" y="113"/>
                      </a:cubicBezTo>
                      <a:cubicBezTo>
                        <a:pt x="310" y="118"/>
                        <a:pt x="305" y="121"/>
                        <a:pt x="305" y="126"/>
                      </a:cubicBezTo>
                      <a:cubicBezTo>
                        <a:pt x="305" y="136"/>
                        <a:pt x="318" y="138"/>
                        <a:pt x="318" y="148"/>
                      </a:cubicBezTo>
                      <a:cubicBezTo>
                        <a:pt x="318" y="151"/>
                        <a:pt x="314" y="153"/>
                        <a:pt x="313" y="154"/>
                      </a:cubicBezTo>
                      <a:cubicBezTo>
                        <a:pt x="317" y="161"/>
                        <a:pt x="327" y="163"/>
                        <a:pt x="327" y="172"/>
                      </a:cubicBezTo>
                      <a:cubicBezTo>
                        <a:pt x="327" y="187"/>
                        <a:pt x="297" y="203"/>
                        <a:pt x="288" y="215"/>
                      </a:cubicBezTo>
                      <a:cubicBezTo>
                        <a:pt x="283" y="224"/>
                        <a:pt x="263" y="226"/>
                        <a:pt x="255" y="224"/>
                      </a:cubicBezTo>
                      <a:cubicBezTo>
                        <a:pt x="246" y="227"/>
                        <a:pt x="236" y="231"/>
                        <a:pt x="228" y="231"/>
                      </a:cubicBezTo>
                      <a:cubicBezTo>
                        <a:pt x="222" y="231"/>
                        <a:pt x="218" y="230"/>
                        <a:pt x="218" y="225"/>
                      </a:cubicBezTo>
                      <a:cubicBezTo>
                        <a:pt x="209" y="225"/>
                        <a:pt x="199" y="219"/>
                        <a:pt x="199" y="210"/>
                      </a:cubicBezTo>
                      <a:cubicBezTo>
                        <a:pt x="199" y="205"/>
                        <a:pt x="204" y="202"/>
                        <a:pt x="206" y="200"/>
                      </a:cubicBezTo>
                      <a:cubicBezTo>
                        <a:pt x="201" y="198"/>
                        <a:pt x="197" y="188"/>
                        <a:pt x="197" y="183"/>
                      </a:cubicBezTo>
                      <a:cubicBezTo>
                        <a:pt x="197" y="180"/>
                        <a:pt x="198" y="178"/>
                        <a:pt x="197" y="174"/>
                      </a:cubicBezTo>
                      <a:cubicBezTo>
                        <a:pt x="216" y="174"/>
                        <a:pt x="225" y="150"/>
                        <a:pt x="237" y="144"/>
                      </a:cubicBezTo>
                      <a:cubicBezTo>
                        <a:pt x="243" y="140"/>
                        <a:pt x="254" y="138"/>
                        <a:pt x="254" y="130"/>
                      </a:cubicBezTo>
                      <a:cubicBezTo>
                        <a:pt x="254" y="119"/>
                        <a:pt x="239" y="117"/>
                        <a:pt x="228" y="117"/>
                      </a:cubicBezTo>
                      <a:cubicBezTo>
                        <a:pt x="213" y="117"/>
                        <a:pt x="202" y="122"/>
                        <a:pt x="202" y="135"/>
                      </a:cubicBezTo>
                      <a:cubicBezTo>
                        <a:pt x="202" y="140"/>
                        <a:pt x="203" y="142"/>
                        <a:pt x="202" y="145"/>
                      </a:cubicBezTo>
                      <a:cubicBezTo>
                        <a:pt x="202" y="155"/>
                        <a:pt x="181" y="164"/>
                        <a:pt x="172" y="169"/>
                      </a:cubicBezTo>
                      <a:cubicBezTo>
                        <a:pt x="165" y="174"/>
                        <a:pt x="157" y="175"/>
                        <a:pt x="152" y="183"/>
                      </a:cubicBezTo>
                      <a:cubicBezTo>
                        <a:pt x="149" y="189"/>
                        <a:pt x="153" y="198"/>
                        <a:pt x="146" y="201"/>
                      </a:cubicBezTo>
                      <a:cubicBezTo>
                        <a:pt x="146" y="210"/>
                        <a:pt x="146" y="210"/>
                        <a:pt x="146" y="210"/>
                      </a:cubicBezTo>
                      <a:cubicBezTo>
                        <a:pt x="149" y="212"/>
                        <a:pt x="150" y="215"/>
                        <a:pt x="150" y="218"/>
                      </a:cubicBezTo>
                      <a:cubicBezTo>
                        <a:pt x="158" y="219"/>
                        <a:pt x="170" y="227"/>
                        <a:pt x="170" y="235"/>
                      </a:cubicBezTo>
                      <a:cubicBezTo>
                        <a:pt x="170" y="242"/>
                        <a:pt x="157" y="253"/>
                        <a:pt x="152" y="253"/>
                      </a:cubicBezTo>
                      <a:cubicBezTo>
                        <a:pt x="143" y="253"/>
                        <a:pt x="140" y="266"/>
                        <a:pt x="140" y="275"/>
                      </a:cubicBezTo>
                      <a:cubicBezTo>
                        <a:pt x="140" y="280"/>
                        <a:pt x="144" y="282"/>
                        <a:pt x="146" y="283"/>
                      </a:cubicBezTo>
                      <a:cubicBezTo>
                        <a:pt x="145" y="294"/>
                        <a:pt x="135" y="295"/>
                        <a:pt x="133" y="304"/>
                      </a:cubicBezTo>
                      <a:cubicBezTo>
                        <a:pt x="127" y="304"/>
                        <a:pt x="125" y="304"/>
                        <a:pt x="121" y="304"/>
                      </a:cubicBezTo>
                      <a:cubicBezTo>
                        <a:pt x="114" y="304"/>
                        <a:pt x="111" y="318"/>
                        <a:pt x="100" y="318"/>
                      </a:cubicBezTo>
                      <a:cubicBezTo>
                        <a:pt x="97" y="318"/>
                        <a:pt x="90" y="299"/>
                        <a:pt x="90" y="297"/>
                      </a:cubicBezTo>
                      <a:cubicBezTo>
                        <a:pt x="90" y="296"/>
                        <a:pt x="91" y="294"/>
                        <a:pt x="91" y="293"/>
                      </a:cubicBezTo>
                      <a:cubicBezTo>
                        <a:pt x="84" y="285"/>
                        <a:pt x="85" y="279"/>
                        <a:pt x="82" y="269"/>
                      </a:cubicBezTo>
                      <a:cubicBezTo>
                        <a:pt x="79" y="263"/>
                        <a:pt x="73" y="261"/>
                        <a:pt x="73" y="253"/>
                      </a:cubicBezTo>
                      <a:cubicBezTo>
                        <a:pt x="73" y="250"/>
                        <a:pt x="75" y="246"/>
                        <a:pt x="76" y="245"/>
                      </a:cubicBezTo>
                      <a:lnTo>
                        <a:pt x="76" y="24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 extrusionH="50800">
                  <a:bevelT w="6350"/>
                </a:sp3d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303" name="Freeform 26"/>
                <p:cNvSpPr>
                  <a:spLocks/>
                </p:cNvSpPr>
                <p:nvPr/>
              </p:nvSpPr>
              <p:spPr bwMode="auto">
                <a:xfrm>
                  <a:off x="4559300" y="1109663"/>
                  <a:ext cx="234950" cy="128588"/>
                </a:xfrm>
                <a:custGeom>
                  <a:avLst/>
                  <a:gdLst/>
                  <a:ahLst/>
                  <a:cxnLst>
                    <a:cxn ang="0">
                      <a:pos x="148" y="79"/>
                    </a:cxn>
                    <a:cxn ang="0">
                      <a:pos x="148" y="71"/>
                    </a:cxn>
                    <a:cxn ang="0">
                      <a:pos x="128" y="71"/>
                    </a:cxn>
                    <a:cxn ang="0">
                      <a:pos x="135" y="58"/>
                    </a:cxn>
                    <a:cxn ang="0">
                      <a:pos x="126" y="46"/>
                    </a:cxn>
                    <a:cxn ang="0">
                      <a:pos x="132" y="45"/>
                    </a:cxn>
                    <a:cxn ang="0">
                      <a:pos x="121" y="38"/>
                    </a:cxn>
                    <a:cxn ang="0">
                      <a:pos x="97" y="69"/>
                    </a:cxn>
                    <a:cxn ang="0">
                      <a:pos x="90" y="73"/>
                    </a:cxn>
                    <a:cxn ang="0">
                      <a:pos x="78" y="97"/>
                    </a:cxn>
                    <a:cxn ang="0">
                      <a:pos x="43" y="69"/>
                    </a:cxn>
                    <a:cxn ang="0">
                      <a:pos x="60" y="70"/>
                    </a:cxn>
                    <a:cxn ang="0">
                      <a:pos x="74" y="66"/>
                    </a:cxn>
                    <a:cxn ang="0">
                      <a:pos x="54" y="64"/>
                    </a:cxn>
                    <a:cxn ang="0">
                      <a:pos x="38" y="58"/>
                    </a:cxn>
                    <a:cxn ang="0">
                      <a:pos x="50" y="54"/>
                    </a:cxn>
                    <a:cxn ang="0">
                      <a:pos x="72" y="43"/>
                    </a:cxn>
                    <a:cxn ang="0">
                      <a:pos x="61" y="43"/>
                    </a:cxn>
                    <a:cxn ang="0">
                      <a:pos x="54" y="39"/>
                    </a:cxn>
                    <a:cxn ang="0">
                      <a:pos x="51" y="39"/>
                    </a:cxn>
                    <a:cxn ang="0">
                      <a:pos x="38" y="51"/>
                    </a:cxn>
                    <a:cxn ang="0">
                      <a:pos x="23" y="44"/>
                    </a:cxn>
                    <a:cxn ang="0">
                      <a:pos x="27" y="43"/>
                    </a:cxn>
                    <a:cxn ang="0">
                      <a:pos x="15" y="28"/>
                    </a:cxn>
                    <a:cxn ang="0">
                      <a:pos x="11" y="26"/>
                    </a:cxn>
                    <a:cxn ang="0">
                      <a:pos x="0" y="16"/>
                    </a:cxn>
                    <a:cxn ang="0">
                      <a:pos x="16" y="5"/>
                    </a:cxn>
                    <a:cxn ang="0">
                      <a:pos x="38" y="7"/>
                    </a:cxn>
                    <a:cxn ang="0">
                      <a:pos x="32" y="13"/>
                    </a:cxn>
                    <a:cxn ang="0">
                      <a:pos x="44" y="20"/>
                    </a:cxn>
                    <a:cxn ang="0">
                      <a:pos x="41" y="14"/>
                    </a:cxn>
                    <a:cxn ang="0">
                      <a:pos x="49" y="7"/>
                    </a:cxn>
                    <a:cxn ang="0">
                      <a:pos x="68" y="26"/>
                    </a:cxn>
                    <a:cxn ang="0">
                      <a:pos x="63" y="7"/>
                    </a:cxn>
                    <a:cxn ang="0">
                      <a:pos x="72" y="0"/>
                    </a:cxn>
                    <a:cxn ang="0">
                      <a:pos x="90" y="9"/>
                    </a:cxn>
                    <a:cxn ang="0">
                      <a:pos x="88" y="18"/>
                    </a:cxn>
                    <a:cxn ang="0">
                      <a:pos x="96" y="12"/>
                    </a:cxn>
                    <a:cxn ang="0">
                      <a:pos x="102" y="23"/>
                    </a:cxn>
                    <a:cxn ang="0">
                      <a:pos x="106" y="23"/>
                    </a:cxn>
                    <a:cxn ang="0">
                      <a:pos x="141" y="41"/>
                    </a:cxn>
                    <a:cxn ang="0">
                      <a:pos x="137" y="42"/>
                    </a:cxn>
                    <a:cxn ang="0">
                      <a:pos x="145" y="42"/>
                    </a:cxn>
                    <a:cxn ang="0">
                      <a:pos x="145" y="49"/>
                    </a:cxn>
                    <a:cxn ang="0">
                      <a:pos x="159" y="49"/>
                    </a:cxn>
                    <a:cxn ang="0">
                      <a:pos x="176" y="64"/>
                    </a:cxn>
                    <a:cxn ang="0">
                      <a:pos x="148" y="79"/>
                    </a:cxn>
                  </a:cxnLst>
                  <a:rect l="0" t="0" r="r" b="b"/>
                  <a:pathLst>
                    <a:path w="176" h="97">
                      <a:moveTo>
                        <a:pt x="148" y="79"/>
                      </a:moveTo>
                      <a:cubicBezTo>
                        <a:pt x="147" y="76"/>
                        <a:pt x="147" y="74"/>
                        <a:pt x="148" y="71"/>
                      </a:cubicBezTo>
                      <a:cubicBezTo>
                        <a:pt x="143" y="71"/>
                        <a:pt x="134" y="71"/>
                        <a:pt x="128" y="71"/>
                      </a:cubicBezTo>
                      <a:cubicBezTo>
                        <a:pt x="129" y="63"/>
                        <a:pt x="134" y="65"/>
                        <a:pt x="135" y="58"/>
                      </a:cubicBezTo>
                      <a:cubicBezTo>
                        <a:pt x="132" y="57"/>
                        <a:pt x="128" y="49"/>
                        <a:pt x="126" y="46"/>
                      </a:cubicBezTo>
                      <a:cubicBezTo>
                        <a:pt x="128" y="45"/>
                        <a:pt x="130" y="45"/>
                        <a:pt x="132" y="45"/>
                      </a:cubicBezTo>
                      <a:cubicBezTo>
                        <a:pt x="125" y="44"/>
                        <a:pt x="121" y="38"/>
                        <a:pt x="121" y="38"/>
                      </a:cubicBezTo>
                      <a:cubicBezTo>
                        <a:pt x="106" y="38"/>
                        <a:pt x="102" y="58"/>
                        <a:pt x="97" y="69"/>
                      </a:cubicBezTo>
                      <a:cubicBezTo>
                        <a:pt x="96" y="72"/>
                        <a:pt x="93" y="71"/>
                        <a:pt x="90" y="73"/>
                      </a:cubicBezTo>
                      <a:cubicBezTo>
                        <a:pt x="83" y="79"/>
                        <a:pt x="84" y="91"/>
                        <a:pt x="78" y="97"/>
                      </a:cubicBezTo>
                      <a:cubicBezTo>
                        <a:pt x="67" y="90"/>
                        <a:pt x="43" y="84"/>
                        <a:pt x="43" y="69"/>
                      </a:cubicBezTo>
                      <a:cubicBezTo>
                        <a:pt x="49" y="68"/>
                        <a:pt x="60" y="70"/>
                        <a:pt x="60" y="70"/>
                      </a:cubicBezTo>
                      <a:cubicBezTo>
                        <a:pt x="64" y="66"/>
                        <a:pt x="69" y="67"/>
                        <a:pt x="74" y="66"/>
                      </a:cubicBezTo>
                      <a:cubicBezTo>
                        <a:pt x="72" y="64"/>
                        <a:pt x="57" y="64"/>
                        <a:pt x="54" y="64"/>
                      </a:cubicBezTo>
                      <a:cubicBezTo>
                        <a:pt x="49" y="64"/>
                        <a:pt x="38" y="69"/>
                        <a:pt x="38" y="58"/>
                      </a:cubicBezTo>
                      <a:cubicBezTo>
                        <a:pt x="38" y="54"/>
                        <a:pt x="48" y="54"/>
                        <a:pt x="50" y="54"/>
                      </a:cubicBezTo>
                      <a:cubicBezTo>
                        <a:pt x="56" y="52"/>
                        <a:pt x="68" y="47"/>
                        <a:pt x="72" y="43"/>
                      </a:cubicBezTo>
                      <a:cubicBezTo>
                        <a:pt x="66" y="43"/>
                        <a:pt x="63" y="43"/>
                        <a:pt x="61" y="43"/>
                      </a:cubicBezTo>
                      <a:cubicBezTo>
                        <a:pt x="60" y="43"/>
                        <a:pt x="56" y="40"/>
                        <a:pt x="54" y="39"/>
                      </a:cubicBezTo>
                      <a:cubicBezTo>
                        <a:pt x="53" y="39"/>
                        <a:pt x="52" y="39"/>
                        <a:pt x="51" y="39"/>
                      </a:cubicBezTo>
                      <a:cubicBezTo>
                        <a:pt x="47" y="41"/>
                        <a:pt x="47" y="51"/>
                        <a:pt x="38" y="51"/>
                      </a:cubicBezTo>
                      <a:cubicBezTo>
                        <a:pt x="31" y="51"/>
                        <a:pt x="26" y="48"/>
                        <a:pt x="23" y="44"/>
                      </a:cubicBezTo>
                      <a:cubicBezTo>
                        <a:pt x="25" y="43"/>
                        <a:pt x="26" y="43"/>
                        <a:pt x="27" y="43"/>
                      </a:cubicBezTo>
                      <a:cubicBezTo>
                        <a:pt x="19" y="39"/>
                        <a:pt x="13" y="35"/>
                        <a:pt x="15" y="28"/>
                      </a:cubicBezTo>
                      <a:cubicBezTo>
                        <a:pt x="13" y="28"/>
                        <a:pt x="12" y="26"/>
                        <a:pt x="11" y="26"/>
                      </a:cubicBezTo>
                      <a:cubicBezTo>
                        <a:pt x="8" y="26"/>
                        <a:pt x="3" y="19"/>
                        <a:pt x="0" y="16"/>
                      </a:cubicBezTo>
                      <a:cubicBezTo>
                        <a:pt x="2" y="14"/>
                        <a:pt x="11" y="5"/>
                        <a:pt x="16" y="5"/>
                      </a:cubicBezTo>
                      <a:cubicBezTo>
                        <a:pt x="23" y="5"/>
                        <a:pt x="27" y="5"/>
                        <a:pt x="38" y="7"/>
                      </a:cubicBezTo>
                      <a:cubicBezTo>
                        <a:pt x="35" y="10"/>
                        <a:pt x="34" y="11"/>
                        <a:pt x="32" y="13"/>
                      </a:cubicBezTo>
                      <a:cubicBezTo>
                        <a:pt x="37" y="17"/>
                        <a:pt x="41" y="17"/>
                        <a:pt x="44" y="20"/>
                      </a:cubicBezTo>
                      <a:cubicBezTo>
                        <a:pt x="42" y="19"/>
                        <a:pt x="41" y="17"/>
                        <a:pt x="41" y="14"/>
                      </a:cubicBezTo>
                      <a:cubicBezTo>
                        <a:pt x="41" y="10"/>
                        <a:pt x="45" y="7"/>
                        <a:pt x="49" y="7"/>
                      </a:cubicBezTo>
                      <a:cubicBezTo>
                        <a:pt x="60" y="7"/>
                        <a:pt x="57" y="22"/>
                        <a:pt x="68" y="26"/>
                      </a:cubicBezTo>
                      <a:cubicBezTo>
                        <a:pt x="66" y="19"/>
                        <a:pt x="63" y="15"/>
                        <a:pt x="63" y="7"/>
                      </a:cubicBezTo>
                      <a:cubicBezTo>
                        <a:pt x="63" y="0"/>
                        <a:pt x="66" y="0"/>
                        <a:pt x="72" y="0"/>
                      </a:cubicBezTo>
                      <a:cubicBezTo>
                        <a:pt x="78" y="0"/>
                        <a:pt x="90" y="4"/>
                        <a:pt x="90" y="9"/>
                      </a:cubicBezTo>
                      <a:cubicBezTo>
                        <a:pt x="90" y="12"/>
                        <a:pt x="88" y="15"/>
                        <a:pt x="88" y="18"/>
                      </a:cubicBezTo>
                      <a:cubicBezTo>
                        <a:pt x="92" y="16"/>
                        <a:pt x="93" y="12"/>
                        <a:pt x="96" y="12"/>
                      </a:cubicBezTo>
                      <a:cubicBezTo>
                        <a:pt x="103" y="12"/>
                        <a:pt x="102" y="19"/>
                        <a:pt x="102" y="23"/>
                      </a:cubicBezTo>
                      <a:cubicBezTo>
                        <a:pt x="103" y="23"/>
                        <a:pt x="105" y="23"/>
                        <a:pt x="106" y="23"/>
                      </a:cubicBezTo>
                      <a:cubicBezTo>
                        <a:pt x="113" y="23"/>
                        <a:pt x="137" y="36"/>
                        <a:pt x="141" y="41"/>
                      </a:cubicBezTo>
                      <a:cubicBezTo>
                        <a:pt x="140" y="42"/>
                        <a:pt x="138" y="42"/>
                        <a:pt x="137" y="42"/>
                      </a:cubicBezTo>
                      <a:cubicBezTo>
                        <a:pt x="140" y="43"/>
                        <a:pt x="142" y="42"/>
                        <a:pt x="145" y="42"/>
                      </a:cubicBezTo>
                      <a:cubicBezTo>
                        <a:pt x="146" y="44"/>
                        <a:pt x="146" y="47"/>
                        <a:pt x="145" y="49"/>
                      </a:cubicBezTo>
                      <a:cubicBezTo>
                        <a:pt x="151" y="49"/>
                        <a:pt x="154" y="49"/>
                        <a:pt x="159" y="49"/>
                      </a:cubicBezTo>
                      <a:cubicBezTo>
                        <a:pt x="159" y="62"/>
                        <a:pt x="172" y="59"/>
                        <a:pt x="176" y="64"/>
                      </a:cubicBezTo>
                      <a:cubicBezTo>
                        <a:pt x="164" y="68"/>
                        <a:pt x="159" y="76"/>
                        <a:pt x="148" y="79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 extrusionH="50800">
                  <a:bevelT w="6350"/>
                </a:sp3d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304" name="Freeform 27"/>
                <p:cNvSpPr>
                  <a:spLocks/>
                </p:cNvSpPr>
                <p:nvPr/>
              </p:nvSpPr>
              <p:spPr bwMode="auto">
                <a:xfrm>
                  <a:off x="4683125" y="1089025"/>
                  <a:ext cx="150813" cy="55563"/>
                </a:xfrm>
                <a:custGeom>
                  <a:avLst/>
                  <a:gdLst/>
                  <a:ahLst/>
                  <a:cxnLst>
                    <a:cxn ang="0">
                      <a:pos x="114" y="19"/>
                    </a:cxn>
                    <a:cxn ang="0">
                      <a:pos x="69" y="41"/>
                    </a:cxn>
                    <a:cxn ang="0">
                      <a:pos x="54" y="34"/>
                    </a:cxn>
                    <a:cxn ang="0">
                      <a:pos x="28" y="34"/>
                    </a:cxn>
                    <a:cxn ang="0">
                      <a:pos x="23" y="26"/>
                    </a:cxn>
                    <a:cxn ang="0">
                      <a:pos x="32" y="26"/>
                    </a:cxn>
                    <a:cxn ang="0">
                      <a:pos x="43" y="24"/>
                    </a:cxn>
                    <a:cxn ang="0">
                      <a:pos x="22" y="23"/>
                    </a:cxn>
                    <a:cxn ang="0">
                      <a:pos x="6" y="18"/>
                    </a:cxn>
                    <a:cxn ang="0">
                      <a:pos x="0" y="7"/>
                    </a:cxn>
                    <a:cxn ang="0">
                      <a:pos x="6" y="7"/>
                    </a:cxn>
                    <a:cxn ang="0">
                      <a:pos x="15" y="8"/>
                    </a:cxn>
                    <a:cxn ang="0">
                      <a:pos x="15" y="6"/>
                    </a:cxn>
                    <a:cxn ang="0">
                      <a:pos x="23" y="6"/>
                    </a:cxn>
                    <a:cxn ang="0">
                      <a:pos x="21" y="2"/>
                    </a:cxn>
                    <a:cxn ang="0">
                      <a:pos x="33" y="2"/>
                    </a:cxn>
                    <a:cxn ang="0">
                      <a:pos x="51" y="11"/>
                    </a:cxn>
                    <a:cxn ang="0">
                      <a:pos x="62" y="0"/>
                    </a:cxn>
                    <a:cxn ang="0">
                      <a:pos x="67" y="0"/>
                    </a:cxn>
                    <a:cxn ang="0">
                      <a:pos x="67" y="12"/>
                    </a:cxn>
                    <a:cxn ang="0">
                      <a:pos x="80" y="7"/>
                    </a:cxn>
                    <a:cxn ang="0">
                      <a:pos x="95" y="7"/>
                    </a:cxn>
                    <a:cxn ang="0">
                      <a:pos x="114" y="19"/>
                    </a:cxn>
                  </a:cxnLst>
                  <a:rect l="0" t="0" r="r" b="b"/>
                  <a:pathLst>
                    <a:path w="114" h="41">
                      <a:moveTo>
                        <a:pt x="114" y="19"/>
                      </a:moveTo>
                      <a:cubicBezTo>
                        <a:pt x="104" y="26"/>
                        <a:pt x="82" y="41"/>
                        <a:pt x="69" y="41"/>
                      </a:cubicBezTo>
                      <a:cubicBezTo>
                        <a:pt x="61" y="41"/>
                        <a:pt x="57" y="39"/>
                        <a:pt x="54" y="34"/>
                      </a:cubicBezTo>
                      <a:cubicBezTo>
                        <a:pt x="28" y="34"/>
                        <a:pt x="28" y="34"/>
                        <a:pt x="28" y="34"/>
                      </a:cubicBezTo>
                      <a:cubicBezTo>
                        <a:pt x="25" y="32"/>
                        <a:pt x="23" y="30"/>
                        <a:pt x="23" y="26"/>
                      </a:cubicBezTo>
                      <a:cubicBezTo>
                        <a:pt x="26" y="26"/>
                        <a:pt x="31" y="26"/>
                        <a:pt x="32" y="26"/>
                      </a:cubicBezTo>
                      <a:cubicBezTo>
                        <a:pt x="36" y="25"/>
                        <a:pt x="40" y="25"/>
                        <a:pt x="43" y="24"/>
                      </a:cubicBezTo>
                      <a:cubicBezTo>
                        <a:pt x="41" y="24"/>
                        <a:pt x="23" y="23"/>
                        <a:pt x="22" y="23"/>
                      </a:cubicBezTo>
                      <a:cubicBezTo>
                        <a:pt x="14" y="23"/>
                        <a:pt x="6" y="28"/>
                        <a:pt x="6" y="18"/>
                      </a:cubicBezTo>
                      <a:cubicBezTo>
                        <a:pt x="3" y="15"/>
                        <a:pt x="0" y="12"/>
                        <a:pt x="0" y="7"/>
                      </a:cubicBezTo>
                      <a:cubicBezTo>
                        <a:pt x="6" y="7"/>
                        <a:pt x="6" y="7"/>
                        <a:pt x="6" y="7"/>
                      </a:cubicBezTo>
                      <a:cubicBezTo>
                        <a:pt x="9" y="9"/>
                        <a:pt x="13" y="10"/>
                        <a:pt x="15" y="8"/>
                      </a:cubicBezTo>
                      <a:cubicBezTo>
                        <a:pt x="15" y="6"/>
                        <a:pt x="15" y="6"/>
                        <a:pt x="15" y="6"/>
                      </a:cubicBezTo>
                      <a:cubicBezTo>
                        <a:pt x="23" y="6"/>
                        <a:pt x="23" y="6"/>
                        <a:pt x="23" y="6"/>
                      </a:cubicBezTo>
                      <a:cubicBezTo>
                        <a:pt x="21" y="2"/>
                        <a:pt x="21" y="2"/>
                        <a:pt x="21" y="2"/>
                      </a:cubicBezTo>
                      <a:cubicBezTo>
                        <a:pt x="33" y="2"/>
                        <a:pt x="33" y="2"/>
                        <a:pt x="33" y="2"/>
                      </a:cubicBezTo>
                      <a:cubicBezTo>
                        <a:pt x="36" y="4"/>
                        <a:pt x="48" y="11"/>
                        <a:pt x="51" y="11"/>
                      </a:cubicBezTo>
                      <a:cubicBezTo>
                        <a:pt x="56" y="11"/>
                        <a:pt x="59" y="2"/>
                        <a:pt x="62" y="0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67" y="6"/>
                        <a:pt x="66" y="8"/>
                        <a:pt x="67" y="12"/>
                      </a:cubicBezTo>
                      <a:cubicBezTo>
                        <a:pt x="71" y="12"/>
                        <a:pt x="73" y="7"/>
                        <a:pt x="80" y="7"/>
                      </a:cubicBezTo>
                      <a:cubicBezTo>
                        <a:pt x="91" y="7"/>
                        <a:pt x="88" y="7"/>
                        <a:pt x="95" y="7"/>
                      </a:cubicBezTo>
                      <a:cubicBezTo>
                        <a:pt x="103" y="7"/>
                        <a:pt x="112" y="14"/>
                        <a:pt x="114" y="19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 extrusionH="50800">
                  <a:bevelT w="6350"/>
                </a:sp3d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305" name="Freeform 28"/>
                <p:cNvSpPr>
                  <a:spLocks/>
                </p:cNvSpPr>
                <p:nvPr/>
              </p:nvSpPr>
              <p:spPr bwMode="auto">
                <a:xfrm>
                  <a:off x="4219575" y="1841500"/>
                  <a:ext cx="73025" cy="87313"/>
                </a:xfrm>
                <a:custGeom>
                  <a:avLst/>
                  <a:gdLst/>
                  <a:ahLst/>
                  <a:cxnLst>
                    <a:cxn ang="0">
                      <a:pos x="9" y="19"/>
                    </a:cxn>
                    <a:cxn ang="0">
                      <a:pos x="22" y="14"/>
                    </a:cxn>
                    <a:cxn ang="0">
                      <a:pos x="19" y="8"/>
                    </a:cxn>
                    <a:cxn ang="0">
                      <a:pos x="32" y="0"/>
                    </a:cxn>
                    <a:cxn ang="0">
                      <a:pos x="40" y="0"/>
                    </a:cxn>
                    <a:cxn ang="0">
                      <a:pos x="55" y="18"/>
                    </a:cxn>
                    <a:cxn ang="0">
                      <a:pos x="47" y="24"/>
                    </a:cxn>
                    <a:cxn ang="0">
                      <a:pos x="47" y="39"/>
                    </a:cxn>
                    <a:cxn ang="0">
                      <a:pos x="47" y="52"/>
                    </a:cxn>
                    <a:cxn ang="0">
                      <a:pos x="35" y="54"/>
                    </a:cxn>
                    <a:cxn ang="0">
                      <a:pos x="19" y="64"/>
                    </a:cxn>
                    <a:cxn ang="0">
                      <a:pos x="11" y="65"/>
                    </a:cxn>
                    <a:cxn ang="0">
                      <a:pos x="0" y="55"/>
                    </a:cxn>
                    <a:cxn ang="0">
                      <a:pos x="13" y="33"/>
                    </a:cxn>
                    <a:cxn ang="0">
                      <a:pos x="4" y="23"/>
                    </a:cxn>
                    <a:cxn ang="0">
                      <a:pos x="9" y="19"/>
                    </a:cxn>
                  </a:cxnLst>
                  <a:rect l="0" t="0" r="r" b="b"/>
                  <a:pathLst>
                    <a:path w="55" h="65">
                      <a:moveTo>
                        <a:pt x="9" y="19"/>
                      </a:moveTo>
                      <a:cubicBezTo>
                        <a:pt x="12" y="19"/>
                        <a:pt x="19" y="16"/>
                        <a:pt x="22" y="14"/>
                      </a:cubicBezTo>
                      <a:cubicBezTo>
                        <a:pt x="20" y="11"/>
                        <a:pt x="19" y="10"/>
                        <a:pt x="19" y="8"/>
                      </a:cubicBezTo>
                      <a:cubicBezTo>
                        <a:pt x="19" y="5"/>
                        <a:pt x="28" y="0"/>
                        <a:pt x="32" y="0"/>
                      </a:cubicBezTo>
                      <a:cubicBezTo>
                        <a:pt x="35" y="0"/>
                        <a:pt x="37" y="0"/>
                        <a:pt x="40" y="0"/>
                      </a:cubicBezTo>
                      <a:cubicBezTo>
                        <a:pt x="50" y="0"/>
                        <a:pt x="55" y="10"/>
                        <a:pt x="55" y="18"/>
                      </a:cubicBezTo>
                      <a:cubicBezTo>
                        <a:pt x="55" y="21"/>
                        <a:pt x="47" y="21"/>
                        <a:pt x="47" y="24"/>
                      </a:cubicBezTo>
                      <a:cubicBezTo>
                        <a:pt x="47" y="27"/>
                        <a:pt x="47" y="39"/>
                        <a:pt x="47" y="39"/>
                      </a:cubicBezTo>
                      <a:cubicBezTo>
                        <a:pt x="47" y="43"/>
                        <a:pt x="50" y="48"/>
                        <a:pt x="47" y="52"/>
                      </a:cubicBezTo>
                      <a:cubicBezTo>
                        <a:pt x="44" y="54"/>
                        <a:pt x="40" y="54"/>
                        <a:pt x="35" y="54"/>
                      </a:cubicBezTo>
                      <a:cubicBezTo>
                        <a:pt x="28" y="54"/>
                        <a:pt x="23" y="61"/>
                        <a:pt x="19" y="64"/>
                      </a:cubicBezTo>
                      <a:cubicBezTo>
                        <a:pt x="17" y="65"/>
                        <a:pt x="13" y="65"/>
                        <a:pt x="11" y="65"/>
                      </a:cubicBezTo>
                      <a:cubicBezTo>
                        <a:pt x="6" y="65"/>
                        <a:pt x="0" y="60"/>
                        <a:pt x="0" y="55"/>
                      </a:cubicBezTo>
                      <a:cubicBezTo>
                        <a:pt x="0" y="44"/>
                        <a:pt x="11" y="43"/>
                        <a:pt x="13" y="33"/>
                      </a:cubicBezTo>
                      <a:cubicBezTo>
                        <a:pt x="8" y="30"/>
                        <a:pt x="4" y="28"/>
                        <a:pt x="4" y="23"/>
                      </a:cubicBezTo>
                      <a:cubicBezTo>
                        <a:pt x="4" y="18"/>
                        <a:pt x="8" y="19"/>
                        <a:pt x="9" y="19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 extrusionH="50800">
                  <a:bevelT w="6350"/>
                </a:sp3d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306" name="Freeform 29"/>
                <p:cNvSpPr>
                  <a:spLocks/>
                </p:cNvSpPr>
                <p:nvPr/>
              </p:nvSpPr>
              <p:spPr bwMode="auto">
                <a:xfrm>
                  <a:off x="4276725" y="1758950"/>
                  <a:ext cx="139700" cy="203200"/>
                </a:xfrm>
                <a:custGeom>
                  <a:avLst/>
                  <a:gdLst/>
                  <a:ahLst/>
                  <a:cxnLst>
                    <a:cxn ang="0">
                      <a:pos x="96" y="102"/>
                    </a:cxn>
                    <a:cxn ang="0">
                      <a:pos x="91" y="128"/>
                    </a:cxn>
                    <a:cxn ang="0">
                      <a:pos x="100" y="133"/>
                    </a:cxn>
                    <a:cxn ang="0">
                      <a:pos x="70" y="139"/>
                    </a:cxn>
                    <a:cxn ang="0">
                      <a:pos x="39" y="141"/>
                    </a:cxn>
                    <a:cxn ang="0">
                      <a:pos x="26" y="148"/>
                    </a:cxn>
                    <a:cxn ang="0">
                      <a:pos x="16" y="152"/>
                    </a:cxn>
                    <a:cxn ang="0">
                      <a:pos x="32" y="133"/>
                    </a:cxn>
                    <a:cxn ang="0">
                      <a:pos x="46" y="124"/>
                    </a:cxn>
                    <a:cxn ang="0">
                      <a:pos x="26" y="123"/>
                    </a:cxn>
                    <a:cxn ang="0">
                      <a:pos x="19" y="123"/>
                    </a:cxn>
                    <a:cxn ang="0">
                      <a:pos x="28" y="96"/>
                    </a:cxn>
                    <a:cxn ang="0">
                      <a:pos x="48" y="81"/>
                    </a:cxn>
                    <a:cxn ang="0">
                      <a:pos x="40" y="70"/>
                    </a:cxn>
                    <a:cxn ang="0">
                      <a:pos x="26" y="72"/>
                    </a:cxn>
                    <a:cxn ang="0">
                      <a:pos x="23" y="59"/>
                    </a:cxn>
                    <a:cxn ang="0">
                      <a:pos x="16" y="49"/>
                    </a:cxn>
                    <a:cxn ang="0">
                      <a:pos x="12" y="55"/>
                    </a:cxn>
                    <a:cxn ang="0">
                      <a:pos x="14" y="45"/>
                    </a:cxn>
                    <a:cxn ang="0">
                      <a:pos x="8" y="38"/>
                    </a:cxn>
                    <a:cxn ang="0">
                      <a:pos x="11" y="29"/>
                    </a:cxn>
                    <a:cxn ang="0">
                      <a:pos x="8" y="20"/>
                    </a:cxn>
                    <a:cxn ang="0">
                      <a:pos x="12" y="21"/>
                    </a:cxn>
                    <a:cxn ang="0">
                      <a:pos x="16" y="14"/>
                    </a:cxn>
                    <a:cxn ang="0">
                      <a:pos x="25" y="0"/>
                    </a:cxn>
                    <a:cxn ang="0">
                      <a:pos x="42" y="4"/>
                    </a:cxn>
                    <a:cxn ang="0">
                      <a:pos x="33" y="19"/>
                    </a:cxn>
                    <a:cxn ang="0">
                      <a:pos x="47" y="46"/>
                    </a:cxn>
                    <a:cxn ang="0">
                      <a:pos x="53" y="50"/>
                    </a:cxn>
                    <a:cxn ang="0">
                      <a:pos x="84" y="89"/>
                    </a:cxn>
                    <a:cxn ang="0">
                      <a:pos x="87" y="102"/>
                    </a:cxn>
                    <a:cxn ang="0">
                      <a:pos x="92" y="102"/>
                    </a:cxn>
                  </a:cxnLst>
                  <a:rect l="0" t="0" r="r" b="b"/>
                  <a:pathLst>
                    <a:path w="105" h="152">
                      <a:moveTo>
                        <a:pt x="90" y="103"/>
                      </a:moveTo>
                      <a:cubicBezTo>
                        <a:pt x="93" y="101"/>
                        <a:pt x="92" y="102"/>
                        <a:pt x="96" y="102"/>
                      </a:cubicBezTo>
                      <a:cubicBezTo>
                        <a:pt x="101" y="102"/>
                        <a:pt x="105" y="106"/>
                        <a:pt x="105" y="110"/>
                      </a:cubicBezTo>
                      <a:cubicBezTo>
                        <a:pt x="105" y="118"/>
                        <a:pt x="94" y="122"/>
                        <a:pt x="91" y="128"/>
                      </a:cubicBezTo>
                      <a:cubicBezTo>
                        <a:pt x="95" y="129"/>
                        <a:pt x="97" y="130"/>
                        <a:pt x="100" y="130"/>
                      </a:cubicBezTo>
                      <a:cubicBezTo>
                        <a:pt x="100" y="133"/>
                        <a:pt x="100" y="133"/>
                        <a:pt x="100" y="133"/>
                      </a:cubicBezTo>
                      <a:cubicBezTo>
                        <a:pt x="96" y="137"/>
                        <a:pt x="93" y="139"/>
                        <a:pt x="87" y="139"/>
                      </a:cubicBezTo>
                      <a:cubicBezTo>
                        <a:pt x="82" y="139"/>
                        <a:pt x="72" y="139"/>
                        <a:pt x="70" y="139"/>
                      </a:cubicBezTo>
                      <a:cubicBezTo>
                        <a:pt x="65" y="139"/>
                        <a:pt x="53" y="143"/>
                        <a:pt x="47" y="143"/>
                      </a:cubicBezTo>
                      <a:cubicBezTo>
                        <a:pt x="44" y="143"/>
                        <a:pt x="42" y="141"/>
                        <a:pt x="39" y="141"/>
                      </a:cubicBezTo>
                      <a:cubicBezTo>
                        <a:pt x="34" y="141"/>
                        <a:pt x="32" y="144"/>
                        <a:pt x="32" y="148"/>
                      </a:cubicBezTo>
                      <a:cubicBezTo>
                        <a:pt x="26" y="148"/>
                        <a:pt x="26" y="148"/>
                        <a:pt x="26" y="148"/>
                      </a:cubicBezTo>
                      <a:cubicBezTo>
                        <a:pt x="23" y="148"/>
                        <a:pt x="21" y="150"/>
                        <a:pt x="19" y="152"/>
                      </a:cubicBezTo>
                      <a:cubicBezTo>
                        <a:pt x="16" y="152"/>
                        <a:pt x="16" y="152"/>
                        <a:pt x="16" y="152"/>
                      </a:cubicBezTo>
                      <a:cubicBezTo>
                        <a:pt x="16" y="149"/>
                        <a:pt x="16" y="149"/>
                        <a:pt x="16" y="149"/>
                      </a:cubicBezTo>
                      <a:cubicBezTo>
                        <a:pt x="17" y="147"/>
                        <a:pt x="30" y="133"/>
                        <a:pt x="32" y="133"/>
                      </a:cubicBezTo>
                      <a:cubicBezTo>
                        <a:pt x="38" y="131"/>
                        <a:pt x="47" y="133"/>
                        <a:pt x="47" y="127"/>
                      </a:cubicBezTo>
                      <a:cubicBezTo>
                        <a:pt x="47" y="126"/>
                        <a:pt x="46" y="125"/>
                        <a:pt x="46" y="124"/>
                      </a:cubicBezTo>
                      <a:cubicBezTo>
                        <a:pt x="44" y="126"/>
                        <a:pt x="41" y="128"/>
                        <a:pt x="38" y="128"/>
                      </a:cubicBezTo>
                      <a:cubicBezTo>
                        <a:pt x="32" y="128"/>
                        <a:pt x="30" y="123"/>
                        <a:pt x="26" y="123"/>
                      </a:cubicBezTo>
                      <a:cubicBezTo>
                        <a:pt x="23" y="123"/>
                        <a:pt x="23" y="125"/>
                        <a:pt x="21" y="125"/>
                      </a:cubicBezTo>
                      <a:cubicBezTo>
                        <a:pt x="20" y="125"/>
                        <a:pt x="19" y="124"/>
                        <a:pt x="19" y="123"/>
                      </a:cubicBezTo>
                      <a:cubicBezTo>
                        <a:pt x="19" y="116"/>
                        <a:pt x="31" y="116"/>
                        <a:pt x="31" y="109"/>
                      </a:cubicBezTo>
                      <a:cubicBezTo>
                        <a:pt x="31" y="103"/>
                        <a:pt x="28" y="101"/>
                        <a:pt x="28" y="96"/>
                      </a:cubicBezTo>
                      <a:cubicBezTo>
                        <a:pt x="36" y="96"/>
                        <a:pt x="45" y="92"/>
                        <a:pt x="48" y="88"/>
                      </a:cubicBezTo>
                      <a:cubicBezTo>
                        <a:pt x="48" y="81"/>
                        <a:pt x="48" y="81"/>
                        <a:pt x="48" y="81"/>
                      </a:cubicBezTo>
                      <a:cubicBezTo>
                        <a:pt x="43" y="82"/>
                        <a:pt x="37" y="81"/>
                        <a:pt x="37" y="77"/>
                      </a:cubicBezTo>
                      <a:cubicBezTo>
                        <a:pt x="37" y="73"/>
                        <a:pt x="39" y="72"/>
                        <a:pt x="40" y="70"/>
                      </a:cubicBezTo>
                      <a:cubicBezTo>
                        <a:pt x="39" y="70"/>
                        <a:pt x="38" y="70"/>
                        <a:pt x="36" y="70"/>
                      </a:cubicBezTo>
                      <a:cubicBezTo>
                        <a:pt x="32" y="70"/>
                        <a:pt x="30" y="72"/>
                        <a:pt x="26" y="72"/>
                      </a:cubicBezTo>
                      <a:cubicBezTo>
                        <a:pt x="22" y="72"/>
                        <a:pt x="19" y="72"/>
                        <a:pt x="19" y="69"/>
                      </a:cubicBezTo>
                      <a:cubicBezTo>
                        <a:pt x="19" y="65"/>
                        <a:pt x="23" y="63"/>
                        <a:pt x="23" y="59"/>
                      </a:cubicBezTo>
                      <a:cubicBezTo>
                        <a:pt x="23" y="55"/>
                        <a:pt x="22" y="55"/>
                        <a:pt x="23" y="51"/>
                      </a:cubicBezTo>
                      <a:cubicBezTo>
                        <a:pt x="20" y="51"/>
                        <a:pt x="17" y="50"/>
                        <a:pt x="16" y="49"/>
                      </a:cubicBezTo>
                      <a:cubicBezTo>
                        <a:pt x="14" y="52"/>
                        <a:pt x="15" y="54"/>
                        <a:pt x="16" y="55"/>
                      </a:cubicBezTo>
                      <a:cubicBezTo>
                        <a:pt x="12" y="55"/>
                        <a:pt x="12" y="55"/>
                        <a:pt x="12" y="55"/>
                      </a:cubicBezTo>
                      <a:cubicBezTo>
                        <a:pt x="12" y="52"/>
                        <a:pt x="12" y="51"/>
                        <a:pt x="12" y="48"/>
                      </a:cubicBezTo>
                      <a:cubicBezTo>
                        <a:pt x="12" y="47"/>
                        <a:pt x="13" y="46"/>
                        <a:pt x="14" y="45"/>
                      </a:cubicBezTo>
                      <a:cubicBezTo>
                        <a:pt x="14" y="41"/>
                        <a:pt x="14" y="41"/>
                        <a:pt x="14" y="41"/>
                      </a:cubicBezTo>
                      <a:cubicBezTo>
                        <a:pt x="12" y="41"/>
                        <a:pt x="8" y="40"/>
                        <a:pt x="8" y="38"/>
                      </a:cubicBezTo>
                      <a:cubicBezTo>
                        <a:pt x="8" y="36"/>
                        <a:pt x="11" y="32"/>
                        <a:pt x="11" y="32"/>
                      </a:cubicBezTo>
                      <a:cubicBezTo>
                        <a:pt x="11" y="29"/>
                        <a:pt x="11" y="29"/>
                        <a:pt x="11" y="29"/>
                      </a:cubicBezTo>
                      <a:cubicBezTo>
                        <a:pt x="4" y="27"/>
                        <a:pt x="0" y="26"/>
                        <a:pt x="0" y="20"/>
                      </a:cubicBezTo>
                      <a:cubicBezTo>
                        <a:pt x="8" y="20"/>
                        <a:pt x="8" y="20"/>
                        <a:pt x="8" y="20"/>
                      </a:cubicBezTo>
                      <a:cubicBezTo>
                        <a:pt x="8" y="23"/>
                        <a:pt x="10" y="24"/>
                        <a:pt x="11" y="24"/>
                      </a:cubicBezTo>
                      <a:cubicBezTo>
                        <a:pt x="12" y="24"/>
                        <a:pt x="12" y="22"/>
                        <a:pt x="12" y="21"/>
                      </a:cubicBezTo>
                      <a:cubicBezTo>
                        <a:pt x="12" y="21"/>
                        <a:pt x="10" y="20"/>
                        <a:pt x="10" y="19"/>
                      </a:cubicBezTo>
                      <a:cubicBezTo>
                        <a:pt x="10" y="15"/>
                        <a:pt x="13" y="14"/>
                        <a:pt x="16" y="14"/>
                      </a:cubicBezTo>
                      <a:cubicBezTo>
                        <a:pt x="16" y="10"/>
                        <a:pt x="18" y="8"/>
                        <a:pt x="18" y="6"/>
                      </a:cubicBezTo>
                      <a:cubicBezTo>
                        <a:pt x="18" y="4"/>
                        <a:pt x="23" y="0"/>
                        <a:pt x="25" y="0"/>
                      </a:cubicBezTo>
                      <a:cubicBezTo>
                        <a:pt x="30" y="0"/>
                        <a:pt x="35" y="0"/>
                        <a:pt x="38" y="0"/>
                      </a:cubicBezTo>
                      <a:cubicBezTo>
                        <a:pt x="40" y="0"/>
                        <a:pt x="42" y="3"/>
                        <a:pt x="42" y="4"/>
                      </a:cubicBezTo>
                      <a:cubicBezTo>
                        <a:pt x="42" y="10"/>
                        <a:pt x="33" y="10"/>
                        <a:pt x="31" y="16"/>
                      </a:cubicBezTo>
                      <a:cubicBezTo>
                        <a:pt x="31" y="17"/>
                        <a:pt x="32" y="18"/>
                        <a:pt x="33" y="19"/>
                      </a:cubicBezTo>
                      <a:cubicBezTo>
                        <a:pt x="59" y="19"/>
                        <a:pt x="59" y="19"/>
                        <a:pt x="59" y="19"/>
                      </a:cubicBezTo>
                      <a:cubicBezTo>
                        <a:pt x="60" y="32"/>
                        <a:pt x="47" y="37"/>
                        <a:pt x="47" y="46"/>
                      </a:cubicBezTo>
                      <a:cubicBezTo>
                        <a:pt x="45" y="47"/>
                        <a:pt x="44" y="48"/>
                        <a:pt x="43" y="50"/>
                      </a:cubicBezTo>
                      <a:cubicBezTo>
                        <a:pt x="48" y="51"/>
                        <a:pt x="50" y="49"/>
                        <a:pt x="53" y="50"/>
                      </a:cubicBezTo>
                      <a:cubicBezTo>
                        <a:pt x="62" y="53"/>
                        <a:pt x="60" y="63"/>
                        <a:pt x="66" y="69"/>
                      </a:cubicBezTo>
                      <a:cubicBezTo>
                        <a:pt x="73" y="76"/>
                        <a:pt x="84" y="79"/>
                        <a:pt x="84" y="89"/>
                      </a:cubicBezTo>
                      <a:cubicBezTo>
                        <a:pt x="84" y="93"/>
                        <a:pt x="89" y="95"/>
                        <a:pt x="89" y="99"/>
                      </a:cubicBezTo>
                      <a:cubicBezTo>
                        <a:pt x="89" y="100"/>
                        <a:pt x="88" y="101"/>
                        <a:pt x="87" y="102"/>
                      </a:cubicBezTo>
                      <a:cubicBezTo>
                        <a:pt x="87" y="105"/>
                        <a:pt x="87" y="105"/>
                        <a:pt x="87" y="105"/>
                      </a:cubicBezTo>
                      <a:cubicBezTo>
                        <a:pt x="90" y="104"/>
                        <a:pt x="90" y="103"/>
                        <a:pt x="92" y="102"/>
                      </a:cubicBezTo>
                      <a:lnTo>
                        <a:pt x="90" y="10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 extrusionH="50800">
                  <a:bevelT w="6350"/>
                </a:sp3d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307" name="Freeform 31"/>
                <p:cNvSpPr>
                  <a:spLocks/>
                </p:cNvSpPr>
                <p:nvPr/>
              </p:nvSpPr>
              <p:spPr bwMode="auto">
                <a:xfrm>
                  <a:off x="4592638" y="2203450"/>
                  <a:ext cx="46038" cy="30163"/>
                </a:xfrm>
                <a:custGeom>
                  <a:avLst/>
                  <a:gdLst/>
                  <a:ahLst/>
                  <a:cxnLst>
                    <a:cxn ang="0">
                      <a:pos x="0" y="5"/>
                    </a:cxn>
                    <a:cxn ang="0">
                      <a:pos x="0" y="8"/>
                    </a:cxn>
                    <a:cxn ang="0">
                      <a:pos x="7" y="10"/>
                    </a:cxn>
                    <a:cxn ang="0">
                      <a:pos x="27" y="21"/>
                    </a:cxn>
                    <a:cxn ang="0">
                      <a:pos x="30" y="23"/>
                    </a:cxn>
                    <a:cxn ang="0">
                      <a:pos x="33" y="20"/>
                    </a:cxn>
                    <a:cxn ang="0">
                      <a:pos x="31" y="13"/>
                    </a:cxn>
                    <a:cxn ang="0">
                      <a:pos x="33" y="8"/>
                    </a:cxn>
                    <a:cxn ang="0">
                      <a:pos x="35" y="3"/>
                    </a:cxn>
                    <a:cxn ang="0">
                      <a:pos x="20" y="6"/>
                    </a:cxn>
                    <a:cxn ang="0">
                      <a:pos x="0" y="5"/>
                    </a:cxn>
                  </a:cxnLst>
                  <a:rect l="0" t="0" r="r" b="b"/>
                  <a:pathLst>
                    <a:path w="35" h="23">
                      <a:moveTo>
                        <a:pt x="0" y="5"/>
                      </a:moveTo>
                      <a:cubicBezTo>
                        <a:pt x="0" y="8"/>
                        <a:pt x="0" y="8"/>
                        <a:pt x="0" y="8"/>
                      </a:cubicBezTo>
                      <a:cubicBezTo>
                        <a:pt x="2" y="10"/>
                        <a:pt x="5" y="10"/>
                        <a:pt x="7" y="10"/>
                      </a:cubicBezTo>
                      <a:cubicBezTo>
                        <a:pt x="14" y="12"/>
                        <a:pt x="19" y="20"/>
                        <a:pt x="27" y="21"/>
                      </a:cubicBezTo>
                      <a:cubicBezTo>
                        <a:pt x="27" y="23"/>
                        <a:pt x="29" y="23"/>
                        <a:pt x="30" y="23"/>
                      </a:cubicBezTo>
                      <a:cubicBezTo>
                        <a:pt x="32" y="23"/>
                        <a:pt x="33" y="21"/>
                        <a:pt x="33" y="20"/>
                      </a:cubicBezTo>
                      <a:cubicBezTo>
                        <a:pt x="33" y="17"/>
                        <a:pt x="31" y="16"/>
                        <a:pt x="31" y="13"/>
                      </a:cubicBezTo>
                      <a:cubicBezTo>
                        <a:pt x="31" y="11"/>
                        <a:pt x="33" y="8"/>
                        <a:pt x="33" y="8"/>
                      </a:cubicBezTo>
                      <a:cubicBezTo>
                        <a:pt x="35" y="3"/>
                        <a:pt x="35" y="3"/>
                        <a:pt x="35" y="3"/>
                      </a:cubicBezTo>
                      <a:cubicBezTo>
                        <a:pt x="28" y="2"/>
                        <a:pt x="25" y="6"/>
                        <a:pt x="20" y="6"/>
                      </a:cubicBezTo>
                      <a:cubicBezTo>
                        <a:pt x="14" y="6"/>
                        <a:pt x="10" y="0"/>
                        <a:pt x="0" y="5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 extrusionH="50800">
                  <a:bevelT w="6350"/>
                </a:sp3d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308" name="Freeform 32"/>
                <p:cNvSpPr>
                  <a:spLocks/>
                </p:cNvSpPr>
                <p:nvPr/>
              </p:nvSpPr>
              <p:spPr bwMode="auto">
                <a:xfrm>
                  <a:off x="4527550" y="2111375"/>
                  <a:ext cx="15875" cy="30163"/>
                </a:xfrm>
                <a:custGeom>
                  <a:avLst/>
                  <a:gdLst/>
                  <a:ahLst/>
                  <a:cxnLst>
                    <a:cxn ang="0">
                      <a:pos x="3" y="5"/>
                    </a:cxn>
                    <a:cxn ang="0">
                      <a:pos x="10" y="0"/>
                    </a:cxn>
                    <a:cxn ang="0">
                      <a:pos x="12" y="5"/>
                    </a:cxn>
                    <a:cxn ang="0">
                      <a:pos x="8" y="23"/>
                    </a:cxn>
                    <a:cxn ang="0">
                      <a:pos x="0" y="6"/>
                    </a:cxn>
                    <a:cxn ang="0">
                      <a:pos x="3" y="5"/>
                    </a:cxn>
                  </a:cxnLst>
                  <a:rect l="0" t="0" r="r" b="b"/>
                  <a:pathLst>
                    <a:path w="12" h="23">
                      <a:moveTo>
                        <a:pt x="3" y="5"/>
                      </a:moveTo>
                      <a:cubicBezTo>
                        <a:pt x="6" y="5"/>
                        <a:pt x="8" y="1"/>
                        <a:pt x="10" y="0"/>
                      </a:cubicBezTo>
                      <a:cubicBezTo>
                        <a:pt x="10" y="3"/>
                        <a:pt x="11" y="5"/>
                        <a:pt x="12" y="5"/>
                      </a:cubicBezTo>
                      <a:cubicBezTo>
                        <a:pt x="11" y="11"/>
                        <a:pt x="10" y="20"/>
                        <a:pt x="8" y="23"/>
                      </a:cubicBezTo>
                      <a:cubicBezTo>
                        <a:pt x="4" y="22"/>
                        <a:pt x="2" y="9"/>
                        <a:pt x="0" y="6"/>
                      </a:cubicBezTo>
                      <a:cubicBezTo>
                        <a:pt x="1" y="6"/>
                        <a:pt x="2" y="5"/>
                        <a:pt x="3" y="5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 extrusionH="50800">
                  <a:bevelT w="6350"/>
                </a:sp3d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309" name="Freeform 33"/>
                <p:cNvSpPr>
                  <a:spLocks/>
                </p:cNvSpPr>
                <p:nvPr/>
              </p:nvSpPr>
              <p:spPr bwMode="auto">
                <a:xfrm>
                  <a:off x="4524375" y="2144713"/>
                  <a:ext cx="25400" cy="44450"/>
                </a:xfrm>
                <a:custGeom>
                  <a:avLst/>
                  <a:gdLst/>
                  <a:ahLst/>
                  <a:cxnLst>
                    <a:cxn ang="0">
                      <a:pos x="5" y="15"/>
                    </a:cxn>
                    <a:cxn ang="0">
                      <a:pos x="0" y="6"/>
                    </a:cxn>
                    <a:cxn ang="0">
                      <a:pos x="9" y="0"/>
                    </a:cxn>
                    <a:cxn ang="0">
                      <a:pos x="15" y="3"/>
                    </a:cxn>
                    <a:cxn ang="0">
                      <a:pos x="18" y="21"/>
                    </a:cxn>
                    <a:cxn ang="0">
                      <a:pos x="6" y="33"/>
                    </a:cxn>
                    <a:cxn ang="0">
                      <a:pos x="2" y="24"/>
                    </a:cxn>
                    <a:cxn ang="0">
                      <a:pos x="5" y="15"/>
                    </a:cxn>
                  </a:cxnLst>
                  <a:rect l="0" t="0" r="r" b="b"/>
                  <a:pathLst>
                    <a:path w="19" h="33">
                      <a:moveTo>
                        <a:pt x="5" y="15"/>
                      </a:moveTo>
                      <a:cubicBezTo>
                        <a:pt x="5" y="12"/>
                        <a:pt x="1" y="9"/>
                        <a:pt x="0" y="6"/>
                      </a:cubicBezTo>
                      <a:cubicBezTo>
                        <a:pt x="5" y="4"/>
                        <a:pt x="5" y="0"/>
                        <a:pt x="9" y="0"/>
                      </a:cubicBezTo>
                      <a:cubicBezTo>
                        <a:pt x="13" y="0"/>
                        <a:pt x="14" y="3"/>
                        <a:pt x="15" y="3"/>
                      </a:cubicBezTo>
                      <a:cubicBezTo>
                        <a:pt x="19" y="10"/>
                        <a:pt x="18" y="14"/>
                        <a:pt x="18" y="21"/>
                      </a:cubicBezTo>
                      <a:cubicBezTo>
                        <a:pt x="18" y="27"/>
                        <a:pt x="10" y="33"/>
                        <a:pt x="6" y="33"/>
                      </a:cubicBezTo>
                      <a:cubicBezTo>
                        <a:pt x="2" y="33"/>
                        <a:pt x="2" y="27"/>
                        <a:pt x="2" y="24"/>
                      </a:cubicBezTo>
                      <a:cubicBezTo>
                        <a:pt x="2" y="20"/>
                        <a:pt x="5" y="18"/>
                        <a:pt x="5" y="15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 extrusionH="50800">
                  <a:bevelT w="6350"/>
                </a:sp3d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310" name="Freeform 34"/>
                <p:cNvSpPr>
                  <a:spLocks/>
                </p:cNvSpPr>
                <p:nvPr/>
              </p:nvSpPr>
              <p:spPr bwMode="auto">
                <a:xfrm>
                  <a:off x="4429125" y="2171700"/>
                  <a:ext cx="12700" cy="9525"/>
                </a:xfrm>
                <a:custGeom>
                  <a:avLst/>
                  <a:gdLst/>
                  <a:ahLst/>
                  <a:cxnLst>
                    <a:cxn ang="0">
                      <a:pos x="9" y="5"/>
                    </a:cxn>
                    <a:cxn ang="0">
                      <a:pos x="6" y="7"/>
                    </a:cxn>
                    <a:cxn ang="0">
                      <a:pos x="0" y="3"/>
                    </a:cxn>
                    <a:cxn ang="0">
                      <a:pos x="7" y="0"/>
                    </a:cxn>
                    <a:cxn ang="0">
                      <a:pos x="9" y="5"/>
                    </a:cxn>
                  </a:cxnLst>
                  <a:rect l="0" t="0" r="r" b="b"/>
                  <a:pathLst>
                    <a:path w="9" h="7">
                      <a:moveTo>
                        <a:pt x="9" y="5"/>
                      </a:moveTo>
                      <a:cubicBezTo>
                        <a:pt x="9" y="6"/>
                        <a:pt x="7" y="7"/>
                        <a:pt x="6" y="7"/>
                      </a:cubicBezTo>
                      <a:cubicBezTo>
                        <a:pt x="4" y="7"/>
                        <a:pt x="1" y="3"/>
                        <a:pt x="0" y="3"/>
                      </a:cubicBezTo>
                      <a:cubicBezTo>
                        <a:pt x="3" y="2"/>
                        <a:pt x="5" y="0"/>
                        <a:pt x="7" y="0"/>
                      </a:cubicBezTo>
                      <a:cubicBezTo>
                        <a:pt x="7" y="1"/>
                        <a:pt x="9" y="3"/>
                        <a:pt x="9" y="5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 extrusionH="50800">
                  <a:bevelT w="6350"/>
                </a:sp3d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311" name="Freeform 35"/>
                <p:cNvSpPr>
                  <a:spLocks/>
                </p:cNvSpPr>
                <p:nvPr/>
              </p:nvSpPr>
              <p:spPr bwMode="auto">
                <a:xfrm>
                  <a:off x="4551363" y="1833563"/>
                  <a:ext cx="15875" cy="19050"/>
                </a:xfrm>
                <a:custGeom>
                  <a:avLst/>
                  <a:gdLst/>
                  <a:ahLst/>
                  <a:cxnLst>
                    <a:cxn ang="0">
                      <a:pos x="11" y="10"/>
                    </a:cxn>
                    <a:cxn ang="0">
                      <a:pos x="0" y="5"/>
                    </a:cxn>
                    <a:cxn ang="0">
                      <a:pos x="0" y="0"/>
                    </a:cxn>
                    <a:cxn ang="0">
                      <a:pos x="9" y="0"/>
                    </a:cxn>
                    <a:cxn ang="0">
                      <a:pos x="12" y="9"/>
                    </a:cxn>
                    <a:cxn ang="0">
                      <a:pos x="11" y="14"/>
                    </a:cxn>
                    <a:cxn ang="0">
                      <a:pos x="11" y="10"/>
                    </a:cxn>
                  </a:cxnLst>
                  <a:rect l="0" t="0" r="r" b="b"/>
                  <a:pathLst>
                    <a:path w="12" h="14">
                      <a:moveTo>
                        <a:pt x="11" y="10"/>
                      </a:moveTo>
                      <a:cubicBezTo>
                        <a:pt x="5" y="10"/>
                        <a:pt x="0" y="9"/>
                        <a:pt x="0" y="5"/>
                      </a:cubicBezTo>
                      <a:cubicBezTo>
                        <a:pt x="0" y="3"/>
                        <a:pt x="0" y="2"/>
                        <a:pt x="0" y="0"/>
                      </a:cubicBezTo>
                      <a:cubicBezTo>
                        <a:pt x="9" y="0"/>
                        <a:pt x="9" y="0"/>
                        <a:pt x="9" y="0"/>
                      </a:cubicBezTo>
                      <a:cubicBezTo>
                        <a:pt x="9" y="6"/>
                        <a:pt x="12" y="5"/>
                        <a:pt x="12" y="9"/>
                      </a:cubicBezTo>
                      <a:cubicBezTo>
                        <a:pt x="12" y="13"/>
                        <a:pt x="11" y="12"/>
                        <a:pt x="11" y="14"/>
                      </a:cubicBezTo>
                      <a:cubicBezTo>
                        <a:pt x="11" y="13"/>
                        <a:pt x="11" y="12"/>
                        <a:pt x="11" y="1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 extrusionH="50800">
                  <a:bevelT w="6350"/>
                </a:sp3d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312" name="Freeform 37"/>
                <p:cNvSpPr>
                  <a:spLocks/>
                </p:cNvSpPr>
                <p:nvPr/>
              </p:nvSpPr>
              <p:spPr bwMode="auto">
                <a:xfrm>
                  <a:off x="4684713" y="1773238"/>
                  <a:ext cx="15875" cy="23813"/>
                </a:xfrm>
                <a:custGeom>
                  <a:avLst/>
                  <a:gdLst/>
                  <a:ahLst/>
                  <a:cxnLst>
                    <a:cxn ang="0">
                      <a:pos x="8" y="6"/>
                    </a:cxn>
                    <a:cxn ang="0">
                      <a:pos x="1" y="17"/>
                    </a:cxn>
                    <a:cxn ang="0">
                      <a:pos x="1" y="11"/>
                    </a:cxn>
                    <a:cxn ang="0">
                      <a:pos x="11" y="0"/>
                    </a:cxn>
                    <a:cxn ang="0">
                      <a:pos x="8" y="6"/>
                    </a:cxn>
                  </a:cxnLst>
                  <a:rect l="0" t="0" r="r" b="b"/>
                  <a:pathLst>
                    <a:path w="11" h="17">
                      <a:moveTo>
                        <a:pt x="8" y="6"/>
                      </a:moveTo>
                      <a:cubicBezTo>
                        <a:pt x="8" y="11"/>
                        <a:pt x="4" y="13"/>
                        <a:pt x="1" y="17"/>
                      </a:cubicBezTo>
                      <a:cubicBezTo>
                        <a:pt x="0" y="15"/>
                        <a:pt x="1" y="14"/>
                        <a:pt x="1" y="11"/>
                      </a:cubicBezTo>
                      <a:cubicBezTo>
                        <a:pt x="1" y="9"/>
                        <a:pt x="3" y="1"/>
                        <a:pt x="11" y="0"/>
                      </a:cubicBezTo>
                      <a:cubicBezTo>
                        <a:pt x="10" y="2"/>
                        <a:pt x="8" y="4"/>
                        <a:pt x="8" y="6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 extrusionH="50800">
                  <a:bevelT w="6350"/>
                </a:sp3d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313" name="Freeform 38"/>
                <p:cNvSpPr>
                  <a:spLocks/>
                </p:cNvSpPr>
                <p:nvPr/>
              </p:nvSpPr>
              <p:spPr bwMode="auto">
                <a:xfrm>
                  <a:off x="4746625" y="1744663"/>
                  <a:ext cx="20638" cy="26988"/>
                </a:xfrm>
                <a:custGeom>
                  <a:avLst/>
                  <a:gdLst/>
                  <a:ahLst/>
                  <a:cxnLst>
                    <a:cxn ang="0">
                      <a:pos x="12" y="10"/>
                    </a:cxn>
                    <a:cxn ang="0">
                      <a:pos x="12" y="16"/>
                    </a:cxn>
                    <a:cxn ang="0">
                      <a:pos x="5" y="20"/>
                    </a:cxn>
                    <a:cxn ang="0">
                      <a:pos x="0" y="13"/>
                    </a:cxn>
                    <a:cxn ang="0">
                      <a:pos x="10" y="10"/>
                    </a:cxn>
                    <a:cxn ang="0">
                      <a:pos x="7" y="5"/>
                    </a:cxn>
                    <a:cxn ang="0">
                      <a:pos x="11" y="0"/>
                    </a:cxn>
                    <a:cxn ang="0">
                      <a:pos x="16" y="5"/>
                    </a:cxn>
                    <a:cxn ang="0">
                      <a:pos x="12" y="10"/>
                    </a:cxn>
                  </a:cxnLst>
                  <a:rect l="0" t="0" r="r" b="b"/>
                  <a:pathLst>
                    <a:path w="16" h="20">
                      <a:moveTo>
                        <a:pt x="12" y="10"/>
                      </a:moveTo>
                      <a:cubicBezTo>
                        <a:pt x="12" y="12"/>
                        <a:pt x="12" y="14"/>
                        <a:pt x="12" y="16"/>
                      </a:cubicBezTo>
                      <a:cubicBezTo>
                        <a:pt x="12" y="17"/>
                        <a:pt x="6" y="20"/>
                        <a:pt x="5" y="20"/>
                      </a:cubicBezTo>
                      <a:cubicBezTo>
                        <a:pt x="1" y="20"/>
                        <a:pt x="0" y="16"/>
                        <a:pt x="0" y="13"/>
                      </a:cubicBezTo>
                      <a:cubicBezTo>
                        <a:pt x="4" y="13"/>
                        <a:pt x="6" y="10"/>
                        <a:pt x="10" y="10"/>
                      </a:cubicBezTo>
                      <a:cubicBezTo>
                        <a:pt x="9" y="8"/>
                        <a:pt x="7" y="7"/>
                        <a:pt x="7" y="5"/>
                      </a:cubicBezTo>
                      <a:cubicBezTo>
                        <a:pt x="7" y="2"/>
                        <a:pt x="11" y="0"/>
                        <a:pt x="11" y="0"/>
                      </a:cubicBezTo>
                      <a:cubicBezTo>
                        <a:pt x="13" y="3"/>
                        <a:pt x="14" y="4"/>
                        <a:pt x="16" y="5"/>
                      </a:cubicBezTo>
                      <a:cubicBezTo>
                        <a:pt x="15" y="7"/>
                        <a:pt x="13" y="10"/>
                        <a:pt x="12" y="1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 extrusionH="50800">
                  <a:bevelT w="6350"/>
                </a:sp3d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</p:grpSp>
        </p:grpSp>
        <p:grpSp>
          <p:nvGrpSpPr>
            <p:cNvPr id="197" name="Group 363"/>
            <p:cNvGrpSpPr/>
            <p:nvPr/>
          </p:nvGrpSpPr>
          <p:grpSpPr>
            <a:xfrm>
              <a:off x="6632111" y="3632658"/>
              <a:ext cx="1186925" cy="1036850"/>
              <a:chOff x="6275388" y="2879725"/>
              <a:chExt cx="966788" cy="844551"/>
            </a:xfrm>
            <a:grpFill/>
          </p:grpSpPr>
          <p:sp>
            <p:nvSpPr>
              <p:cNvPr id="281" name="Freeform 9"/>
              <p:cNvSpPr>
                <a:spLocks/>
              </p:cNvSpPr>
              <p:nvPr/>
            </p:nvSpPr>
            <p:spPr bwMode="auto">
              <a:xfrm>
                <a:off x="6567488" y="2879725"/>
                <a:ext cx="339725" cy="176213"/>
              </a:xfrm>
              <a:custGeom>
                <a:avLst/>
                <a:gdLst/>
                <a:ahLst/>
                <a:cxnLst>
                  <a:cxn ang="0">
                    <a:pos x="128" y="28"/>
                  </a:cxn>
                  <a:cxn ang="0">
                    <a:pos x="160" y="39"/>
                  </a:cxn>
                  <a:cxn ang="0">
                    <a:pos x="173" y="45"/>
                  </a:cxn>
                  <a:cxn ang="0">
                    <a:pos x="179" y="49"/>
                  </a:cxn>
                  <a:cxn ang="0">
                    <a:pos x="203" y="71"/>
                  </a:cxn>
                  <a:cxn ang="0">
                    <a:pos x="217" y="78"/>
                  </a:cxn>
                  <a:cxn ang="0">
                    <a:pos x="208" y="85"/>
                  </a:cxn>
                  <a:cxn ang="0">
                    <a:pos x="217" y="96"/>
                  </a:cxn>
                  <a:cxn ang="0">
                    <a:pos x="224" y="108"/>
                  </a:cxn>
                  <a:cxn ang="0">
                    <a:pos x="233" y="113"/>
                  </a:cxn>
                  <a:cxn ang="0">
                    <a:pos x="237" y="118"/>
                  </a:cxn>
                  <a:cxn ang="0">
                    <a:pos x="242" y="119"/>
                  </a:cxn>
                  <a:cxn ang="0">
                    <a:pos x="247" y="124"/>
                  </a:cxn>
                  <a:cxn ang="0">
                    <a:pos x="255" y="126"/>
                  </a:cxn>
                  <a:cxn ang="0">
                    <a:pos x="250" y="133"/>
                  </a:cxn>
                  <a:cxn ang="0">
                    <a:pos x="247" y="133"/>
                  </a:cxn>
                  <a:cxn ang="0">
                    <a:pos x="239" y="127"/>
                  </a:cxn>
                  <a:cxn ang="0">
                    <a:pos x="227" y="127"/>
                  </a:cxn>
                  <a:cxn ang="0">
                    <a:pos x="210" y="116"/>
                  </a:cxn>
                  <a:cxn ang="0">
                    <a:pos x="206" y="113"/>
                  </a:cxn>
                  <a:cxn ang="0">
                    <a:pos x="175" y="92"/>
                  </a:cxn>
                  <a:cxn ang="0">
                    <a:pos x="158" y="103"/>
                  </a:cxn>
                  <a:cxn ang="0">
                    <a:pos x="156" y="113"/>
                  </a:cxn>
                  <a:cxn ang="0">
                    <a:pos x="139" y="113"/>
                  </a:cxn>
                  <a:cxn ang="0">
                    <a:pos x="113" y="100"/>
                  </a:cxn>
                  <a:cxn ang="0">
                    <a:pos x="107" y="102"/>
                  </a:cxn>
                  <a:cxn ang="0">
                    <a:pos x="98" y="102"/>
                  </a:cxn>
                  <a:cxn ang="0">
                    <a:pos x="90" y="99"/>
                  </a:cxn>
                  <a:cxn ang="0">
                    <a:pos x="101" y="90"/>
                  </a:cxn>
                  <a:cxn ang="0">
                    <a:pos x="96" y="71"/>
                  </a:cxn>
                  <a:cxn ang="0">
                    <a:pos x="77" y="59"/>
                  </a:cxn>
                  <a:cxn ang="0">
                    <a:pos x="53" y="54"/>
                  </a:cxn>
                  <a:cxn ang="0">
                    <a:pos x="37" y="45"/>
                  </a:cxn>
                  <a:cxn ang="0">
                    <a:pos x="37" y="41"/>
                  </a:cxn>
                  <a:cxn ang="0">
                    <a:pos x="30" y="49"/>
                  </a:cxn>
                  <a:cxn ang="0">
                    <a:pos x="26" y="48"/>
                  </a:cxn>
                  <a:cxn ang="0">
                    <a:pos x="24" y="38"/>
                  </a:cxn>
                  <a:cxn ang="0">
                    <a:pos x="16" y="33"/>
                  </a:cxn>
                  <a:cxn ang="0">
                    <a:pos x="38" y="25"/>
                  </a:cxn>
                  <a:cxn ang="0">
                    <a:pos x="35" y="25"/>
                  </a:cxn>
                  <a:cxn ang="0">
                    <a:pos x="23" y="27"/>
                  </a:cxn>
                  <a:cxn ang="0">
                    <a:pos x="16" y="26"/>
                  </a:cxn>
                  <a:cxn ang="0">
                    <a:pos x="14" y="22"/>
                  </a:cxn>
                  <a:cxn ang="0">
                    <a:pos x="0" y="12"/>
                  </a:cxn>
                  <a:cxn ang="0">
                    <a:pos x="6" y="8"/>
                  </a:cxn>
                  <a:cxn ang="0">
                    <a:pos x="23" y="0"/>
                  </a:cxn>
                  <a:cxn ang="0">
                    <a:pos x="44" y="9"/>
                  </a:cxn>
                  <a:cxn ang="0">
                    <a:pos x="44" y="25"/>
                  </a:cxn>
                  <a:cxn ang="0">
                    <a:pos x="50" y="29"/>
                  </a:cxn>
                  <a:cxn ang="0">
                    <a:pos x="59" y="38"/>
                  </a:cxn>
                  <a:cxn ang="0">
                    <a:pos x="67" y="30"/>
                  </a:cxn>
                  <a:cxn ang="0">
                    <a:pos x="78" y="25"/>
                  </a:cxn>
                  <a:cxn ang="0">
                    <a:pos x="92" y="14"/>
                  </a:cxn>
                  <a:cxn ang="0">
                    <a:pos x="98" y="17"/>
                  </a:cxn>
                  <a:cxn ang="0">
                    <a:pos x="109" y="25"/>
                  </a:cxn>
                  <a:cxn ang="0">
                    <a:pos x="121" y="25"/>
                  </a:cxn>
                  <a:cxn ang="0">
                    <a:pos x="130" y="29"/>
                  </a:cxn>
                  <a:cxn ang="0">
                    <a:pos x="130" y="30"/>
                  </a:cxn>
                  <a:cxn ang="0">
                    <a:pos x="128" y="28"/>
                  </a:cxn>
                </a:cxnLst>
                <a:rect l="0" t="0" r="r" b="b"/>
                <a:pathLst>
                  <a:path w="255" h="133">
                    <a:moveTo>
                      <a:pt x="128" y="28"/>
                    </a:moveTo>
                    <a:cubicBezTo>
                      <a:pt x="133" y="33"/>
                      <a:pt x="149" y="39"/>
                      <a:pt x="160" y="39"/>
                    </a:cubicBezTo>
                    <a:cubicBezTo>
                      <a:pt x="165" y="39"/>
                      <a:pt x="168" y="45"/>
                      <a:pt x="173" y="45"/>
                    </a:cubicBezTo>
                    <a:cubicBezTo>
                      <a:pt x="173" y="48"/>
                      <a:pt x="176" y="49"/>
                      <a:pt x="179" y="49"/>
                    </a:cubicBezTo>
                    <a:cubicBezTo>
                      <a:pt x="193" y="54"/>
                      <a:pt x="192" y="66"/>
                      <a:pt x="203" y="71"/>
                    </a:cubicBezTo>
                    <a:cubicBezTo>
                      <a:pt x="207" y="73"/>
                      <a:pt x="217" y="68"/>
                      <a:pt x="217" y="78"/>
                    </a:cubicBezTo>
                    <a:cubicBezTo>
                      <a:pt x="217" y="83"/>
                      <a:pt x="208" y="81"/>
                      <a:pt x="208" y="85"/>
                    </a:cubicBezTo>
                    <a:cubicBezTo>
                      <a:pt x="208" y="87"/>
                      <a:pt x="216" y="95"/>
                      <a:pt x="217" y="96"/>
                    </a:cubicBezTo>
                    <a:cubicBezTo>
                      <a:pt x="221" y="100"/>
                      <a:pt x="220" y="103"/>
                      <a:pt x="224" y="108"/>
                    </a:cubicBezTo>
                    <a:cubicBezTo>
                      <a:pt x="225" y="111"/>
                      <a:pt x="230" y="113"/>
                      <a:pt x="233" y="113"/>
                    </a:cubicBezTo>
                    <a:cubicBezTo>
                      <a:pt x="235" y="113"/>
                      <a:pt x="236" y="116"/>
                      <a:pt x="237" y="118"/>
                    </a:cubicBezTo>
                    <a:cubicBezTo>
                      <a:pt x="238" y="120"/>
                      <a:pt x="240" y="118"/>
                      <a:pt x="242" y="119"/>
                    </a:cubicBezTo>
                    <a:cubicBezTo>
                      <a:pt x="245" y="119"/>
                      <a:pt x="246" y="122"/>
                      <a:pt x="247" y="124"/>
                    </a:cubicBezTo>
                    <a:cubicBezTo>
                      <a:pt x="247" y="126"/>
                      <a:pt x="254" y="125"/>
                      <a:pt x="255" y="126"/>
                    </a:cubicBezTo>
                    <a:cubicBezTo>
                      <a:pt x="253" y="127"/>
                      <a:pt x="250" y="130"/>
                      <a:pt x="250" y="133"/>
                    </a:cubicBezTo>
                    <a:cubicBezTo>
                      <a:pt x="249" y="133"/>
                      <a:pt x="248" y="133"/>
                      <a:pt x="247" y="133"/>
                    </a:cubicBezTo>
                    <a:cubicBezTo>
                      <a:pt x="246" y="133"/>
                      <a:pt x="240" y="128"/>
                      <a:pt x="239" y="127"/>
                    </a:cubicBezTo>
                    <a:cubicBezTo>
                      <a:pt x="227" y="127"/>
                      <a:pt x="227" y="127"/>
                      <a:pt x="227" y="127"/>
                    </a:cubicBezTo>
                    <a:cubicBezTo>
                      <a:pt x="221" y="126"/>
                      <a:pt x="210" y="121"/>
                      <a:pt x="210" y="116"/>
                    </a:cubicBezTo>
                    <a:cubicBezTo>
                      <a:pt x="210" y="115"/>
                      <a:pt x="207" y="114"/>
                      <a:pt x="206" y="113"/>
                    </a:cubicBezTo>
                    <a:cubicBezTo>
                      <a:pt x="197" y="104"/>
                      <a:pt x="189" y="92"/>
                      <a:pt x="175" y="92"/>
                    </a:cubicBezTo>
                    <a:cubicBezTo>
                      <a:pt x="164" y="92"/>
                      <a:pt x="165" y="100"/>
                      <a:pt x="158" y="103"/>
                    </a:cubicBezTo>
                    <a:cubicBezTo>
                      <a:pt x="160" y="108"/>
                      <a:pt x="156" y="110"/>
                      <a:pt x="156" y="113"/>
                    </a:cubicBezTo>
                    <a:cubicBezTo>
                      <a:pt x="146" y="113"/>
                      <a:pt x="144" y="113"/>
                      <a:pt x="139" y="113"/>
                    </a:cubicBezTo>
                    <a:cubicBezTo>
                      <a:pt x="128" y="113"/>
                      <a:pt x="125" y="100"/>
                      <a:pt x="113" y="100"/>
                    </a:cubicBezTo>
                    <a:cubicBezTo>
                      <a:pt x="112" y="100"/>
                      <a:pt x="107" y="100"/>
                      <a:pt x="107" y="102"/>
                    </a:cubicBezTo>
                    <a:cubicBezTo>
                      <a:pt x="98" y="102"/>
                      <a:pt x="98" y="102"/>
                      <a:pt x="98" y="102"/>
                    </a:cubicBezTo>
                    <a:cubicBezTo>
                      <a:pt x="94" y="102"/>
                      <a:pt x="90" y="102"/>
                      <a:pt x="90" y="99"/>
                    </a:cubicBezTo>
                    <a:cubicBezTo>
                      <a:pt x="90" y="93"/>
                      <a:pt x="99" y="91"/>
                      <a:pt x="101" y="90"/>
                    </a:cubicBezTo>
                    <a:cubicBezTo>
                      <a:pt x="95" y="84"/>
                      <a:pt x="98" y="78"/>
                      <a:pt x="96" y="71"/>
                    </a:cubicBezTo>
                    <a:cubicBezTo>
                      <a:pt x="94" y="66"/>
                      <a:pt x="82" y="61"/>
                      <a:pt x="77" y="59"/>
                    </a:cubicBezTo>
                    <a:cubicBezTo>
                      <a:pt x="72" y="56"/>
                      <a:pt x="60" y="54"/>
                      <a:pt x="53" y="54"/>
                    </a:cubicBezTo>
                    <a:cubicBezTo>
                      <a:pt x="47" y="54"/>
                      <a:pt x="44" y="43"/>
                      <a:pt x="37" y="45"/>
                    </a:cubicBezTo>
                    <a:cubicBezTo>
                      <a:pt x="37" y="41"/>
                      <a:pt x="37" y="41"/>
                      <a:pt x="37" y="41"/>
                    </a:cubicBezTo>
                    <a:cubicBezTo>
                      <a:pt x="36" y="44"/>
                      <a:pt x="34" y="49"/>
                      <a:pt x="30" y="49"/>
                    </a:cubicBezTo>
                    <a:cubicBezTo>
                      <a:pt x="29" y="49"/>
                      <a:pt x="26" y="49"/>
                      <a:pt x="26" y="48"/>
                    </a:cubicBezTo>
                    <a:cubicBezTo>
                      <a:pt x="24" y="43"/>
                      <a:pt x="26" y="41"/>
                      <a:pt x="24" y="38"/>
                    </a:cubicBezTo>
                    <a:cubicBezTo>
                      <a:pt x="22" y="34"/>
                      <a:pt x="17" y="36"/>
                      <a:pt x="16" y="33"/>
                    </a:cubicBezTo>
                    <a:cubicBezTo>
                      <a:pt x="22" y="29"/>
                      <a:pt x="35" y="30"/>
                      <a:pt x="38" y="25"/>
                    </a:cubicBezTo>
                    <a:cubicBezTo>
                      <a:pt x="35" y="25"/>
                      <a:pt x="35" y="25"/>
                      <a:pt x="35" y="25"/>
                    </a:cubicBezTo>
                    <a:cubicBezTo>
                      <a:pt x="30" y="26"/>
                      <a:pt x="27" y="27"/>
                      <a:pt x="23" y="27"/>
                    </a:cubicBezTo>
                    <a:cubicBezTo>
                      <a:pt x="20" y="27"/>
                      <a:pt x="19" y="26"/>
                      <a:pt x="16" y="26"/>
                    </a:cubicBezTo>
                    <a:cubicBezTo>
                      <a:pt x="15" y="25"/>
                      <a:pt x="14" y="23"/>
                      <a:pt x="14" y="22"/>
                    </a:cubicBezTo>
                    <a:cubicBezTo>
                      <a:pt x="11" y="15"/>
                      <a:pt x="0" y="18"/>
                      <a:pt x="0" y="12"/>
                    </a:cubicBezTo>
                    <a:cubicBezTo>
                      <a:pt x="0" y="9"/>
                      <a:pt x="4" y="8"/>
                      <a:pt x="6" y="8"/>
                    </a:cubicBezTo>
                    <a:cubicBezTo>
                      <a:pt x="12" y="8"/>
                      <a:pt x="15" y="0"/>
                      <a:pt x="23" y="0"/>
                    </a:cubicBezTo>
                    <a:cubicBezTo>
                      <a:pt x="30" y="0"/>
                      <a:pt x="36" y="7"/>
                      <a:pt x="44" y="9"/>
                    </a:cubicBezTo>
                    <a:cubicBezTo>
                      <a:pt x="44" y="15"/>
                      <a:pt x="44" y="22"/>
                      <a:pt x="44" y="25"/>
                    </a:cubicBezTo>
                    <a:cubicBezTo>
                      <a:pt x="44" y="27"/>
                      <a:pt x="46" y="29"/>
                      <a:pt x="50" y="29"/>
                    </a:cubicBezTo>
                    <a:cubicBezTo>
                      <a:pt x="50" y="31"/>
                      <a:pt x="56" y="38"/>
                      <a:pt x="59" y="38"/>
                    </a:cubicBezTo>
                    <a:cubicBezTo>
                      <a:pt x="62" y="38"/>
                      <a:pt x="66" y="31"/>
                      <a:pt x="67" y="30"/>
                    </a:cubicBezTo>
                    <a:cubicBezTo>
                      <a:pt x="71" y="27"/>
                      <a:pt x="71" y="26"/>
                      <a:pt x="78" y="25"/>
                    </a:cubicBezTo>
                    <a:cubicBezTo>
                      <a:pt x="82" y="23"/>
                      <a:pt x="87" y="15"/>
                      <a:pt x="92" y="14"/>
                    </a:cubicBezTo>
                    <a:cubicBezTo>
                      <a:pt x="93" y="17"/>
                      <a:pt x="96" y="16"/>
                      <a:pt x="98" y="17"/>
                    </a:cubicBezTo>
                    <a:cubicBezTo>
                      <a:pt x="103" y="18"/>
                      <a:pt x="106" y="24"/>
                      <a:pt x="109" y="25"/>
                    </a:cubicBezTo>
                    <a:cubicBezTo>
                      <a:pt x="121" y="25"/>
                      <a:pt x="121" y="25"/>
                      <a:pt x="121" y="25"/>
                    </a:cubicBezTo>
                    <a:cubicBezTo>
                      <a:pt x="123" y="27"/>
                      <a:pt x="128" y="29"/>
                      <a:pt x="130" y="29"/>
                    </a:cubicBezTo>
                    <a:cubicBezTo>
                      <a:pt x="130" y="30"/>
                      <a:pt x="130" y="30"/>
                      <a:pt x="130" y="30"/>
                    </a:cubicBezTo>
                    <a:lnTo>
                      <a:pt x="128" y="2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grpSp>
            <p:nvGrpSpPr>
              <p:cNvPr id="282" name="Group 361"/>
              <p:cNvGrpSpPr/>
              <p:nvPr/>
            </p:nvGrpSpPr>
            <p:grpSpPr>
              <a:xfrm>
                <a:off x="6275388" y="2917825"/>
                <a:ext cx="966788" cy="806451"/>
                <a:chOff x="6275388" y="2917825"/>
                <a:chExt cx="966788" cy="806451"/>
              </a:xfrm>
              <a:grpFill/>
            </p:grpSpPr>
            <p:sp>
              <p:nvSpPr>
                <p:cNvPr id="283" name="Freeform 7"/>
                <p:cNvSpPr>
                  <a:spLocks/>
                </p:cNvSpPr>
                <p:nvPr/>
              </p:nvSpPr>
              <p:spPr bwMode="auto">
                <a:xfrm>
                  <a:off x="6623050" y="2968625"/>
                  <a:ext cx="11113" cy="25400"/>
                </a:xfrm>
                <a:custGeom>
                  <a:avLst/>
                  <a:gdLst/>
                  <a:ahLst/>
                  <a:cxnLst>
                    <a:cxn ang="0">
                      <a:pos x="7" y="0"/>
                    </a:cxn>
                    <a:cxn ang="0">
                      <a:pos x="8" y="5"/>
                    </a:cxn>
                    <a:cxn ang="0">
                      <a:pos x="5" y="9"/>
                    </a:cxn>
                    <a:cxn ang="0">
                      <a:pos x="2" y="19"/>
                    </a:cxn>
                    <a:cxn ang="0">
                      <a:pos x="0" y="15"/>
                    </a:cxn>
                    <a:cxn ang="0">
                      <a:pos x="4" y="8"/>
                    </a:cxn>
                    <a:cxn ang="0">
                      <a:pos x="7" y="0"/>
                    </a:cxn>
                  </a:cxnLst>
                  <a:rect l="0" t="0" r="r" b="b"/>
                  <a:pathLst>
                    <a:path w="8" h="19">
                      <a:moveTo>
                        <a:pt x="7" y="0"/>
                      </a:moveTo>
                      <a:cubicBezTo>
                        <a:pt x="7" y="4"/>
                        <a:pt x="8" y="2"/>
                        <a:pt x="8" y="5"/>
                      </a:cubicBezTo>
                      <a:cubicBezTo>
                        <a:pt x="8" y="8"/>
                        <a:pt x="7" y="9"/>
                        <a:pt x="5" y="9"/>
                      </a:cubicBezTo>
                      <a:cubicBezTo>
                        <a:pt x="5" y="14"/>
                        <a:pt x="6" y="19"/>
                        <a:pt x="2" y="19"/>
                      </a:cubicBezTo>
                      <a:cubicBezTo>
                        <a:pt x="1" y="19"/>
                        <a:pt x="0" y="16"/>
                        <a:pt x="0" y="15"/>
                      </a:cubicBezTo>
                      <a:cubicBezTo>
                        <a:pt x="0" y="11"/>
                        <a:pt x="4" y="10"/>
                        <a:pt x="4" y="8"/>
                      </a:cubicBezTo>
                      <a:cubicBezTo>
                        <a:pt x="4" y="4"/>
                        <a:pt x="3" y="0"/>
                        <a:pt x="7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 extrusionH="50800">
                  <a:bevelT w="6350"/>
                </a:sp3d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284" name="Freeform 8"/>
                <p:cNvSpPr>
                  <a:spLocks/>
                </p:cNvSpPr>
                <p:nvPr/>
              </p:nvSpPr>
              <p:spPr bwMode="auto">
                <a:xfrm>
                  <a:off x="6867525" y="2944813"/>
                  <a:ext cx="65088" cy="38100"/>
                </a:xfrm>
                <a:custGeom>
                  <a:avLst/>
                  <a:gdLst/>
                  <a:ahLst/>
                  <a:cxnLst>
                    <a:cxn ang="0">
                      <a:pos x="13" y="27"/>
                    </a:cxn>
                    <a:cxn ang="0">
                      <a:pos x="0" y="18"/>
                    </a:cxn>
                    <a:cxn ang="0">
                      <a:pos x="13" y="18"/>
                    </a:cxn>
                    <a:cxn ang="0">
                      <a:pos x="18" y="17"/>
                    </a:cxn>
                    <a:cxn ang="0">
                      <a:pos x="35" y="13"/>
                    </a:cxn>
                    <a:cxn ang="0">
                      <a:pos x="45" y="0"/>
                    </a:cxn>
                    <a:cxn ang="0">
                      <a:pos x="49" y="7"/>
                    </a:cxn>
                    <a:cxn ang="0">
                      <a:pos x="40" y="22"/>
                    </a:cxn>
                    <a:cxn ang="0">
                      <a:pos x="19" y="29"/>
                    </a:cxn>
                    <a:cxn ang="0">
                      <a:pos x="11" y="25"/>
                    </a:cxn>
                    <a:cxn ang="0">
                      <a:pos x="13" y="27"/>
                    </a:cxn>
                  </a:cxnLst>
                  <a:rect l="0" t="0" r="r" b="b"/>
                  <a:pathLst>
                    <a:path w="49" h="29">
                      <a:moveTo>
                        <a:pt x="13" y="27"/>
                      </a:moveTo>
                      <a:cubicBezTo>
                        <a:pt x="9" y="22"/>
                        <a:pt x="1" y="24"/>
                        <a:pt x="0" y="18"/>
                      </a:cubicBezTo>
                      <a:cubicBezTo>
                        <a:pt x="13" y="18"/>
                        <a:pt x="13" y="18"/>
                        <a:pt x="13" y="18"/>
                      </a:cubicBezTo>
                      <a:cubicBezTo>
                        <a:pt x="14" y="18"/>
                        <a:pt x="18" y="17"/>
                        <a:pt x="18" y="17"/>
                      </a:cubicBezTo>
                      <a:cubicBezTo>
                        <a:pt x="25" y="14"/>
                        <a:pt x="31" y="15"/>
                        <a:pt x="35" y="13"/>
                      </a:cubicBezTo>
                      <a:cubicBezTo>
                        <a:pt x="41" y="10"/>
                        <a:pt x="39" y="0"/>
                        <a:pt x="45" y="0"/>
                      </a:cubicBezTo>
                      <a:cubicBezTo>
                        <a:pt x="48" y="0"/>
                        <a:pt x="49" y="4"/>
                        <a:pt x="49" y="7"/>
                      </a:cubicBezTo>
                      <a:cubicBezTo>
                        <a:pt x="49" y="16"/>
                        <a:pt x="40" y="14"/>
                        <a:pt x="40" y="22"/>
                      </a:cubicBezTo>
                      <a:cubicBezTo>
                        <a:pt x="32" y="24"/>
                        <a:pt x="28" y="29"/>
                        <a:pt x="19" y="29"/>
                      </a:cubicBezTo>
                      <a:cubicBezTo>
                        <a:pt x="17" y="29"/>
                        <a:pt x="11" y="26"/>
                        <a:pt x="11" y="25"/>
                      </a:cubicBezTo>
                      <a:lnTo>
                        <a:pt x="13" y="2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 extrusionH="50800">
                  <a:bevelT w="6350"/>
                </a:sp3d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285" name="Freeform 10"/>
                <p:cNvSpPr>
                  <a:spLocks/>
                </p:cNvSpPr>
                <p:nvPr/>
              </p:nvSpPr>
              <p:spPr bwMode="auto">
                <a:xfrm>
                  <a:off x="6911975" y="2917825"/>
                  <a:ext cx="34925" cy="34925"/>
                </a:xfrm>
                <a:custGeom>
                  <a:avLst/>
                  <a:gdLst/>
                  <a:ahLst/>
                  <a:cxnLst>
                    <a:cxn ang="0">
                      <a:pos x="23" y="25"/>
                    </a:cxn>
                    <a:cxn ang="0">
                      <a:pos x="19" y="17"/>
                    </a:cxn>
                    <a:cxn ang="0">
                      <a:pos x="8" y="6"/>
                    </a:cxn>
                    <a:cxn ang="0">
                      <a:pos x="0" y="0"/>
                    </a:cxn>
                    <a:cxn ang="0">
                      <a:pos x="18" y="13"/>
                    </a:cxn>
                    <a:cxn ang="0">
                      <a:pos x="26" y="22"/>
                    </a:cxn>
                    <a:cxn ang="0">
                      <a:pos x="26" y="25"/>
                    </a:cxn>
                    <a:cxn ang="0">
                      <a:pos x="23" y="25"/>
                    </a:cxn>
                  </a:cxnLst>
                  <a:rect l="0" t="0" r="r" b="b"/>
                  <a:pathLst>
                    <a:path w="26" h="26">
                      <a:moveTo>
                        <a:pt x="23" y="25"/>
                      </a:moveTo>
                      <a:cubicBezTo>
                        <a:pt x="18" y="24"/>
                        <a:pt x="18" y="21"/>
                        <a:pt x="19" y="17"/>
                      </a:cubicBezTo>
                      <a:cubicBezTo>
                        <a:pt x="13" y="14"/>
                        <a:pt x="14" y="9"/>
                        <a:pt x="8" y="6"/>
                      </a:cubicBezTo>
                      <a:cubicBezTo>
                        <a:pt x="5" y="4"/>
                        <a:pt x="2" y="4"/>
                        <a:pt x="0" y="0"/>
                      </a:cubicBezTo>
                      <a:cubicBezTo>
                        <a:pt x="9" y="3"/>
                        <a:pt x="13" y="8"/>
                        <a:pt x="18" y="13"/>
                      </a:cubicBezTo>
                      <a:cubicBezTo>
                        <a:pt x="21" y="17"/>
                        <a:pt x="26" y="16"/>
                        <a:pt x="26" y="22"/>
                      </a:cubicBezTo>
                      <a:cubicBezTo>
                        <a:pt x="26" y="23"/>
                        <a:pt x="26" y="24"/>
                        <a:pt x="26" y="25"/>
                      </a:cubicBezTo>
                      <a:cubicBezTo>
                        <a:pt x="25" y="25"/>
                        <a:pt x="24" y="26"/>
                        <a:pt x="23" y="25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 extrusionH="50800">
                  <a:bevelT w="6350"/>
                </a:sp3d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286" name="Freeform 11"/>
                <p:cNvSpPr>
                  <a:spLocks/>
                </p:cNvSpPr>
                <p:nvPr/>
              </p:nvSpPr>
              <p:spPr bwMode="auto">
                <a:xfrm>
                  <a:off x="6972300" y="2967038"/>
                  <a:ext cx="17463" cy="20638"/>
                </a:xfrm>
                <a:custGeom>
                  <a:avLst/>
                  <a:gdLst/>
                  <a:ahLst/>
                  <a:cxnLst>
                    <a:cxn ang="0">
                      <a:pos x="7" y="9"/>
                    </a:cxn>
                    <a:cxn ang="0">
                      <a:pos x="1" y="0"/>
                    </a:cxn>
                    <a:cxn ang="0">
                      <a:pos x="13" y="12"/>
                    </a:cxn>
                    <a:cxn ang="0">
                      <a:pos x="10" y="16"/>
                    </a:cxn>
                    <a:cxn ang="0">
                      <a:pos x="7" y="13"/>
                    </a:cxn>
                    <a:cxn ang="0">
                      <a:pos x="7" y="9"/>
                    </a:cxn>
                  </a:cxnLst>
                  <a:rect l="0" t="0" r="r" b="b"/>
                  <a:pathLst>
                    <a:path w="13" h="16">
                      <a:moveTo>
                        <a:pt x="7" y="9"/>
                      </a:moveTo>
                      <a:cubicBezTo>
                        <a:pt x="2" y="9"/>
                        <a:pt x="0" y="4"/>
                        <a:pt x="1" y="0"/>
                      </a:cubicBezTo>
                      <a:cubicBezTo>
                        <a:pt x="4" y="1"/>
                        <a:pt x="13" y="11"/>
                        <a:pt x="13" y="12"/>
                      </a:cubicBezTo>
                      <a:cubicBezTo>
                        <a:pt x="13" y="14"/>
                        <a:pt x="11" y="16"/>
                        <a:pt x="10" y="16"/>
                      </a:cubicBezTo>
                      <a:cubicBezTo>
                        <a:pt x="9" y="16"/>
                        <a:pt x="7" y="14"/>
                        <a:pt x="7" y="13"/>
                      </a:cubicBezTo>
                      <a:cubicBezTo>
                        <a:pt x="7" y="12"/>
                        <a:pt x="7" y="11"/>
                        <a:pt x="7" y="9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 extrusionH="50800">
                  <a:bevelT w="6350"/>
                </a:sp3d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287" name="Freeform 12"/>
                <p:cNvSpPr>
                  <a:spLocks/>
                </p:cNvSpPr>
                <p:nvPr/>
              </p:nvSpPr>
              <p:spPr bwMode="auto">
                <a:xfrm>
                  <a:off x="7086600" y="3046413"/>
                  <a:ext cx="9525" cy="11113"/>
                </a:xfrm>
                <a:custGeom>
                  <a:avLst/>
                  <a:gdLst/>
                  <a:ahLst/>
                  <a:cxnLst>
                    <a:cxn ang="0">
                      <a:pos x="7" y="6"/>
                    </a:cxn>
                    <a:cxn ang="0">
                      <a:pos x="7" y="9"/>
                    </a:cxn>
                    <a:cxn ang="0">
                      <a:pos x="0" y="0"/>
                    </a:cxn>
                    <a:cxn ang="0">
                      <a:pos x="7" y="6"/>
                    </a:cxn>
                  </a:cxnLst>
                  <a:rect l="0" t="0" r="r" b="b"/>
                  <a:pathLst>
                    <a:path w="7" h="9">
                      <a:moveTo>
                        <a:pt x="7" y="6"/>
                      </a:moveTo>
                      <a:cubicBezTo>
                        <a:pt x="7" y="7"/>
                        <a:pt x="7" y="8"/>
                        <a:pt x="7" y="9"/>
                      </a:cubicBezTo>
                      <a:cubicBezTo>
                        <a:pt x="3" y="9"/>
                        <a:pt x="0" y="2"/>
                        <a:pt x="0" y="0"/>
                      </a:cubicBezTo>
                      <a:cubicBezTo>
                        <a:pt x="4" y="2"/>
                        <a:pt x="7" y="3"/>
                        <a:pt x="7" y="6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 extrusionH="50800">
                  <a:bevelT w="6350"/>
                </a:sp3d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288" name="Freeform 13"/>
                <p:cNvSpPr>
                  <a:spLocks/>
                </p:cNvSpPr>
                <p:nvPr/>
              </p:nvSpPr>
              <p:spPr bwMode="auto">
                <a:xfrm>
                  <a:off x="7061200" y="3036888"/>
                  <a:ext cx="20638" cy="9525"/>
                </a:xfrm>
                <a:custGeom>
                  <a:avLst/>
                  <a:gdLst/>
                  <a:ahLst/>
                  <a:cxnLst>
                    <a:cxn ang="0">
                      <a:pos x="15" y="6"/>
                    </a:cxn>
                    <a:cxn ang="0">
                      <a:pos x="12" y="7"/>
                    </a:cxn>
                    <a:cxn ang="0">
                      <a:pos x="0" y="0"/>
                    </a:cxn>
                    <a:cxn ang="0">
                      <a:pos x="15" y="6"/>
                    </a:cxn>
                  </a:cxnLst>
                  <a:rect l="0" t="0" r="r" b="b"/>
                  <a:pathLst>
                    <a:path w="15" h="7">
                      <a:moveTo>
                        <a:pt x="15" y="6"/>
                      </a:moveTo>
                      <a:cubicBezTo>
                        <a:pt x="14" y="6"/>
                        <a:pt x="13" y="7"/>
                        <a:pt x="12" y="7"/>
                      </a:cubicBezTo>
                      <a:cubicBezTo>
                        <a:pt x="7" y="7"/>
                        <a:pt x="0" y="5"/>
                        <a:pt x="0" y="0"/>
                      </a:cubicBezTo>
                      <a:cubicBezTo>
                        <a:pt x="7" y="0"/>
                        <a:pt x="11" y="1"/>
                        <a:pt x="15" y="6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 extrusionH="50800">
                  <a:bevelT w="6350"/>
                </a:sp3d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289" name="Freeform 14"/>
                <p:cNvSpPr>
                  <a:spLocks/>
                </p:cNvSpPr>
                <p:nvPr/>
              </p:nvSpPr>
              <p:spPr bwMode="auto">
                <a:xfrm>
                  <a:off x="7064375" y="3013075"/>
                  <a:ext cx="17463" cy="19050"/>
                </a:xfrm>
                <a:custGeom>
                  <a:avLst/>
                  <a:gdLst/>
                  <a:ahLst/>
                  <a:cxnLst>
                    <a:cxn ang="0">
                      <a:pos x="13" y="14"/>
                    </a:cxn>
                    <a:cxn ang="0">
                      <a:pos x="0" y="0"/>
                    </a:cxn>
                    <a:cxn ang="0">
                      <a:pos x="13" y="14"/>
                    </a:cxn>
                  </a:cxnLst>
                  <a:rect l="0" t="0" r="r" b="b"/>
                  <a:pathLst>
                    <a:path w="13" h="14">
                      <a:moveTo>
                        <a:pt x="13" y="14"/>
                      </a:moveTo>
                      <a:cubicBezTo>
                        <a:pt x="9" y="14"/>
                        <a:pt x="1" y="3"/>
                        <a:pt x="0" y="0"/>
                      </a:cubicBezTo>
                      <a:cubicBezTo>
                        <a:pt x="6" y="3"/>
                        <a:pt x="11" y="7"/>
                        <a:pt x="13" y="14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 extrusionH="50800">
                  <a:bevelT w="6350"/>
                </a:sp3d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290" name="Freeform 15"/>
                <p:cNvSpPr>
                  <a:spLocks/>
                </p:cNvSpPr>
                <p:nvPr/>
              </p:nvSpPr>
              <p:spPr bwMode="auto">
                <a:xfrm>
                  <a:off x="7027863" y="2998788"/>
                  <a:ext cx="23813" cy="14288"/>
                </a:xfrm>
                <a:custGeom>
                  <a:avLst/>
                  <a:gdLst/>
                  <a:ahLst/>
                  <a:cxnLst>
                    <a:cxn ang="0">
                      <a:pos x="2" y="0"/>
                    </a:cxn>
                    <a:cxn ang="0">
                      <a:pos x="17" y="9"/>
                    </a:cxn>
                    <a:cxn ang="0">
                      <a:pos x="14" y="10"/>
                    </a:cxn>
                    <a:cxn ang="0">
                      <a:pos x="0" y="1"/>
                    </a:cxn>
                    <a:cxn ang="0">
                      <a:pos x="1" y="1"/>
                    </a:cxn>
                    <a:cxn ang="0">
                      <a:pos x="2" y="0"/>
                    </a:cxn>
                  </a:cxnLst>
                  <a:rect l="0" t="0" r="r" b="b"/>
                  <a:pathLst>
                    <a:path w="17" h="10">
                      <a:moveTo>
                        <a:pt x="2" y="0"/>
                      </a:moveTo>
                      <a:cubicBezTo>
                        <a:pt x="6" y="2"/>
                        <a:pt x="15" y="5"/>
                        <a:pt x="17" y="9"/>
                      </a:cubicBezTo>
                      <a:cubicBezTo>
                        <a:pt x="17" y="9"/>
                        <a:pt x="15" y="10"/>
                        <a:pt x="14" y="10"/>
                      </a:cubicBezTo>
                      <a:cubicBezTo>
                        <a:pt x="10" y="10"/>
                        <a:pt x="0" y="6"/>
                        <a:pt x="0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lnTo>
                        <a:pt x="2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 extrusionH="50800">
                  <a:bevelT w="6350"/>
                </a:sp3d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291" name="Freeform 16"/>
                <p:cNvSpPr>
                  <a:spLocks/>
                </p:cNvSpPr>
                <p:nvPr/>
              </p:nvSpPr>
              <p:spPr bwMode="auto">
                <a:xfrm>
                  <a:off x="7002463" y="2984500"/>
                  <a:ext cx="14288" cy="793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1" y="6"/>
                    </a:cxn>
                    <a:cxn ang="0">
                      <a:pos x="7" y="6"/>
                    </a:cxn>
                    <a:cxn ang="0">
                      <a:pos x="0" y="2"/>
                    </a:cxn>
                    <a:cxn ang="0">
                      <a:pos x="3" y="1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1" h="6">
                      <a:moveTo>
                        <a:pt x="0" y="0"/>
                      </a:moveTo>
                      <a:cubicBezTo>
                        <a:pt x="5" y="3"/>
                        <a:pt x="8" y="2"/>
                        <a:pt x="11" y="6"/>
                      </a:cubicBezTo>
                      <a:cubicBezTo>
                        <a:pt x="7" y="6"/>
                        <a:pt x="7" y="6"/>
                        <a:pt x="7" y="6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" y="2"/>
                        <a:pt x="3" y="2"/>
                        <a:pt x="3" y="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 extrusionH="50800">
                  <a:bevelT w="6350"/>
                </a:sp3d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292" name="Freeform 17"/>
                <p:cNvSpPr>
                  <a:spLocks/>
                </p:cNvSpPr>
                <p:nvPr/>
              </p:nvSpPr>
              <p:spPr bwMode="auto">
                <a:xfrm>
                  <a:off x="6800850" y="3594100"/>
                  <a:ext cx="63500" cy="65088"/>
                </a:xfrm>
                <a:custGeom>
                  <a:avLst/>
                  <a:gdLst/>
                  <a:ahLst/>
                  <a:cxnLst>
                    <a:cxn ang="0">
                      <a:pos x="24" y="7"/>
                    </a:cxn>
                    <a:cxn ang="0">
                      <a:pos x="43" y="3"/>
                    </a:cxn>
                    <a:cxn ang="0">
                      <a:pos x="48" y="16"/>
                    </a:cxn>
                    <a:cxn ang="0">
                      <a:pos x="27" y="49"/>
                    </a:cxn>
                    <a:cxn ang="0">
                      <a:pos x="0" y="7"/>
                    </a:cxn>
                    <a:cxn ang="0">
                      <a:pos x="24" y="7"/>
                    </a:cxn>
                  </a:cxnLst>
                  <a:rect l="0" t="0" r="r" b="b"/>
                  <a:pathLst>
                    <a:path w="48" h="49">
                      <a:moveTo>
                        <a:pt x="24" y="7"/>
                      </a:moveTo>
                      <a:cubicBezTo>
                        <a:pt x="30" y="7"/>
                        <a:pt x="37" y="5"/>
                        <a:pt x="43" y="3"/>
                      </a:cubicBezTo>
                      <a:cubicBezTo>
                        <a:pt x="45" y="8"/>
                        <a:pt x="48" y="11"/>
                        <a:pt x="48" y="16"/>
                      </a:cubicBezTo>
                      <a:cubicBezTo>
                        <a:pt x="48" y="26"/>
                        <a:pt x="36" y="49"/>
                        <a:pt x="27" y="49"/>
                      </a:cubicBezTo>
                      <a:cubicBezTo>
                        <a:pt x="14" y="49"/>
                        <a:pt x="0" y="16"/>
                        <a:pt x="0" y="7"/>
                      </a:cubicBezTo>
                      <a:cubicBezTo>
                        <a:pt x="0" y="0"/>
                        <a:pt x="24" y="7"/>
                        <a:pt x="24" y="7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 extrusionH="50800">
                  <a:bevelT w="6350"/>
                </a:sp3d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293" name="Freeform 18"/>
                <p:cNvSpPr>
                  <a:spLocks/>
                </p:cNvSpPr>
                <p:nvPr/>
              </p:nvSpPr>
              <p:spPr bwMode="auto">
                <a:xfrm>
                  <a:off x="6275388" y="3057525"/>
                  <a:ext cx="676275" cy="509588"/>
                </a:xfrm>
                <a:custGeom>
                  <a:avLst/>
                  <a:gdLst/>
                  <a:ahLst/>
                  <a:cxnLst>
                    <a:cxn ang="0">
                      <a:pos x="508" y="232"/>
                    </a:cxn>
                    <a:cxn ang="0">
                      <a:pos x="501" y="272"/>
                    </a:cxn>
                    <a:cxn ang="0">
                      <a:pos x="478" y="312"/>
                    </a:cxn>
                    <a:cxn ang="0">
                      <a:pos x="465" y="351"/>
                    </a:cxn>
                    <a:cxn ang="0">
                      <a:pos x="398" y="370"/>
                    </a:cxn>
                    <a:cxn ang="0">
                      <a:pos x="335" y="350"/>
                    </a:cxn>
                    <a:cxn ang="0">
                      <a:pos x="329" y="330"/>
                    </a:cxn>
                    <a:cxn ang="0">
                      <a:pos x="314" y="333"/>
                    </a:cxn>
                    <a:cxn ang="0">
                      <a:pos x="313" y="315"/>
                    </a:cxn>
                    <a:cxn ang="0">
                      <a:pos x="301" y="329"/>
                    </a:cxn>
                    <a:cxn ang="0">
                      <a:pos x="310" y="292"/>
                    </a:cxn>
                    <a:cxn ang="0">
                      <a:pos x="278" y="315"/>
                    </a:cxn>
                    <a:cxn ang="0">
                      <a:pos x="214" y="276"/>
                    </a:cxn>
                    <a:cxn ang="0">
                      <a:pos x="131" y="308"/>
                    </a:cxn>
                    <a:cxn ang="0">
                      <a:pos x="93" y="311"/>
                    </a:cxn>
                    <a:cxn ang="0">
                      <a:pos x="22" y="310"/>
                    </a:cxn>
                    <a:cxn ang="0">
                      <a:pos x="23" y="262"/>
                    </a:cxn>
                    <a:cxn ang="0">
                      <a:pos x="2" y="204"/>
                    </a:cxn>
                    <a:cxn ang="0">
                      <a:pos x="9" y="204"/>
                    </a:cxn>
                    <a:cxn ang="0">
                      <a:pos x="3" y="176"/>
                    </a:cxn>
                    <a:cxn ang="0">
                      <a:pos x="8" y="145"/>
                    </a:cxn>
                    <a:cxn ang="0">
                      <a:pos x="32" y="132"/>
                    </a:cxn>
                    <a:cxn ang="0">
                      <a:pos x="114" y="95"/>
                    </a:cxn>
                    <a:cxn ang="0">
                      <a:pos x="119" y="76"/>
                    </a:cxn>
                    <a:cxn ang="0">
                      <a:pos x="131" y="71"/>
                    </a:cxn>
                    <a:cxn ang="0">
                      <a:pos x="150" y="50"/>
                    </a:cxn>
                    <a:cxn ang="0">
                      <a:pos x="187" y="58"/>
                    </a:cxn>
                    <a:cxn ang="0">
                      <a:pos x="203" y="56"/>
                    </a:cxn>
                    <a:cxn ang="0">
                      <a:pos x="211" y="30"/>
                    </a:cxn>
                    <a:cxn ang="0">
                      <a:pos x="244" y="17"/>
                    </a:cxn>
                    <a:cxn ang="0">
                      <a:pos x="276" y="19"/>
                    </a:cxn>
                    <a:cxn ang="0">
                      <a:pos x="297" y="23"/>
                    </a:cxn>
                    <a:cxn ang="0">
                      <a:pos x="281" y="54"/>
                    </a:cxn>
                    <a:cxn ang="0">
                      <a:pos x="295" y="68"/>
                    </a:cxn>
                    <a:cxn ang="0">
                      <a:pos x="341" y="90"/>
                    </a:cxn>
                    <a:cxn ang="0">
                      <a:pos x="359" y="15"/>
                    </a:cxn>
                    <a:cxn ang="0">
                      <a:pos x="381" y="28"/>
                    </a:cxn>
                    <a:cxn ang="0">
                      <a:pos x="400" y="50"/>
                    </a:cxn>
                    <a:cxn ang="0">
                      <a:pos x="419" y="104"/>
                    </a:cxn>
                    <a:cxn ang="0">
                      <a:pos x="457" y="146"/>
                    </a:cxn>
                    <a:cxn ang="0">
                      <a:pos x="497" y="185"/>
                    </a:cxn>
                  </a:cxnLst>
                  <a:rect l="0" t="0" r="r" b="b"/>
                  <a:pathLst>
                    <a:path w="508" h="383">
                      <a:moveTo>
                        <a:pt x="496" y="186"/>
                      </a:moveTo>
                      <a:cubicBezTo>
                        <a:pt x="503" y="195"/>
                        <a:pt x="508" y="219"/>
                        <a:pt x="508" y="232"/>
                      </a:cubicBezTo>
                      <a:cubicBezTo>
                        <a:pt x="508" y="242"/>
                        <a:pt x="505" y="256"/>
                        <a:pt x="501" y="260"/>
                      </a:cubicBezTo>
                      <a:cubicBezTo>
                        <a:pt x="501" y="272"/>
                        <a:pt x="501" y="272"/>
                        <a:pt x="501" y="272"/>
                      </a:cubicBezTo>
                      <a:cubicBezTo>
                        <a:pt x="499" y="276"/>
                        <a:pt x="500" y="277"/>
                        <a:pt x="498" y="281"/>
                      </a:cubicBezTo>
                      <a:cubicBezTo>
                        <a:pt x="490" y="293"/>
                        <a:pt x="482" y="298"/>
                        <a:pt x="478" y="312"/>
                      </a:cubicBezTo>
                      <a:cubicBezTo>
                        <a:pt x="474" y="322"/>
                        <a:pt x="465" y="336"/>
                        <a:pt x="465" y="352"/>
                      </a:cubicBezTo>
                      <a:cubicBezTo>
                        <a:pt x="465" y="351"/>
                        <a:pt x="465" y="351"/>
                        <a:pt x="465" y="351"/>
                      </a:cubicBezTo>
                      <a:cubicBezTo>
                        <a:pt x="460" y="371"/>
                        <a:pt x="424" y="362"/>
                        <a:pt x="420" y="383"/>
                      </a:cubicBezTo>
                      <a:cubicBezTo>
                        <a:pt x="417" y="382"/>
                        <a:pt x="399" y="372"/>
                        <a:pt x="398" y="370"/>
                      </a:cubicBezTo>
                      <a:cubicBezTo>
                        <a:pt x="388" y="371"/>
                        <a:pt x="392" y="379"/>
                        <a:pt x="381" y="379"/>
                      </a:cubicBezTo>
                      <a:cubicBezTo>
                        <a:pt x="363" y="379"/>
                        <a:pt x="335" y="368"/>
                        <a:pt x="335" y="350"/>
                      </a:cubicBezTo>
                      <a:cubicBezTo>
                        <a:pt x="335" y="343"/>
                        <a:pt x="329" y="338"/>
                        <a:pt x="329" y="332"/>
                      </a:cubicBezTo>
                      <a:cubicBezTo>
                        <a:pt x="329" y="332"/>
                        <a:pt x="329" y="330"/>
                        <a:pt x="329" y="330"/>
                      </a:cubicBezTo>
                      <a:cubicBezTo>
                        <a:pt x="325" y="332"/>
                        <a:pt x="323" y="332"/>
                        <a:pt x="320" y="333"/>
                      </a:cubicBezTo>
                      <a:cubicBezTo>
                        <a:pt x="314" y="333"/>
                        <a:pt x="314" y="333"/>
                        <a:pt x="314" y="333"/>
                      </a:cubicBezTo>
                      <a:cubicBezTo>
                        <a:pt x="316" y="330"/>
                        <a:pt x="318" y="328"/>
                        <a:pt x="318" y="323"/>
                      </a:cubicBezTo>
                      <a:cubicBezTo>
                        <a:pt x="318" y="318"/>
                        <a:pt x="315" y="316"/>
                        <a:pt x="313" y="315"/>
                      </a:cubicBezTo>
                      <a:cubicBezTo>
                        <a:pt x="313" y="316"/>
                        <a:pt x="312" y="318"/>
                        <a:pt x="312" y="319"/>
                      </a:cubicBezTo>
                      <a:cubicBezTo>
                        <a:pt x="308" y="321"/>
                        <a:pt x="308" y="329"/>
                        <a:pt x="301" y="329"/>
                      </a:cubicBezTo>
                      <a:cubicBezTo>
                        <a:pt x="299" y="329"/>
                        <a:pt x="297" y="326"/>
                        <a:pt x="297" y="324"/>
                      </a:cubicBezTo>
                      <a:cubicBezTo>
                        <a:pt x="308" y="322"/>
                        <a:pt x="310" y="299"/>
                        <a:pt x="310" y="292"/>
                      </a:cubicBezTo>
                      <a:cubicBezTo>
                        <a:pt x="302" y="300"/>
                        <a:pt x="291" y="323"/>
                        <a:pt x="281" y="323"/>
                      </a:cubicBezTo>
                      <a:cubicBezTo>
                        <a:pt x="276" y="323"/>
                        <a:pt x="278" y="315"/>
                        <a:pt x="278" y="315"/>
                      </a:cubicBezTo>
                      <a:cubicBezTo>
                        <a:pt x="275" y="315"/>
                        <a:pt x="265" y="294"/>
                        <a:pt x="262" y="289"/>
                      </a:cubicBezTo>
                      <a:cubicBezTo>
                        <a:pt x="254" y="280"/>
                        <a:pt x="228" y="276"/>
                        <a:pt x="214" y="276"/>
                      </a:cubicBezTo>
                      <a:cubicBezTo>
                        <a:pt x="198" y="276"/>
                        <a:pt x="195" y="283"/>
                        <a:pt x="185" y="286"/>
                      </a:cubicBezTo>
                      <a:cubicBezTo>
                        <a:pt x="163" y="293"/>
                        <a:pt x="135" y="285"/>
                        <a:pt x="131" y="308"/>
                      </a:cubicBezTo>
                      <a:cubicBezTo>
                        <a:pt x="122" y="309"/>
                        <a:pt x="115" y="311"/>
                        <a:pt x="105" y="311"/>
                      </a:cubicBezTo>
                      <a:cubicBezTo>
                        <a:pt x="98" y="307"/>
                        <a:pt x="98" y="311"/>
                        <a:pt x="93" y="311"/>
                      </a:cubicBezTo>
                      <a:cubicBezTo>
                        <a:pt x="77" y="311"/>
                        <a:pt x="71" y="326"/>
                        <a:pt x="51" y="326"/>
                      </a:cubicBezTo>
                      <a:cubicBezTo>
                        <a:pt x="43" y="326"/>
                        <a:pt x="22" y="316"/>
                        <a:pt x="22" y="310"/>
                      </a:cubicBezTo>
                      <a:cubicBezTo>
                        <a:pt x="22" y="303"/>
                        <a:pt x="32" y="300"/>
                        <a:pt x="32" y="290"/>
                      </a:cubicBezTo>
                      <a:cubicBezTo>
                        <a:pt x="32" y="277"/>
                        <a:pt x="26" y="270"/>
                        <a:pt x="23" y="262"/>
                      </a:cubicBezTo>
                      <a:cubicBezTo>
                        <a:pt x="18" y="243"/>
                        <a:pt x="17" y="237"/>
                        <a:pt x="11" y="220"/>
                      </a:cubicBezTo>
                      <a:cubicBezTo>
                        <a:pt x="9" y="213"/>
                        <a:pt x="0" y="211"/>
                        <a:pt x="2" y="204"/>
                      </a:cubicBezTo>
                      <a:cubicBezTo>
                        <a:pt x="3" y="202"/>
                        <a:pt x="3" y="201"/>
                        <a:pt x="5" y="198"/>
                      </a:cubicBezTo>
                      <a:cubicBezTo>
                        <a:pt x="6" y="201"/>
                        <a:pt x="7" y="203"/>
                        <a:pt x="9" y="204"/>
                      </a:cubicBezTo>
                      <a:cubicBezTo>
                        <a:pt x="10" y="202"/>
                        <a:pt x="9" y="201"/>
                        <a:pt x="9" y="198"/>
                      </a:cubicBezTo>
                      <a:cubicBezTo>
                        <a:pt x="9" y="192"/>
                        <a:pt x="3" y="187"/>
                        <a:pt x="3" y="176"/>
                      </a:cubicBezTo>
                      <a:cubicBezTo>
                        <a:pt x="3" y="162"/>
                        <a:pt x="3" y="161"/>
                        <a:pt x="3" y="150"/>
                      </a:cubicBezTo>
                      <a:cubicBezTo>
                        <a:pt x="3" y="146"/>
                        <a:pt x="7" y="146"/>
                        <a:pt x="8" y="145"/>
                      </a:cubicBezTo>
                      <a:cubicBezTo>
                        <a:pt x="9" y="146"/>
                        <a:pt x="9" y="148"/>
                        <a:pt x="9" y="149"/>
                      </a:cubicBezTo>
                      <a:cubicBezTo>
                        <a:pt x="17" y="148"/>
                        <a:pt x="27" y="137"/>
                        <a:pt x="32" y="132"/>
                      </a:cubicBezTo>
                      <a:cubicBezTo>
                        <a:pt x="37" y="127"/>
                        <a:pt x="53" y="126"/>
                        <a:pt x="62" y="125"/>
                      </a:cubicBezTo>
                      <a:cubicBezTo>
                        <a:pt x="78" y="122"/>
                        <a:pt x="114" y="110"/>
                        <a:pt x="114" y="95"/>
                      </a:cubicBezTo>
                      <a:cubicBezTo>
                        <a:pt x="114" y="92"/>
                        <a:pt x="114" y="90"/>
                        <a:pt x="114" y="87"/>
                      </a:cubicBezTo>
                      <a:cubicBezTo>
                        <a:pt x="114" y="83"/>
                        <a:pt x="115" y="79"/>
                        <a:pt x="119" y="76"/>
                      </a:cubicBezTo>
                      <a:cubicBezTo>
                        <a:pt x="122" y="80"/>
                        <a:pt x="124" y="82"/>
                        <a:pt x="126" y="85"/>
                      </a:cubicBezTo>
                      <a:cubicBezTo>
                        <a:pt x="131" y="82"/>
                        <a:pt x="129" y="75"/>
                        <a:pt x="131" y="71"/>
                      </a:cubicBezTo>
                      <a:cubicBezTo>
                        <a:pt x="134" y="72"/>
                        <a:pt x="137" y="74"/>
                        <a:pt x="140" y="74"/>
                      </a:cubicBezTo>
                      <a:cubicBezTo>
                        <a:pt x="140" y="62"/>
                        <a:pt x="149" y="60"/>
                        <a:pt x="150" y="50"/>
                      </a:cubicBezTo>
                      <a:cubicBezTo>
                        <a:pt x="162" y="50"/>
                        <a:pt x="164" y="41"/>
                        <a:pt x="173" y="41"/>
                      </a:cubicBezTo>
                      <a:cubicBezTo>
                        <a:pt x="181" y="41"/>
                        <a:pt x="186" y="50"/>
                        <a:pt x="187" y="58"/>
                      </a:cubicBezTo>
                      <a:cubicBezTo>
                        <a:pt x="189" y="55"/>
                        <a:pt x="192" y="53"/>
                        <a:pt x="196" y="53"/>
                      </a:cubicBezTo>
                      <a:cubicBezTo>
                        <a:pt x="198" y="53"/>
                        <a:pt x="202" y="56"/>
                        <a:pt x="203" y="56"/>
                      </a:cubicBezTo>
                      <a:cubicBezTo>
                        <a:pt x="205" y="52"/>
                        <a:pt x="204" y="49"/>
                        <a:pt x="204" y="45"/>
                      </a:cubicBezTo>
                      <a:cubicBezTo>
                        <a:pt x="204" y="39"/>
                        <a:pt x="211" y="36"/>
                        <a:pt x="211" y="30"/>
                      </a:cubicBezTo>
                      <a:cubicBezTo>
                        <a:pt x="211" y="24"/>
                        <a:pt x="228" y="20"/>
                        <a:pt x="236" y="20"/>
                      </a:cubicBezTo>
                      <a:cubicBezTo>
                        <a:pt x="239" y="20"/>
                        <a:pt x="243" y="17"/>
                        <a:pt x="244" y="17"/>
                      </a:cubicBezTo>
                      <a:cubicBezTo>
                        <a:pt x="241" y="13"/>
                        <a:pt x="237" y="11"/>
                        <a:pt x="236" y="7"/>
                      </a:cubicBezTo>
                      <a:cubicBezTo>
                        <a:pt x="251" y="13"/>
                        <a:pt x="260" y="19"/>
                        <a:pt x="276" y="19"/>
                      </a:cubicBezTo>
                      <a:cubicBezTo>
                        <a:pt x="281" y="19"/>
                        <a:pt x="283" y="15"/>
                        <a:pt x="288" y="15"/>
                      </a:cubicBezTo>
                      <a:cubicBezTo>
                        <a:pt x="291" y="15"/>
                        <a:pt x="297" y="20"/>
                        <a:pt x="297" y="23"/>
                      </a:cubicBezTo>
                      <a:cubicBezTo>
                        <a:pt x="297" y="29"/>
                        <a:pt x="290" y="30"/>
                        <a:pt x="287" y="32"/>
                      </a:cubicBezTo>
                      <a:cubicBezTo>
                        <a:pt x="281" y="54"/>
                        <a:pt x="281" y="54"/>
                        <a:pt x="281" y="54"/>
                      </a:cubicBezTo>
                      <a:cubicBezTo>
                        <a:pt x="281" y="58"/>
                        <a:pt x="288" y="57"/>
                        <a:pt x="290" y="59"/>
                      </a:cubicBezTo>
                      <a:cubicBezTo>
                        <a:pt x="293" y="60"/>
                        <a:pt x="293" y="67"/>
                        <a:pt x="295" y="68"/>
                      </a:cubicBezTo>
                      <a:cubicBezTo>
                        <a:pt x="306" y="72"/>
                        <a:pt x="313" y="74"/>
                        <a:pt x="324" y="79"/>
                      </a:cubicBezTo>
                      <a:cubicBezTo>
                        <a:pt x="330" y="81"/>
                        <a:pt x="333" y="90"/>
                        <a:pt x="341" y="90"/>
                      </a:cubicBezTo>
                      <a:cubicBezTo>
                        <a:pt x="355" y="90"/>
                        <a:pt x="357" y="64"/>
                        <a:pt x="359" y="54"/>
                      </a:cubicBezTo>
                      <a:cubicBezTo>
                        <a:pt x="359" y="15"/>
                        <a:pt x="359" y="15"/>
                        <a:pt x="359" y="15"/>
                      </a:cubicBezTo>
                      <a:cubicBezTo>
                        <a:pt x="366" y="9"/>
                        <a:pt x="364" y="4"/>
                        <a:pt x="372" y="0"/>
                      </a:cubicBezTo>
                      <a:cubicBezTo>
                        <a:pt x="373" y="11"/>
                        <a:pt x="379" y="19"/>
                        <a:pt x="381" y="28"/>
                      </a:cubicBezTo>
                      <a:cubicBezTo>
                        <a:pt x="383" y="34"/>
                        <a:pt x="381" y="42"/>
                        <a:pt x="386" y="45"/>
                      </a:cubicBezTo>
                      <a:cubicBezTo>
                        <a:pt x="390" y="47"/>
                        <a:pt x="399" y="49"/>
                        <a:pt x="400" y="50"/>
                      </a:cubicBezTo>
                      <a:cubicBezTo>
                        <a:pt x="406" y="54"/>
                        <a:pt x="406" y="68"/>
                        <a:pt x="408" y="75"/>
                      </a:cubicBezTo>
                      <a:cubicBezTo>
                        <a:pt x="412" y="87"/>
                        <a:pt x="415" y="93"/>
                        <a:pt x="419" y="104"/>
                      </a:cubicBezTo>
                      <a:cubicBezTo>
                        <a:pt x="422" y="114"/>
                        <a:pt x="441" y="118"/>
                        <a:pt x="449" y="126"/>
                      </a:cubicBezTo>
                      <a:cubicBezTo>
                        <a:pt x="454" y="131"/>
                        <a:pt x="455" y="139"/>
                        <a:pt x="457" y="146"/>
                      </a:cubicBezTo>
                      <a:cubicBezTo>
                        <a:pt x="459" y="151"/>
                        <a:pt x="466" y="151"/>
                        <a:pt x="471" y="151"/>
                      </a:cubicBezTo>
                      <a:cubicBezTo>
                        <a:pt x="471" y="169"/>
                        <a:pt x="488" y="176"/>
                        <a:pt x="497" y="185"/>
                      </a:cubicBezTo>
                      <a:lnTo>
                        <a:pt x="496" y="18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 extrusionH="50800">
                  <a:bevelT w="6350"/>
                </a:sp3d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294" name="Freeform 19"/>
                <p:cNvSpPr>
                  <a:spLocks/>
                </p:cNvSpPr>
                <p:nvPr/>
              </p:nvSpPr>
              <p:spPr bwMode="auto">
                <a:xfrm>
                  <a:off x="7043738" y="3598863"/>
                  <a:ext cx="127000" cy="125413"/>
                </a:xfrm>
                <a:custGeom>
                  <a:avLst/>
                  <a:gdLst/>
                  <a:ahLst/>
                  <a:cxnLst>
                    <a:cxn ang="0">
                      <a:pos x="58" y="26"/>
                    </a:cxn>
                    <a:cxn ang="0">
                      <a:pos x="59" y="22"/>
                    </a:cxn>
                    <a:cxn ang="0">
                      <a:pos x="67" y="17"/>
                    </a:cxn>
                    <a:cxn ang="0">
                      <a:pos x="67" y="14"/>
                    </a:cxn>
                    <a:cxn ang="0">
                      <a:pos x="78" y="0"/>
                    </a:cxn>
                    <a:cxn ang="0">
                      <a:pos x="81" y="4"/>
                    </a:cxn>
                    <a:cxn ang="0">
                      <a:pos x="83" y="10"/>
                    </a:cxn>
                    <a:cxn ang="0">
                      <a:pos x="90" y="6"/>
                    </a:cxn>
                    <a:cxn ang="0">
                      <a:pos x="94" y="8"/>
                    </a:cxn>
                    <a:cxn ang="0">
                      <a:pos x="96" y="15"/>
                    </a:cxn>
                    <a:cxn ang="0">
                      <a:pos x="79" y="37"/>
                    </a:cxn>
                    <a:cxn ang="0">
                      <a:pos x="79" y="50"/>
                    </a:cxn>
                    <a:cxn ang="0">
                      <a:pos x="63" y="53"/>
                    </a:cxn>
                    <a:cxn ang="0">
                      <a:pos x="49" y="84"/>
                    </a:cxn>
                    <a:cxn ang="0">
                      <a:pos x="32" y="94"/>
                    </a:cxn>
                    <a:cxn ang="0">
                      <a:pos x="23" y="92"/>
                    </a:cxn>
                    <a:cxn ang="0">
                      <a:pos x="3" y="83"/>
                    </a:cxn>
                    <a:cxn ang="0">
                      <a:pos x="0" y="81"/>
                    </a:cxn>
                    <a:cxn ang="0">
                      <a:pos x="18" y="57"/>
                    </a:cxn>
                    <a:cxn ang="0">
                      <a:pos x="25" y="51"/>
                    </a:cxn>
                    <a:cxn ang="0">
                      <a:pos x="50" y="37"/>
                    </a:cxn>
                    <a:cxn ang="0">
                      <a:pos x="58" y="26"/>
                    </a:cxn>
                  </a:cxnLst>
                  <a:rect l="0" t="0" r="r" b="b"/>
                  <a:pathLst>
                    <a:path w="96" h="94">
                      <a:moveTo>
                        <a:pt x="58" y="26"/>
                      </a:moveTo>
                      <a:cubicBezTo>
                        <a:pt x="58" y="26"/>
                        <a:pt x="58" y="23"/>
                        <a:pt x="59" y="22"/>
                      </a:cubicBezTo>
                      <a:cubicBezTo>
                        <a:pt x="60" y="18"/>
                        <a:pt x="63" y="17"/>
                        <a:pt x="67" y="17"/>
                      </a:cubicBezTo>
                      <a:cubicBezTo>
                        <a:pt x="67" y="16"/>
                        <a:pt x="67" y="15"/>
                        <a:pt x="67" y="14"/>
                      </a:cubicBezTo>
                      <a:cubicBezTo>
                        <a:pt x="67" y="8"/>
                        <a:pt x="74" y="2"/>
                        <a:pt x="78" y="0"/>
                      </a:cubicBezTo>
                      <a:cubicBezTo>
                        <a:pt x="78" y="3"/>
                        <a:pt x="79" y="4"/>
                        <a:pt x="81" y="4"/>
                      </a:cubicBezTo>
                      <a:cubicBezTo>
                        <a:pt x="81" y="7"/>
                        <a:pt x="80" y="10"/>
                        <a:pt x="83" y="10"/>
                      </a:cubicBezTo>
                      <a:cubicBezTo>
                        <a:pt x="86" y="10"/>
                        <a:pt x="88" y="7"/>
                        <a:pt x="90" y="6"/>
                      </a:cubicBezTo>
                      <a:cubicBezTo>
                        <a:pt x="91" y="8"/>
                        <a:pt x="92" y="8"/>
                        <a:pt x="94" y="8"/>
                      </a:cubicBezTo>
                      <a:cubicBezTo>
                        <a:pt x="94" y="12"/>
                        <a:pt x="94" y="14"/>
                        <a:pt x="96" y="15"/>
                      </a:cubicBezTo>
                      <a:cubicBezTo>
                        <a:pt x="95" y="21"/>
                        <a:pt x="86" y="37"/>
                        <a:pt x="79" y="37"/>
                      </a:cubicBezTo>
                      <a:cubicBezTo>
                        <a:pt x="78" y="43"/>
                        <a:pt x="80" y="45"/>
                        <a:pt x="79" y="50"/>
                      </a:cubicBezTo>
                      <a:cubicBezTo>
                        <a:pt x="77" y="50"/>
                        <a:pt x="66" y="53"/>
                        <a:pt x="63" y="53"/>
                      </a:cubicBezTo>
                      <a:cubicBezTo>
                        <a:pt x="61" y="58"/>
                        <a:pt x="49" y="84"/>
                        <a:pt x="49" y="84"/>
                      </a:cubicBezTo>
                      <a:cubicBezTo>
                        <a:pt x="45" y="88"/>
                        <a:pt x="37" y="94"/>
                        <a:pt x="32" y="94"/>
                      </a:cubicBezTo>
                      <a:cubicBezTo>
                        <a:pt x="30" y="94"/>
                        <a:pt x="25" y="92"/>
                        <a:pt x="23" y="92"/>
                      </a:cubicBezTo>
                      <a:cubicBezTo>
                        <a:pt x="20" y="92"/>
                        <a:pt x="3" y="85"/>
                        <a:pt x="3" y="83"/>
                      </a:cubicBezTo>
                      <a:cubicBezTo>
                        <a:pt x="2" y="83"/>
                        <a:pt x="0" y="82"/>
                        <a:pt x="0" y="81"/>
                      </a:cubicBezTo>
                      <a:cubicBezTo>
                        <a:pt x="0" y="70"/>
                        <a:pt x="14" y="64"/>
                        <a:pt x="18" y="57"/>
                      </a:cubicBezTo>
                      <a:cubicBezTo>
                        <a:pt x="20" y="54"/>
                        <a:pt x="22" y="51"/>
                        <a:pt x="25" y="51"/>
                      </a:cubicBezTo>
                      <a:cubicBezTo>
                        <a:pt x="36" y="51"/>
                        <a:pt x="42" y="40"/>
                        <a:pt x="50" y="37"/>
                      </a:cubicBezTo>
                      <a:cubicBezTo>
                        <a:pt x="52" y="36"/>
                        <a:pt x="58" y="26"/>
                        <a:pt x="58" y="26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 extrusionH="50800">
                  <a:bevelT w="6350"/>
                </a:sp3d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295" name="Freeform 20"/>
                <p:cNvSpPr>
                  <a:spLocks/>
                </p:cNvSpPr>
                <p:nvPr/>
              </p:nvSpPr>
              <p:spPr bwMode="auto">
                <a:xfrm>
                  <a:off x="7148513" y="3476625"/>
                  <a:ext cx="93663" cy="139700"/>
                </a:xfrm>
                <a:custGeom>
                  <a:avLst/>
                  <a:gdLst/>
                  <a:ahLst/>
                  <a:cxnLst>
                    <a:cxn ang="0">
                      <a:pos x="22" y="40"/>
                    </a:cxn>
                    <a:cxn ang="0">
                      <a:pos x="17" y="31"/>
                    </a:cxn>
                    <a:cxn ang="0">
                      <a:pos x="19" y="27"/>
                    </a:cxn>
                    <a:cxn ang="0">
                      <a:pos x="0" y="0"/>
                    </a:cxn>
                    <a:cxn ang="0">
                      <a:pos x="16" y="12"/>
                    </a:cxn>
                    <a:cxn ang="0">
                      <a:pos x="22" y="19"/>
                    </a:cxn>
                    <a:cxn ang="0">
                      <a:pos x="20" y="22"/>
                    </a:cxn>
                    <a:cxn ang="0">
                      <a:pos x="27" y="37"/>
                    </a:cxn>
                    <a:cxn ang="0">
                      <a:pos x="30" y="37"/>
                    </a:cxn>
                    <a:cxn ang="0">
                      <a:pos x="34" y="32"/>
                    </a:cxn>
                    <a:cxn ang="0">
                      <a:pos x="37" y="32"/>
                    </a:cxn>
                    <a:cxn ang="0">
                      <a:pos x="53" y="50"/>
                    </a:cxn>
                    <a:cxn ang="0">
                      <a:pos x="68" y="46"/>
                    </a:cxn>
                    <a:cxn ang="0">
                      <a:pos x="71" y="48"/>
                    </a:cxn>
                    <a:cxn ang="0">
                      <a:pos x="63" y="71"/>
                    </a:cxn>
                    <a:cxn ang="0">
                      <a:pos x="61" y="68"/>
                    </a:cxn>
                    <a:cxn ang="0">
                      <a:pos x="60" y="70"/>
                    </a:cxn>
                    <a:cxn ang="0">
                      <a:pos x="51" y="75"/>
                    </a:cxn>
                    <a:cxn ang="0">
                      <a:pos x="52" y="80"/>
                    </a:cxn>
                    <a:cxn ang="0">
                      <a:pos x="46" y="89"/>
                    </a:cxn>
                    <a:cxn ang="0">
                      <a:pos x="30" y="104"/>
                    </a:cxn>
                    <a:cxn ang="0">
                      <a:pos x="23" y="98"/>
                    </a:cxn>
                    <a:cxn ang="0">
                      <a:pos x="29" y="86"/>
                    </a:cxn>
                    <a:cxn ang="0">
                      <a:pos x="12" y="72"/>
                    </a:cxn>
                    <a:cxn ang="0">
                      <a:pos x="19" y="65"/>
                    </a:cxn>
                    <a:cxn ang="0">
                      <a:pos x="24" y="48"/>
                    </a:cxn>
                    <a:cxn ang="0">
                      <a:pos x="22" y="38"/>
                    </a:cxn>
                    <a:cxn ang="0">
                      <a:pos x="22" y="38"/>
                    </a:cxn>
                    <a:cxn ang="0">
                      <a:pos x="22" y="40"/>
                    </a:cxn>
                  </a:cxnLst>
                  <a:rect l="0" t="0" r="r" b="b"/>
                  <a:pathLst>
                    <a:path w="71" h="104">
                      <a:moveTo>
                        <a:pt x="22" y="40"/>
                      </a:moveTo>
                      <a:cubicBezTo>
                        <a:pt x="21" y="36"/>
                        <a:pt x="17" y="35"/>
                        <a:pt x="17" y="31"/>
                      </a:cubicBezTo>
                      <a:cubicBezTo>
                        <a:pt x="17" y="30"/>
                        <a:pt x="18" y="28"/>
                        <a:pt x="19" y="27"/>
                      </a:cubicBezTo>
                      <a:cubicBezTo>
                        <a:pt x="8" y="25"/>
                        <a:pt x="2" y="11"/>
                        <a:pt x="0" y="0"/>
                      </a:cubicBezTo>
                      <a:cubicBezTo>
                        <a:pt x="4" y="7"/>
                        <a:pt x="12" y="8"/>
                        <a:pt x="16" y="12"/>
                      </a:cubicBezTo>
                      <a:cubicBezTo>
                        <a:pt x="19" y="15"/>
                        <a:pt x="19" y="18"/>
                        <a:pt x="22" y="19"/>
                      </a:cubicBezTo>
                      <a:cubicBezTo>
                        <a:pt x="21" y="21"/>
                        <a:pt x="20" y="21"/>
                        <a:pt x="20" y="22"/>
                      </a:cubicBezTo>
                      <a:cubicBezTo>
                        <a:pt x="20" y="25"/>
                        <a:pt x="25" y="34"/>
                        <a:pt x="27" y="37"/>
                      </a:cubicBezTo>
                      <a:cubicBezTo>
                        <a:pt x="30" y="37"/>
                        <a:pt x="30" y="37"/>
                        <a:pt x="30" y="37"/>
                      </a:cubicBezTo>
                      <a:cubicBezTo>
                        <a:pt x="30" y="34"/>
                        <a:pt x="32" y="32"/>
                        <a:pt x="34" y="32"/>
                      </a:cubicBezTo>
                      <a:cubicBezTo>
                        <a:pt x="35" y="32"/>
                        <a:pt x="36" y="32"/>
                        <a:pt x="37" y="32"/>
                      </a:cubicBezTo>
                      <a:cubicBezTo>
                        <a:pt x="37" y="44"/>
                        <a:pt x="42" y="50"/>
                        <a:pt x="53" y="50"/>
                      </a:cubicBezTo>
                      <a:cubicBezTo>
                        <a:pt x="61" y="50"/>
                        <a:pt x="61" y="46"/>
                        <a:pt x="68" y="46"/>
                      </a:cubicBezTo>
                      <a:cubicBezTo>
                        <a:pt x="69" y="46"/>
                        <a:pt x="71" y="47"/>
                        <a:pt x="71" y="48"/>
                      </a:cubicBezTo>
                      <a:cubicBezTo>
                        <a:pt x="65" y="55"/>
                        <a:pt x="67" y="64"/>
                        <a:pt x="63" y="71"/>
                      </a:cubicBezTo>
                      <a:cubicBezTo>
                        <a:pt x="61" y="68"/>
                        <a:pt x="61" y="68"/>
                        <a:pt x="61" y="68"/>
                      </a:cubicBezTo>
                      <a:cubicBezTo>
                        <a:pt x="60" y="68"/>
                        <a:pt x="60" y="70"/>
                        <a:pt x="60" y="70"/>
                      </a:cubicBezTo>
                      <a:cubicBezTo>
                        <a:pt x="55" y="71"/>
                        <a:pt x="51" y="72"/>
                        <a:pt x="51" y="75"/>
                      </a:cubicBezTo>
                      <a:cubicBezTo>
                        <a:pt x="51" y="77"/>
                        <a:pt x="52" y="78"/>
                        <a:pt x="52" y="80"/>
                      </a:cubicBezTo>
                      <a:cubicBezTo>
                        <a:pt x="52" y="83"/>
                        <a:pt x="47" y="87"/>
                        <a:pt x="46" y="89"/>
                      </a:cubicBezTo>
                      <a:cubicBezTo>
                        <a:pt x="42" y="95"/>
                        <a:pt x="39" y="104"/>
                        <a:pt x="30" y="104"/>
                      </a:cubicBezTo>
                      <a:cubicBezTo>
                        <a:pt x="26" y="104"/>
                        <a:pt x="23" y="102"/>
                        <a:pt x="23" y="98"/>
                      </a:cubicBezTo>
                      <a:cubicBezTo>
                        <a:pt x="23" y="93"/>
                        <a:pt x="29" y="91"/>
                        <a:pt x="29" y="86"/>
                      </a:cubicBezTo>
                      <a:cubicBezTo>
                        <a:pt x="29" y="77"/>
                        <a:pt x="12" y="80"/>
                        <a:pt x="12" y="72"/>
                      </a:cubicBezTo>
                      <a:cubicBezTo>
                        <a:pt x="12" y="68"/>
                        <a:pt x="16" y="67"/>
                        <a:pt x="19" y="65"/>
                      </a:cubicBezTo>
                      <a:cubicBezTo>
                        <a:pt x="23" y="61"/>
                        <a:pt x="24" y="55"/>
                        <a:pt x="24" y="48"/>
                      </a:cubicBezTo>
                      <a:cubicBezTo>
                        <a:pt x="24" y="44"/>
                        <a:pt x="22" y="40"/>
                        <a:pt x="22" y="38"/>
                      </a:cubicBezTo>
                      <a:cubicBezTo>
                        <a:pt x="22" y="38"/>
                        <a:pt x="22" y="38"/>
                        <a:pt x="22" y="38"/>
                      </a:cubicBezTo>
                      <a:lnTo>
                        <a:pt x="22" y="4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 extrusionH="50800">
                  <a:bevelT w="6350"/>
                </a:sp3d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296" name="Freeform 116"/>
                <p:cNvSpPr>
                  <a:spLocks/>
                </p:cNvSpPr>
                <p:nvPr/>
              </p:nvSpPr>
              <p:spPr bwMode="auto">
                <a:xfrm>
                  <a:off x="6856413" y="3582988"/>
                  <a:ext cx="6350" cy="9525"/>
                </a:xfrm>
                <a:custGeom>
                  <a:avLst/>
                  <a:gdLst/>
                  <a:ahLst/>
                  <a:cxnLst>
                    <a:cxn ang="0">
                      <a:pos x="5" y="0"/>
                    </a:cxn>
                    <a:cxn ang="0">
                      <a:pos x="4" y="7"/>
                    </a:cxn>
                    <a:cxn ang="0">
                      <a:pos x="0" y="0"/>
                    </a:cxn>
                    <a:cxn ang="0">
                      <a:pos x="5" y="0"/>
                    </a:cxn>
                  </a:cxnLst>
                  <a:rect l="0" t="0" r="r" b="b"/>
                  <a:pathLst>
                    <a:path w="5" h="7">
                      <a:moveTo>
                        <a:pt x="5" y="0"/>
                      </a:moveTo>
                      <a:cubicBezTo>
                        <a:pt x="5" y="4"/>
                        <a:pt x="4" y="5"/>
                        <a:pt x="4" y="7"/>
                      </a:cubicBezTo>
                      <a:cubicBezTo>
                        <a:pt x="0" y="6"/>
                        <a:pt x="0" y="3"/>
                        <a:pt x="0" y="0"/>
                      </a:cubicBezTo>
                      <a:cubicBezTo>
                        <a:pt x="2" y="0"/>
                        <a:pt x="4" y="0"/>
                        <a:pt x="5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 extrusionH="50800">
                  <a:bevelT w="6350"/>
                </a:sp3d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297" name="Freeform 117"/>
                <p:cNvSpPr>
                  <a:spLocks/>
                </p:cNvSpPr>
                <p:nvPr/>
              </p:nvSpPr>
              <p:spPr bwMode="auto">
                <a:xfrm>
                  <a:off x="6664325" y="3500438"/>
                  <a:ext cx="22225" cy="11113"/>
                </a:xfrm>
                <a:custGeom>
                  <a:avLst/>
                  <a:gdLst/>
                  <a:ahLst/>
                  <a:cxnLst>
                    <a:cxn ang="0">
                      <a:pos x="16" y="4"/>
                    </a:cxn>
                    <a:cxn ang="0">
                      <a:pos x="0" y="4"/>
                    </a:cxn>
                    <a:cxn ang="0">
                      <a:pos x="16" y="4"/>
                    </a:cxn>
                  </a:cxnLst>
                  <a:rect l="0" t="0" r="r" b="b"/>
                  <a:pathLst>
                    <a:path w="16" h="8">
                      <a:moveTo>
                        <a:pt x="16" y="4"/>
                      </a:moveTo>
                      <a:cubicBezTo>
                        <a:pt x="11" y="7"/>
                        <a:pt x="4" y="8"/>
                        <a:pt x="0" y="4"/>
                      </a:cubicBezTo>
                      <a:cubicBezTo>
                        <a:pt x="9" y="0"/>
                        <a:pt x="10" y="0"/>
                        <a:pt x="16" y="4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 extrusionH="50800">
                  <a:bevelT w="6350"/>
                </a:sp3d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298" name="Freeform 118"/>
                <p:cNvSpPr>
                  <a:spLocks/>
                </p:cNvSpPr>
                <p:nvPr/>
              </p:nvSpPr>
              <p:spPr bwMode="auto">
                <a:xfrm>
                  <a:off x="6556375" y="3065463"/>
                  <a:ext cx="22225" cy="9525"/>
                </a:xfrm>
                <a:custGeom>
                  <a:avLst/>
                  <a:gdLst/>
                  <a:ahLst/>
                  <a:cxnLst>
                    <a:cxn ang="0">
                      <a:pos x="17" y="1"/>
                    </a:cxn>
                    <a:cxn ang="0">
                      <a:pos x="17" y="7"/>
                    </a:cxn>
                    <a:cxn ang="0">
                      <a:pos x="13" y="7"/>
                    </a:cxn>
                    <a:cxn ang="0">
                      <a:pos x="0" y="3"/>
                    </a:cxn>
                    <a:cxn ang="0">
                      <a:pos x="17" y="1"/>
                    </a:cxn>
                  </a:cxnLst>
                  <a:rect l="0" t="0" r="r" b="b"/>
                  <a:pathLst>
                    <a:path w="17" h="7">
                      <a:moveTo>
                        <a:pt x="17" y="1"/>
                      </a:moveTo>
                      <a:cubicBezTo>
                        <a:pt x="17" y="7"/>
                        <a:pt x="17" y="7"/>
                        <a:pt x="17" y="7"/>
                      </a:cubicBezTo>
                      <a:cubicBezTo>
                        <a:pt x="16" y="7"/>
                        <a:pt x="14" y="7"/>
                        <a:pt x="13" y="7"/>
                      </a:cubicBezTo>
                      <a:cubicBezTo>
                        <a:pt x="8" y="7"/>
                        <a:pt x="2" y="5"/>
                        <a:pt x="0" y="3"/>
                      </a:cubicBezTo>
                      <a:cubicBezTo>
                        <a:pt x="8" y="1"/>
                        <a:pt x="11" y="0"/>
                        <a:pt x="17" y="1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 extrusionH="50800">
                  <a:bevelT w="6350"/>
                </a:sp3d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</p:grpSp>
        </p:grpSp>
        <p:grpSp>
          <p:nvGrpSpPr>
            <p:cNvPr id="198" name="Group 383"/>
            <p:cNvGrpSpPr/>
            <p:nvPr/>
          </p:nvGrpSpPr>
          <p:grpSpPr>
            <a:xfrm>
              <a:off x="4714312" y="1371869"/>
              <a:ext cx="3496451" cy="2471292"/>
              <a:chOff x="4713288" y="1038225"/>
              <a:chExt cx="2847975" cy="2012950"/>
            </a:xfrm>
            <a:grpFill/>
          </p:grpSpPr>
          <p:sp>
            <p:nvSpPr>
              <p:cNvPr id="214" name="Freeform 101"/>
              <p:cNvSpPr>
                <a:spLocks/>
              </p:cNvSpPr>
              <p:nvPr/>
            </p:nvSpPr>
            <p:spPr bwMode="auto">
              <a:xfrm>
                <a:off x="4818063" y="2127250"/>
                <a:ext cx="622300" cy="538163"/>
              </a:xfrm>
              <a:custGeom>
                <a:avLst/>
                <a:gdLst/>
                <a:ahLst/>
                <a:cxnLst>
                  <a:cxn ang="0">
                    <a:pos x="102" y="154"/>
                  </a:cxn>
                  <a:cxn ang="0">
                    <a:pos x="113" y="126"/>
                  </a:cxn>
                  <a:cxn ang="0">
                    <a:pos x="122" y="86"/>
                  </a:cxn>
                  <a:cxn ang="0">
                    <a:pos x="125" y="77"/>
                  </a:cxn>
                  <a:cxn ang="0">
                    <a:pos x="108" y="77"/>
                  </a:cxn>
                  <a:cxn ang="0">
                    <a:pos x="64" y="77"/>
                  </a:cxn>
                  <a:cxn ang="0">
                    <a:pos x="27" y="79"/>
                  </a:cxn>
                  <a:cxn ang="0">
                    <a:pos x="26" y="77"/>
                  </a:cxn>
                  <a:cxn ang="0">
                    <a:pos x="0" y="55"/>
                  </a:cxn>
                  <a:cxn ang="0">
                    <a:pos x="9" y="37"/>
                  </a:cxn>
                  <a:cxn ang="0">
                    <a:pos x="41" y="20"/>
                  </a:cxn>
                  <a:cxn ang="0">
                    <a:pos x="48" y="13"/>
                  </a:cxn>
                  <a:cxn ang="0">
                    <a:pos x="80" y="4"/>
                  </a:cxn>
                  <a:cxn ang="0">
                    <a:pos x="127" y="7"/>
                  </a:cxn>
                  <a:cxn ang="0">
                    <a:pos x="174" y="15"/>
                  </a:cxn>
                  <a:cxn ang="0">
                    <a:pos x="223" y="21"/>
                  </a:cxn>
                  <a:cxn ang="0">
                    <a:pos x="256" y="44"/>
                  </a:cxn>
                  <a:cxn ang="0">
                    <a:pos x="278" y="33"/>
                  </a:cxn>
                  <a:cxn ang="0">
                    <a:pos x="281" y="43"/>
                  </a:cxn>
                  <a:cxn ang="0">
                    <a:pos x="289" y="65"/>
                  </a:cxn>
                  <a:cxn ang="0">
                    <a:pos x="309" y="76"/>
                  </a:cxn>
                  <a:cxn ang="0">
                    <a:pos x="350" y="76"/>
                  </a:cxn>
                  <a:cxn ang="0">
                    <a:pos x="359" y="63"/>
                  </a:cxn>
                  <a:cxn ang="0">
                    <a:pos x="387" y="51"/>
                  </a:cxn>
                  <a:cxn ang="0">
                    <a:pos x="439" y="74"/>
                  </a:cxn>
                  <a:cxn ang="0">
                    <a:pos x="445" y="96"/>
                  </a:cxn>
                  <a:cxn ang="0">
                    <a:pos x="435" y="119"/>
                  </a:cxn>
                  <a:cxn ang="0">
                    <a:pos x="436" y="138"/>
                  </a:cxn>
                  <a:cxn ang="0">
                    <a:pos x="449" y="156"/>
                  </a:cxn>
                  <a:cxn ang="0">
                    <a:pos x="445" y="179"/>
                  </a:cxn>
                  <a:cxn ang="0">
                    <a:pos x="448" y="232"/>
                  </a:cxn>
                  <a:cxn ang="0">
                    <a:pos x="448" y="240"/>
                  </a:cxn>
                  <a:cxn ang="0">
                    <a:pos x="393" y="231"/>
                  </a:cxn>
                  <a:cxn ang="0">
                    <a:pos x="370" y="220"/>
                  </a:cxn>
                  <a:cxn ang="0">
                    <a:pos x="333" y="207"/>
                  </a:cxn>
                  <a:cxn ang="0">
                    <a:pos x="313" y="192"/>
                  </a:cxn>
                  <a:cxn ang="0">
                    <a:pos x="278" y="183"/>
                  </a:cxn>
                  <a:cxn ang="0">
                    <a:pos x="304" y="224"/>
                  </a:cxn>
                  <a:cxn ang="0">
                    <a:pos x="315" y="227"/>
                  </a:cxn>
                  <a:cxn ang="0">
                    <a:pos x="313" y="246"/>
                  </a:cxn>
                  <a:cxn ang="0">
                    <a:pos x="379" y="225"/>
                  </a:cxn>
                  <a:cxn ang="0">
                    <a:pos x="406" y="260"/>
                  </a:cxn>
                  <a:cxn ang="0">
                    <a:pos x="414" y="270"/>
                  </a:cxn>
                  <a:cxn ang="0">
                    <a:pos x="410" y="302"/>
                  </a:cxn>
                  <a:cxn ang="0">
                    <a:pos x="390" y="321"/>
                  </a:cxn>
                  <a:cxn ang="0">
                    <a:pos x="365" y="347"/>
                  </a:cxn>
                  <a:cxn ang="0">
                    <a:pos x="328" y="368"/>
                  </a:cxn>
                  <a:cxn ang="0">
                    <a:pos x="265" y="395"/>
                  </a:cxn>
                  <a:cxn ang="0">
                    <a:pos x="234" y="404"/>
                  </a:cxn>
                  <a:cxn ang="0">
                    <a:pos x="217" y="399"/>
                  </a:cxn>
                  <a:cxn ang="0">
                    <a:pos x="209" y="372"/>
                  </a:cxn>
                  <a:cxn ang="0">
                    <a:pos x="198" y="340"/>
                  </a:cxn>
                  <a:cxn ang="0">
                    <a:pos x="162" y="280"/>
                  </a:cxn>
                  <a:cxn ang="0">
                    <a:pos x="154" y="259"/>
                  </a:cxn>
                  <a:cxn ang="0">
                    <a:pos x="140" y="251"/>
                  </a:cxn>
                  <a:cxn ang="0">
                    <a:pos x="131" y="229"/>
                  </a:cxn>
                  <a:cxn ang="0">
                    <a:pos x="109" y="196"/>
                  </a:cxn>
                  <a:cxn ang="0">
                    <a:pos x="112" y="177"/>
                  </a:cxn>
                </a:cxnLst>
                <a:rect l="0" t="0" r="r" b="b"/>
                <a:pathLst>
                  <a:path w="467" h="405">
                    <a:moveTo>
                      <a:pt x="112" y="177"/>
                    </a:moveTo>
                    <a:cubicBezTo>
                      <a:pt x="102" y="154"/>
                      <a:pt x="102" y="154"/>
                      <a:pt x="102" y="154"/>
                    </a:cubicBezTo>
                    <a:cubicBezTo>
                      <a:pt x="102" y="151"/>
                      <a:pt x="105" y="151"/>
                      <a:pt x="106" y="149"/>
                    </a:cubicBezTo>
                    <a:cubicBezTo>
                      <a:pt x="109" y="139"/>
                      <a:pt x="110" y="134"/>
                      <a:pt x="113" y="126"/>
                    </a:cubicBezTo>
                    <a:cubicBezTo>
                      <a:pt x="115" y="117"/>
                      <a:pt x="124" y="115"/>
                      <a:pt x="124" y="104"/>
                    </a:cubicBezTo>
                    <a:cubicBezTo>
                      <a:pt x="124" y="97"/>
                      <a:pt x="122" y="91"/>
                      <a:pt x="122" y="86"/>
                    </a:cubicBezTo>
                    <a:cubicBezTo>
                      <a:pt x="122" y="83"/>
                      <a:pt x="124" y="82"/>
                      <a:pt x="125" y="81"/>
                    </a:cubicBezTo>
                    <a:cubicBezTo>
                      <a:pt x="125" y="77"/>
                      <a:pt x="125" y="77"/>
                      <a:pt x="125" y="77"/>
                    </a:cubicBezTo>
                    <a:cubicBezTo>
                      <a:pt x="121" y="78"/>
                      <a:pt x="120" y="81"/>
                      <a:pt x="117" y="81"/>
                    </a:cubicBezTo>
                    <a:cubicBezTo>
                      <a:pt x="112" y="81"/>
                      <a:pt x="110" y="79"/>
                      <a:pt x="108" y="77"/>
                    </a:cubicBezTo>
                    <a:cubicBezTo>
                      <a:pt x="101" y="82"/>
                      <a:pt x="98" y="88"/>
                      <a:pt x="86" y="88"/>
                    </a:cubicBezTo>
                    <a:cubicBezTo>
                      <a:pt x="76" y="88"/>
                      <a:pt x="73" y="77"/>
                      <a:pt x="64" y="77"/>
                    </a:cubicBezTo>
                    <a:cubicBezTo>
                      <a:pt x="54" y="77"/>
                      <a:pt x="56" y="87"/>
                      <a:pt x="48" y="87"/>
                    </a:cubicBezTo>
                    <a:cubicBezTo>
                      <a:pt x="40" y="87"/>
                      <a:pt x="35" y="75"/>
                      <a:pt x="27" y="79"/>
                    </a:cubicBezTo>
                    <a:cubicBezTo>
                      <a:pt x="22" y="79"/>
                      <a:pt x="22" y="79"/>
                      <a:pt x="22" y="79"/>
                    </a:cubicBezTo>
                    <a:cubicBezTo>
                      <a:pt x="24" y="79"/>
                      <a:pt x="25" y="78"/>
                      <a:pt x="26" y="77"/>
                    </a:cubicBezTo>
                    <a:cubicBezTo>
                      <a:pt x="23" y="74"/>
                      <a:pt x="10" y="67"/>
                      <a:pt x="15" y="63"/>
                    </a:cubicBezTo>
                    <a:cubicBezTo>
                      <a:pt x="11" y="57"/>
                      <a:pt x="6" y="58"/>
                      <a:pt x="0" y="55"/>
                    </a:cubicBezTo>
                    <a:cubicBezTo>
                      <a:pt x="4" y="50"/>
                      <a:pt x="9" y="51"/>
                      <a:pt x="9" y="43"/>
                    </a:cubicBezTo>
                    <a:cubicBezTo>
                      <a:pt x="9" y="40"/>
                      <a:pt x="8" y="40"/>
                      <a:pt x="9" y="37"/>
                    </a:cubicBezTo>
                    <a:cubicBezTo>
                      <a:pt x="6" y="37"/>
                      <a:pt x="1" y="38"/>
                      <a:pt x="1" y="35"/>
                    </a:cubicBezTo>
                    <a:cubicBezTo>
                      <a:pt x="1" y="22"/>
                      <a:pt x="33" y="24"/>
                      <a:pt x="41" y="20"/>
                    </a:cubicBezTo>
                    <a:cubicBezTo>
                      <a:pt x="40" y="17"/>
                      <a:pt x="38" y="18"/>
                      <a:pt x="38" y="15"/>
                    </a:cubicBezTo>
                    <a:cubicBezTo>
                      <a:pt x="38" y="11"/>
                      <a:pt x="46" y="13"/>
                      <a:pt x="48" y="13"/>
                    </a:cubicBezTo>
                    <a:cubicBezTo>
                      <a:pt x="53" y="13"/>
                      <a:pt x="62" y="13"/>
                      <a:pt x="62" y="13"/>
                    </a:cubicBezTo>
                    <a:cubicBezTo>
                      <a:pt x="67" y="13"/>
                      <a:pt x="75" y="7"/>
                      <a:pt x="80" y="4"/>
                    </a:cubicBezTo>
                    <a:cubicBezTo>
                      <a:pt x="86" y="0"/>
                      <a:pt x="98" y="0"/>
                      <a:pt x="106" y="0"/>
                    </a:cubicBezTo>
                    <a:cubicBezTo>
                      <a:pt x="117" y="0"/>
                      <a:pt x="117" y="7"/>
                      <a:pt x="127" y="7"/>
                    </a:cubicBezTo>
                    <a:cubicBezTo>
                      <a:pt x="127" y="12"/>
                      <a:pt x="144" y="15"/>
                      <a:pt x="149" y="15"/>
                    </a:cubicBezTo>
                    <a:cubicBezTo>
                      <a:pt x="162" y="15"/>
                      <a:pt x="170" y="15"/>
                      <a:pt x="174" y="15"/>
                    </a:cubicBezTo>
                    <a:cubicBezTo>
                      <a:pt x="186" y="15"/>
                      <a:pt x="192" y="3"/>
                      <a:pt x="205" y="3"/>
                    </a:cubicBezTo>
                    <a:cubicBezTo>
                      <a:pt x="219" y="3"/>
                      <a:pt x="218" y="12"/>
                      <a:pt x="223" y="21"/>
                    </a:cubicBezTo>
                    <a:cubicBezTo>
                      <a:pt x="224" y="23"/>
                      <a:pt x="233" y="28"/>
                      <a:pt x="233" y="28"/>
                    </a:cubicBezTo>
                    <a:cubicBezTo>
                      <a:pt x="241" y="31"/>
                      <a:pt x="243" y="44"/>
                      <a:pt x="256" y="44"/>
                    </a:cubicBezTo>
                    <a:cubicBezTo>
                      <a:pt x="265" y="44"/>
                      <a:pt x="265" y="36"/>
                      <a:pt x="271" y="34"/>
                    </a:cubicBezTo>
                    <a:cubicBezTo>
                      <a:pt x="275" y="33"/>
                      <a:pt x="274" y="33"/>
                      <a:pt x="278" y="33"/>
                    </a:cubicBezTo>
                    <a:cubicBezTo>
                      <a:pt x="279" y="35"/>
                      <a:pt x="279" y="39"/>
                      <a:pt x="281" y="41"/>
                    </a:cubicBezTo>
                    <a:cubicBezTo>
                      <a:pt x="280" y="41"/>
                      <a:pt x="281" y="42"/>
                      <a:pt x="281" y="43"/>
                    </a:cubicBezTo>
                    <a:cubicBezTo>
                      <a:pt x="281" y="48"/>
                      <a:pt x="284" y="47"/>
                      <a:pt x="286" y="51"/>
                    </a:cubicBezTo>
                    <a:cubicBezTo>
                      <a:pt x="290" y="56"/>
                      <a:pt x="286" y="59"/>
                      <a:pt x="289" y="65"/>
                    </a:cubicBezTo>
                    <a:cubicBezTo>
                      <a:pt x="291" y="70"/>
                      <a:pt x="297" y="67"/>
                      <a:pt x="301" y="68"/>
                    </a:cubicBezTo>
                    <a:cubicBezTo>
                      <a:pt x="305" y="69"/>
                      <a:pt x="306" y="73"/>
                      <a:pt x="309" y="76"/>
                    </a:cubicBezTo>
                    <a:cubicBezTo>
                      <a:pt x="312" y="79"/>
                      <a:pt x="323" y="78"/>
                      <a:pt x="329" y="78"/>
                    </a:cubicBezTo>
                    <a:cubicBezTo>
                      <a:pt x="337" y="78"/>
                      <a:pt x="345" y="77"/>
                      <a:pt x="350" y="76"/>
                    </a:cubicBezTo>
                    <a:cubicBezTo>
                      <a:pt x="350" y="72"/>
                      <a:pt x="350" y="71"/>
                      <a:pt x="350" y="68"/>
                    </a:cubicBezTo>
                    <a:cubicBezTo>
                      <a:pt x="350" y="64"/>
                      <a:pt x="355" y="64"/>
                      <a:pt x="359" y="63"/>
                    </a:cubicBezTo>
                    <a:cubicBezTo>
                      <a:pt x="364" y="61"/>
                      <a:pt x="363" y="59"/>
                      <a:pt x="368" y="57"/>
                    </a:cubicBezTo>
                    <a:cubicBezTo>
                      <a:pt x="376" y="54"/>
                      <a:pt x="381" y="56"/>
                      <a:pt x="387" y="51"/>
                    </a:cubicBezTo>
                    <a:cubicBezTo>
                      <a:pt x="397" y="57"/>
                      <a:pt x="403" y="57"/>
                      <a:pt x="412" y="60"/>
                    </a:cubicBezTo>
                    <a:cubicBezTo>
                      <a:pt x="423" y="64"/>
                      <a:pt x="426" y="74"/>
                      <a:pt x="439" y="74"/>
                    </a:cubicBezTo>
                    <a:cubicBezTo>
                      <a:pt x="439" y="76"/>
                      <a:pt x="442" y="77"/>
                      <a:pt x="443" y="79"/>
                    </a:cubicBezTo>
                    <a:cubicBezTo>
                      <a:pt x="445" y="86"/>
                      <a:pt x="442" y="92"/>
                      <a:pt x="445" y="96"/>
                    </a:cubicBezTo>
                    <a:cubicBezTo>
                      <a:pt x="442" y="98"/>
                      <a:pt x="435" y="114"/>
                      <a:pt x="435" y="115"/>
                    </a:cubicBezTo>
                    <a:cubicBezTo>
                      <a:pt x="435" y="116"/>
                      <a:pt x="436" y="118"/>
                      <a:pt x="435" y="119"/>
                    </a:cubicBezTo>
                    <a:cubicBezTo>
                      <a:pt x="436" y="121"/>
                      <a:pt x="435" y="122"/>
                      <a:pt x="436" y="124"/>
                    </a:cubicBezTo>
                    <a:cubicBezTo>
                      <a:pt x="436" y="138"/>
                      <a:pt x="436" y="138"/>
                      <a:pt x="436" y="138"/>
                    </a:cubicBezTo>
                    <a:cubicBezTo>
                      <a:pt x="438" y="142"/>
                      <a:pt x="437" y="145"/>
                      <a:pt x="439" y="149"/>
                    </a:cubicBezTo>
                    <a:cubicBezTo>
                      <a:pt x="440" y="153"/>
                      <a:pt x="449" y="149"/>
                      <a:pt x="449" y="156"/>
                    </a:cubicBezTo>
                    <a:cubicBezTo>
                      <a:pt x="449" y="165"/>
                      <a:pt x="439" y="164"/>
                      <a:pt x="439" y="171"/>
                    </a:cubicBezTo>
                    <a:cubicBezTo>
                      <a:pt x="439" y="177"/>
                      <a:pt x="443" y="177"/>
                      <a:pt x="445" y="179"/>
                    </a:cubicBezTo>
                    <a:cubicBezTo>
                      <a:pt x="452" y="194"/>
                      <a:pt x="467" y="196"/>
                      <a:pt x="467" y="215"/>
                    </a:cubicBezTo>
                    <a:cubicBezTo>
                      <a:pt x="456" y="218"/>
                      <a:pt x="448" y="220"/>
                      <a:pt x="448" y="232"/>
                    </a:cubicBezTo>
                    <a:cubicBezTo>
                      <a:pt x="448" y="235"/>
                      <a:pt x="450" y="238"/>
                      <a:pt x="450" y="240"/>
                    </a:cubicBezTo>
                    <a:cubicBezTo>
                      <a:pt x="450" y="240"/>
                      <a:pt x="448" y="240"/>
                      <a:pt x="448" y="240"/>
                    </a:cubicBezTo>
                    <a:cubicBezTo>
                      <a:pt x="439" y="240"/>
                      <a:pt x="420" y="235"/>
                      <a:pt x="408" y="235"/>
                    </a:cubicBezTo>
                    <a:cubicBezTo>
                      <a:pt x="406" y="235"/>
                      <a:pt x="393" y="231"/>
                      <a:pt x="393" y="231"/>
                    </a:cubicBezTo>
                    <a:cubicBezTo>
                      <a:pt x="388" y="226"/>
                      <a:pt x="388" y="213"/>
                      <a:pt x="379" y="213"/>
                    </a:cubicBezTo>
                    <a:cubicBezTo>
                      <a:pt x="374" y="213"/>
                      <a:pt x="372" y="217"/>
                      <a:pt x="370" y="220"/>
                    </a:cubicBezTo>
                    <a:cubicBezTo>
                      <a:pt x="348" y="220"/>
                      <a:pt x="348" y="220"/>
                      <a:pt x="348" y="220"/>
                    </a:cubicBezTo>
                    <a:cubicBezTo>
                      <a:pt x="341" y="217"/>
                      <a:pt x="337" y="212"/>
                      <a:pt x="333" y="207"/>
                    </a:cubicBezTo>
                    <a:cubicBezTo>
                      <a:pt x="327" y="202"/>
                      <a:pt x="320" y="205"/>
                      <a:pt x="315" y="200"/>
                    </a:cubicBezTo>
                    <a:cubicBezTo>
                      <a:pt x="313" y="197"/>
                      <a:pt x="314" y="194"/>
                      <a:pt x="313" y="192"/>
                    </a:cubicBezTo>
                    <a:cubicBezTo>
                      <a:pt x="308" y="182"/>
                      <a:pt x="299" y="168"/>
                      <a:pt x="286" y="168"/>
                    </a:cubicBezTo>
                    <a:cubicBezTo>
                      <a:pt x="280" y="168"/>
                      <a:pt x="278" y="176"/>
                      <a:pt x="278" y="183"/>
                    </a:cubicBezTo>
                    <a:cubicBezTo>
                      <a:pt x="278" y="187"/>
                      <a:pt x="278" y="189"/>
                      <a:pt x="278" y="193"/>
                    </a:cubicBezTo>
                    <a:cubicBezTo>
                      <a:pt x="281" y="203"/>
                      <a:pt x="293" y="222"/>
                      <a:pt x="304" y="224"/>
                    </a:cubicBezTo>
                    <a:cubicBezTo>
                      <a:pt x="304" y="229"/>
                      <a:pt x="306" y="231"/>
                      <a:pt x="307" y="235"/>
                    </a:cubicBezTo>
                    <a:cubicBezTo>
                      <a:pt x="312" y="233"/>
                      <a:pt x="311" y="228"/>
                      <a:pt x="315" y="227"/>
                    </a:cubicBezTo>
                    <a:cubicBezTo>
                      <a:pt x="316" y="228"/>
                      <a:pt x="316" y="230"/>
                      <a:pt x="316" y="231"/>
                    </a:cubicBezTo>
                    <a:cubicBezTo>
                      <a:pt x="316" y="237"/>
                      <a:pt x="313" y="240"/>
                      <a:pt x="313" y="246"/>
                    </a:cubicBezTo>
                    <a:cubicBezTo>
                      <a:pt x="313" y="252"/>
                      <a:pt x="324" y="255"/>
                      <a:pt x="331" y="255"/>
                    </a:cubicBezTo>
                    <a:cubicBezTo>
                      <a:pt x="360" y="255"/>
                      <a:pt x="363" y="237"/>
                      <a:pt x="379" y="225"/>
                    </a:cubicBezTo>
                    <a:cubicBezTo>
                      <a:pt x="379" y="241"/>
                      <a:pt x="379" y="241"/>
                      <a:pt x="379" y="241"/>
                    </a:cubicBezTo>
                    <a:cubicBezTo>
                      <a:pt x="385" y="254"/>
                      <a:pt x="393" y="256"/>
                      <a:pt x="406" y="260"/>
                    </a:cubicBezTo>
                    <a:cubicBezTo>
                      <a:pt x="411" y="261"/>
                      <a:pt x="411" y="269"/>
                      <a:pt x="414" y="271"/>
                    </a:cubicBezTo>
                    <a:cubicBezTo>
                      <a:pt x="414" y="270"/>
                      <a:pt x="414" y="270"/>
                      <a:pt x="414" y="270"/>
                    </a:cubicBezTo>
                    <a:cubicBezTo>
                      <a:pt x="416" y="274"/>
                      <a:pt x="423" y="273"/>
                      <a:pt x="423" y="277"/>
                    </a:cubicBezTo>
                    <a:cubicBezTo>
                      <a:pt x="423" y="288"/>
                      <a:pt x="410" y="291"/>
                      <a:pt x="410" y="302"/>
                    </a:cubicBezTo>
                    <a:cubicBezTo>
                      <a:pt x="403" y="302"/>
                      <a:pt x="399" y="303"/>
                      <a:pt x="397" y="309"/>
                    </a:cubicBezTo>
                    <a:cubicBezTo>
                      <a:pt x="395" y="314"/>
                      <a:pt x="396" y="321"/>
                      <a:pt x="390" y="321"/>
                    </a:cubicBezTo>
                    <a:cubicBezTo>
                      <a:pt x="384" y="321"/>
                      <a:pt x="384" y="334"/>
                      <a:pt x="378" y="334"/>
                    </a:cubicBezTo>
                    <a:cubicBezTo>
                      <a:pt x="374" y="334"/>
                      <a:pt x="365" y="342"/>
                      <a:pt x="365" y="347"/>
                    </a:cubicBezTo>
                    <a:cubicBezTo>
                      <a:pt x="353" y="349"/>
                      <a:pt x="327" y="354"/>
                      <a:pt x="327" y="364"/>
                    </a:cubicBezTo>
                    <a:cubicBezTo>
                      <a:pt x="327" y="365"/>
                      <a:pt x="327" y="367"/>
                      <a:pt x="328" y="368"/>
                    </a:cubicBezTo>
                    <a:cubicBezTo>
                      <a:pt x="318" y="373"/>
                      <a:pt x="304" y="376"/>
                      <a:pt x="294" y="378"/>
                    </a:cubicBezTo>
                    <a:cubicBezTo>
                      <a:pt x="289" y="380"/>
                      <a:pt x="271" y="392"/>
                      <a:pt x="265" y="395"/>
                    </a:cubicBezTo>
                    <a:cubicBezTo>
                      <a:pt x="252" y="395"/>
                      <a:pt x="252" y="395"/>
                      <a:pt x="252" y="395"/>
                    </a:cubicBezTo>
                    <a:cubicBezTo>
                      <a:pt x="244" y="400"/>
                      <a:pt x="243" y="404"/>
                      <a:pt x="234" y="404"/>
                    </a:cubicBezTo>
                    <a:cubicBezTo>
                      <a:pt x="231" y="405"/>
                      <a:pt x="231" y="405"/>
                      <a:pt x="231" y="405"/>
                    </a:cubicBezTo>
                    <a:cubicBezTo>
                      <a:pt x="229" y="405"/>
                      <a:pt x="218" y="400"/>
                      <a:pt x="217" y="399"/>
                    </a:cubicBezTo>
                    <a:cubicBezTo>
                      <a:pt x="216" y="399"/>
                      <a:pt x="219" y="399"/>
                      <a:pt x="217" y="394"/>
                    </a:cubicBezTo>
                    <a:cubicBezTo>
                      <a:pt x="212" y="387"/>
                      <a:pt x="209" y="380"/>
                      <a:pt x="209" y="372"/>
                    </a:cubicBezTo>
                    <a:cubicBezTo>
                      <a:pt x="204" y="371"/>
                      <a:pt x="207" y="363"/>
                      <a:pt x="208" y="359"/>
                    </a:cubicBezTo>
                    <a:cubicBezTo>
                      <a:pt x="210" y="349"/>
                      <a:pt x="203" y="345"/>
                      <a:pt x="198" y="340"/>
                    </a:cubicBezTo>
                    <a:cubicBezTo>
                      <a:pt x="193" y="335"/>
                      <a:pt x="181" y="320"/>
                      <a:pt x="181" y="309"/>
                    </a:cubicBezTo>
                    <a:cubicBezTo>
                      <a:pt x="165" y="306"/>
                      <a:pt x="162" y="297"/>
                      <a:pt x="162" y="280"/>
                    </a:cubicBezTo>
                    <a:cubicBezTo>
                      <a:pt x="162" y="270"/>
                      <a:pt x="156" y="268"/>
                      <a:pt x="154" y="259"/>
                    </a:cubicBezTo>
                    <a:cubicBezTo>
                      <a:pt x="154" y="259"/>
                      <a:pt x="154" y="259"/>
                      <a:pt x="154" y="259"/>
                    </a:cubicBezTo>
                    <a:cubicBezTo>
                      <a:pt x="152" y="258"/>
                      <a:pt x="150" y="255"/>
                      <a:pt x="148" y="254"/>
                    </a:cubicBezTo>
                    <a:cubicBezTo>
                      <a:pt x="147" y="252"/>
                      <a:pt x="141" y="253"/>
                      <a:pt x="140" y="251"/>
                    </a:cubicBezTo>
                    <a:cubicBezTo>
                      <a:pt x="137" y="249"/>
                      <a:pt x="138" y="242"/>
                      <a:pt x="137" y="239"/>
                    </a:cubicBezTo>
                    <a:cubicBezTo>
                      <a:pt x="136" y="235"/>
                      <a:pt x="132" y="231"/>
                      <a:pt x="131" y="229"/>
                    </a:cubicBezTo>
                    <a:cubicBezTo>
                      <a:pt x="125" y="221"/>
                      <a:pt x="121" y="214"/>
                      <a:pt x="116" y="207"/>
                    </a:cubicBezTo>
                    <a:cubicBezTo>
                      <a:pt x="115" y="205"/>
                      <a:pt x="109" y="198"/>
                      <a:pt x="109" y="196"/>
                    </a:cubicBezTo>
                    <a:cubicBezTo>
                      <a:pt x="109" y="192"/>
                      <a:pt x="112" y="182"/>
                      <a:pt x="112" y="175"/>
                    </a:cubicBezTo>
                    <a:lnTo>
                      <a:pt x="112" y="17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15" name="Freeform 102"/>
              <p:cNvSpPr>
                <a:spLocks/>
              </p:cNvSpPr>
              <p:nvPr/>
            </p:nvSpPr>
            <p:spPr bwMode="auto">
              <a:xfrm>
                <a:off x="5713413" y="2714625"/>
                <a:ext cx="33338" cy="63500"/>
              </a:xfrm>
              <a:custGeom>
                <a:avLst/>
                <a:gdLst/>
                <a:ahLst/>
                <a:cxnLst>
                  <a:cxn ang="0">
                    <a:pos x="25" y="30"/>
                  </a:cxn>
                  <a:cxn ang="0">
                    <a:pos x="11" y="48"/>
                  </a:cxn>
                  <a:cxn ang="0">
                    <a:pos x="0" y="35"/>
                  </a:cxn>
                  <a:cxn ang="0">
                    <a:pos x="6" y="0"/>
                  </a:cxn>
                  <a:cxn ang="0">
                    <a:pos x="25" y="30"/>
                  </a:cxn>
                </a:cxnLst>
                <a:rect l="0" t="0" r="r" b="b"/>
                <a:pathLst>
                  <a:path w="25" h="48">
                    <a:moveTo>
                      <a:pt x="25" y="30"/>
                    </a:moveTo>
                    <a:cubicBezTo>
                      <a:pt x="25" y="37"/>
                      <a:pt x="20" y="48"/>
                      <a:pt x="11" y="48"/>
                    </a:cubicBezTo>
                    <a:cubicBezTo>
                      <a:pt x="5" y="48"/>
                      <a:pt x="0" y="41"/>
                      <a:pt x="0" y="35"/>
                    </a:cubicBezTo>
                    <a:cubicBezTo>
                      <a:pt x="0" y="22"/>
                      <a:pt x="6" y="13"/>
                      <a:pt x="6" y="0"/>
                    </a:cubicBezTo>
                    <a:cubicBezTo>
                      <a:pt x="13" y="10"/>
                      <a:pt x="25" y="15"/>
                      <a:pt x="25" y="3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16" name="Freeform 103"/>
              <p:cNvSpPr>
                <a:spLocks/>
              </p:cNvSpPr>
              <p:nvPr/>
            </p:nvSpPr>
            <p:spPr bwMode="auto">
              <a:xfrm>
                <a:off x="5397500" y="2195513"/>
                <a:ext cx="677863" cy="544513"/>
              </a:xfrm>
              <a:custGeom>
                <a:avLst/>
                <a:gdLst/>
                <a:ahLst/>
                <a:cxnLst>
                  <a:cxn ang="0">
                    <a:pos x="148" y="270"/>
                  </a:cxn>
                  <a:cxn ang="0">
                    <a:pos x="174" y="340"/>
                  </a:cxn>
                  <a:cxn ang="0">
                    <a:pos x="200" y="401"/>
                  </a:cxn>
                  <a:cxn ang="0">
                    <a:pos x="216" y="401"/>
                  </a:cxn>
                  <a:cxn ang="0">
                    <a:pos x="237" y="379"/>
                  </a:cxn>
                  <a:cxn ang="0">
                    <a:pos x="243" y="341"/>
                  </a:cxn>
                  <a:cxn ang="0">
                    <a:pos x="268" y="298"/>
                  </a:cxn>
                  <a:cxn ang="0">
                    <a:pos x="326" y="240"/>
                  </a:cxn>
                  <a:cxn ang="0">
                    <a:pos x="374" y="218"/>
                  </a:cxn>
                  <a:cxn ang="0">
                    <a:pos x="409" y="259"/>
                  </a:cxn>
                  <a:cxn ang="0">
                    <a:pos x="423" y="302"/>
                  </a:cxn>
                  <a:cxn ang="0">
                    <a:pos x="457" y="300"/>
                  </a:cxn>
                  <a:cxn ang="0">
                    <a:pos x="476" y="367"/>
                  </a:cxn>
                  <a:cxn ang="0">
                    <a:pos x="489" y="358"/>
                  </a:cxn>
                  <a:cxn ang="0">
                    <a:pos x="472" y="316"/>
                  </a:cxn>
                  <a:cxn ang="0">
                    <a:pos x="473" y="288"/>
                  </a:cxn>
                  <a:cxn ang="0">
                    <a:pos x="483" y="254"/>
                  </a:cxn>
                  <a:cxn ang="0">
                    <a:pos x="487" y="213"/>
                  </a:cxn>
                  <a:cxn ang="0">
                    <a:pos x="467" y="197"/>
                  </a:cxn>
                  <a:cxn ang="0">
                    <a:pos x="445" y="125"/>
                  </a:cxn>
                  <a:cxn ang="0">
                    <a:pos x="423" y="130"/>
                  </a:cxn>
                  <a:cxn ang="0">
                    <a:pos x="373" y="144"/>
                  </a:cxn>
                  <a:cxn ang="0">
                    <a:pos x="341" y="147"/>
                  </a:cxn>
                  <a:cxn ang="0">
                    <a:pos x="295" y="136"/>
                  </a:cxn>
                  <a:cxn ang="0">
                    <a:pos x="254" y="116"/>
                  </a:cxn>
                  <a:cxn ang="0">
                    <a:pos x="226" y="89"/>
                  </a:cxn>
                  <a:cxn ang="0">
                    <a:pos x="229" y="69"/>
                  </a:cxn>
                  <a:cxn ang="0">
                    <a:pos x="213" y="43"/>
                  </a:cxn>
                  <a:cxn ang="0">
                    <a:pos x="178" y="16"/>
                  </a:cxn>
                  <a:cxn ang="0">
                    <a:pos x="131" y="0"/>
                  </a:cxn>
                  <a:cxn ang="0">
                    <a:pos x="94" y="21"/>
                  </a:cxn>
                  <a:cxn ang="0">
                    <a:pos x="65" y="13"/>
                  </a:cxn>
                  <a:cxn ang="0">
                    <a:pos x="23" y="46"/>
                  </a:cxn>
                  <a:cxn ang="0">
                    <a:pos x="0" y="64"/>
                  </a:cxn>
                  <a:cxn ang="0">
                    <a:pos x="1" y="87"/>
                  </a:cxn>
                  <a:cxn ang="0">
                    <a:pos x="4" y="120"/>
                  </a:cxn>
                  <a:cxn ang="0">
                    <a:pos x="13" y="181"/>
                  </a:cxn>
                  <a:cxn ang="0">
                    <a:pos x="34" y="185"/>
                  </a:cxn>
                  <a:cxn ang="0">
                    <a:pos x="70" y="185"/>
                  </a:cxn>
                  <a:cxn ang="0">
                    <a:pos x="118" y="219"/>
                  </a:cxn>
                  <a:cxn ang="0">
                    <a:pos x="127" y="248"/>
                  </a:cxn>
                  <a:cxn ang="0">
                    <a:pos x="145" y="233"/>
                  </a:cxn>
                  <a:cxn ang="0">
                    <a:pos x="149" y="265"/>
                  </a:cxn>
                </a:cxnLst>
                <a:rect l="0" t="0" r="r" b="b"/>
                <a:pathLst>
                  <a:path w="509" h="410">
                    <a:moveTo>
                      <a:pt x="149" y="265"/>
                    </a:moveTo>
                    <a:cubicBezTo>
                      <a:pt x="147" y="263"/>
                      <a:pt x="147" y="263"/>
                      <a:pt x="147" y="263"/>
                    </a:cubicBezTo>
                    <a:cubicBezTo>
                      <a:pt x="147" y="265"/>
                      <a:pt x="148" y="268"/>
                      <a:pt x="148" y="270"/>
                    </a:cubicBezTo>
                    <a:cubicBezTo>
                      <a:pt x="148" y="278"/>
                      <a:pt x="153" y="286"/>
                      <a:pt x="155" y="295"/>
                    </a:cubicBezTo>
                    <a:cubicBezTo>
                      <a:pt x="158" y="305"/>
                      <a:pt x="166" y="319"/>
                      <a:pt x="168" y="326"/>
                    </a:cubicBezTo>
                    <a:cubicBezTo>
                      <a:pt x="170" y="332"/>
                      <a:pt x="170" y="334"/>
                      <a:pt x="174" y="340"/>
                    </a:cubicBezTo>
                    <a:cubicBezTo>
                      <a:pt x="177" y="345"/>
                      <a:pt x="175" y="351"/>
                      <a:pt x="179" y="358"/>
                    </a:cubicBezTo>
                    <a:cubicBezTo>
                      <a:pt x="180" y="362"/>
                      <a:pt x="187" y="366"/>
                      <a:pt x="188" y="372"/>
                    </a:cubicBezTo>
                    <a:cubicBezTo>
                      <a:pt x="191" y="382"/>
                      <a:pt x="196" y="390"/>
                      <a:pt x="200" y="401"/>
                    </a:cubicBezTo>
                    <a:cubicBezTo>
                      <a:pt x="200" y="402"/>
                      <a:pt x="202" y="405"/>
                      <a:pt x="204" y="405"/>
                    </a:cubicBezTo>
                    <a:cubicBezTo>
                      <a:pt x="204" y="409"/>
                      <a:pt x="207" y="410"/>
                      <a:pt x="210" y="410"/>
                    </a:cubicBezTo>
                    <a:cubicBezTo>
                      <a:pt x="214" y="410"/>
                      <a:pt x="214" y="405"/>
                      <a:pt x="216" y="401"/>
                    </a:cubicBezTo>
                    <a:cubicBezTo>
                      <a:pt x="218" y="397"/>
                      <a:pt x="219" y="398"/>
                      <a:pt x="224" y="396"/>
                    </a:cubicBezTo>
                    <a:cubicBezTo>
                      <a:pt x="228" y="394"/>
                      <a:pt x="227" y="382"/>
                      <a:pt x="233" y="381"/>
                    </a:cubicBezTo>
                    <a:cubicBezTo>
                      <a:pt x="234" y="380"/>
                      <a:pt x="237" y="380"/>
                      <a:pt x="237" y="379"/>
                    </a:cubicBezTo>
                    <a:cubicBezTo>
                      <a:pt x="240" y="379"/>
                      <a:pt x="240" y="379"/>
                      <a:pt x="240" y="379"/>
                    </a:cubicBezTo>
                    <a:cubicBezTo>
                      <a:pt x="237" y="367"/>
                      <a:pt x="237" y="367"/>
                      <a:pt x="237" y="367"/>
                    </a:cubicBezTo>
                    <a:cubicBezTo>
                      <a:pt x="237" y="359"/>
                      <a:pt x="243" y="352"/>
                      <a:pt x="243" y="341"/>
                    </a:cubicBezTo>
                    <a:cubicBezTo>
                      <a:pt x="243" y="334"/>
                      <a:pt x="240" y="329"/>
                      <a:pt x="240" y="321"/>
                    </a:cubicBezTo>
                    <a:cubicBezTo>
                      <a:pt x="240" y="312"/>
                      <a:pt x="249" y="311"/>
                      <a:pt x="257" y="308"/>
                    </a:cubicBezTo>
                    <a:cubicBezTo>
                      <a:pt x="260" y="307"/>
                      <a:pt x="265" y="302"/>
                      <a:pt x="268" y="298"/>
                    </a:cubicBezTo>
                    <a:cubicBezTo>
                      <a:pt x="277" y="290"/>
                      <a:pt x="284" y="281"/>
                      <a:pt x="293" y="272"/>
                    </a:cubicBezTo>
                    <a:cubicBezTo>
                      <a:pt x="300" y="265"/>
                      <a:pt x="313" y="263"/>
                      <a:pt x="321" y="255"/>
                    </a:cubicBezTo>
                    <a:cubicBezTo>
                      <a:pt x="325" y="251"/>
                      <a:pt x="325" y="246"/>
                      <a:pt x="326" y="240"/>
                    </a:cubicBezTo>
                    <a:cubicBezTo>
                      <a:pt x="328" y="236"/>
                      <a:pt x="337" y="236"/>
                      <a:pt x="340" y="229"/>
                    </a:cubicBezTo>
                    <a:cubicBezTo>
                      <a:pt x="344" y="231"/>
                      <a:pt x="344" y="233"/>
                      <a:pt x="351" y="233"/>
                    </a:cubicBezTo>
                    <a:cubicBezTo>
                      <a:pt x="362" y="233"/>
                      <a:pt x="374" y="231"/>
                      <a:pt x="374" y="218"/>
                    </a:cubicBezTo>
                    <a:cubicBezTo>
                      <a:pt x="381" y="219"/>
                      <a:pt x="389" y="222"/>
                      <a:pt x="390" y="228"/>
                    </a:cubicBezTo>
                    <a:cubicBezTo>
                      <a:pt x="392" y="233"/>
                      <a:pt x="391" y="240"/>
                      <a:pt x="395" y="245"/>
                    </a:cubicBezTo>
                    <a:cubicBezTo>
                      <a:pt x="398" y="251"/>
                      <a:pt x="403" y="255"/>
                      <a:pt x="409" y="259"/>
                    </a:cubicBezTo>
                    <a:cubicBezTo>
                      <a:pt x="414" y="267"/>
                      <a:pt x="419" y="274"/>
                      <a:pt x="422" y="283"/>
                    </a:cubicBezTo>
                    <a:cubicBezTo>
                      <a:pt x="423" y="285"/>
                      <a:pt x="425" y="286"/>
                      <a:pt x="425" y="289"/>
                    </a:cubicBezTo>
                    <a:cubicBezTo>
                      <a:pt x="425" y="293"/>
                      <a:pt x="423" y="296"/>
                      <a:pt x="423" y="302"/>
                    </a:cubicBezTo>
                    <a:cubicBezTo>
                      <a:pt x="423" y="307"/>
                      <a:pt x="423" y="313"/>
                      <a:pt x="430" y="313"/>
                    </a:cubicBezTo>
                    <a:cubicBezTo>
                      <a:pt x="442" y="313"/>
                      <a:pt x="445" y="300"/>
                      <a:pt x="453" y="293"/>
                    </a:cubicBezTo>
                    <a:cubicBezTo>
                      <a:pt x="455" y="295"/>
                      <a:pt x="454" y="297"/>
                      <a:pt x="457" y="300"/>
                    </a:cubicBezTo>
                    <a:cubicBezTo>
                      <a:pt x="457" y="300"/>
                      <a:pt x="461" y="300"/>
                      <a:pt x="462" y="302"/>
                    </a:cubicBezTo>
                    <a:cubicBezTo>
                      <a:pt x="467" y="308"/>
                      <a:pt x="459" y="322"/>
                      <a:pt x="465" y="322"/>
                    </a:cubicBezTo>
                    <a:cubicBezTo>
                      <a:pt x="465" y="336"/>
                      <a:pt x="476" y="347"/>
                      <a:pt x="476" y="367"/>
                    </a:cubicBezTo>
                    <a:cubicBezTo>
                      <a:pt x="476" y="371"/>
                      <a:pt x="473" y="382"/>
                      <a:pt x="476" y="383"/>
                    </a:cubicBezTo>
                    <a:cubicBezTo>
                      <a:pt x="480" y="376"/>
                      <a:pt x="481" y="371"/>
                      <a:pt x="485" y="363"/>
                    </a:cubicBezTo>
                    <a:cubicBezTo>
                      <a:pt x="486" y="361"/>
                      <a:pt x="489" y="360"/>
                      <a:pt x="489" y="358"/>
                    </a:cubicBezTo>
                    <a:cubicBezTo>
                      <a:pt x="489" y="354"/>
                      <a:pt x="483" y="334"/>
                      <a:pt x="479" y="330"/>
                    </a:cubicBezTo>
                    <a:cubicBezTo>
                      <a:pt x="476" y="327"/>
                      <a:pt x="472" y="325"/>
                      <a:pt x="472" y="320"/>
                    </a:cubicBezTo>
                    <a:cubicBezTo>
                      <a:pt x="472" y="319"/>
                      <a:pt x="472" y="318"/>
                      <a:pt x="472" y="316"/>
                    </a:cubicBezTo>
                    <a:cubicBezTo>
                      <a:pt x="472" y="317"/>
                      <a:pt x="472" y="317"/>
                      <a:pt x="472" y="317"/>
                    </a:cubicBezTo>
                    <a:cubicBezTo>
                      <a:pt x="473" y="316"/>
                      <a:pt x="476" y="311"/>
                      <a:pt x="476" y="307"/>
                    </a:cubicBezTo>
                    <a:cubicBezTo>
                      <a:pt x="476" y="302"/>
                      <a:pt x="476" y="293"/>
                      <a:pt x="473" y="288"/>
                    </a:cubicBezTo>
                    <a:cubicBezTo>
                      <a:pt x="470" y="284"/>
                      <a:pt x="464" y="284"/>
                      <a:pt x="464" y="276"/>
                    </a:cubicBezTo>
                    <a:cubicBezTo>
                      <a:pt x="464" y="268"/>
                      <a:pt x="467" y="262"/>
                      <a:pt x="472" y="258"/>
                    </a:cubicBezTo>
                    <a:cubicBezTo>
                      <a:pt x="474" y="255"/>
                      <a:pt x="479" y="256"/>
                      <a:pt x="483" y="254"/>
                    </a:cubicBezTo>
                    <a:cubicBezTo>
                      <a:pt x="493" y="247"/>
                      <a:pt x="500" y="244"/>
                      <a:pt x="509" y="230"/>
                    </a:cubicBezTo>
                    <a:cubicBezTo>
                      <a:pt x="506" y="230"/>
                      <a:pt x="505" y="231"/>
                      <a:pt x="501" y="231"/>
                    </a:cubicBezTo>
                    <a:cubicBezTo>
                      <a:pt x="493" y="231"/>
                      <a:pt x="487" y="222"/>
                      <a:pt x="487" y="213"/>
                    </a:cubicBezTo>
                    <a:cubicBezTo>
                      <a:pt x="483" y="212"/>
                      <a:pt x="482" y="199"/>
                      <a:pt x="478" y="199"/>
                    </a:cubicBezTo>
                    <a:cubicBezTo>
                      <a:pt x="475" y="199"/>
                      <a:pt x="472" y="202"/>
                      <a:pt x="469" y="202"/>
                    </a:cubicBezTo>
                    <a:cubicBezTo>
                      <a:pt x="468" y="202"/>
                      <a:pt x="467" y="199"/>
                      <a:pt x="467" y="197"/>
                    </a:cubicBezTo>
                    <a:cubicBezTo>
                      <a:pt x="467" y="181"/>
                      <a:pt x="479" y="180"/>
                      <a:pt x="479" y="163"/>
                    </a:cubicBezTo>
                    <a:cubicBezTo>
                      <a:pt x="479" y="154"/>
                      <a:pt x="472" y="151"/>
                      <a:pt x="468" y="144"/>
                    </a:cubicBezTo>
                    <a:cubicBezTo>
                      <a:pt x="457" y="139"/>
                      <a:pt x="448" y="140"/>
                      <a:pt x="445" y="125"/>
                    </a:cubicBezTo>
                    <a:cubicBezTo>
                      <a:pt x="442" y="125"/>
                      <a:pt x="442" y="125"/>
                      <a:pt x="442" y="125"/>
                    </a:cubicBezTo>
                    <a:cubicBezTo>
                      <a:pt x="438" y="129"/>
                      <a:pt x="438" y="129"/>
                      <a:pt x="438" y="129"/>
                    </a:cubicBezTo>
                    <a:cubicBezTo>
                      <a:pt x="433" y="131"/>
                      <a:pt x="427" y="126"/>
                      <a:pt x="423" y="130"/>
                    </a:cubicBezTo>
                    <a:cubicBezTo>
                      <a:pt x="422" y="132"/>
                      <a:pt x="421" y="133"/>
                      <a:pt x="418" y="135"/>
                    </a:cubicBezTo>
                    <a:cubicBezTo>
                      <a:pt x="415" y="137"/>
                      <a:pt x="401" y="149"/>
                      <a:pt x="394" y="149"/>
                    </a:cubicBezTo>
                    <a:cubicBezTo>
                      <a:pt x="387" y="149"/>
                      <a:pt x="382" y="144"/>
                      <a:pt x="373" y="144"/>
                    </a:cubicBezTo>
                    <a:cubicBezTo>
                      <a:pt x="362" y="144"/>
                      <a:pt x="360" y="152"/>
                      <a:pt x="354" y="155"/>
                    </a:cubicBezTo>
                    <a:cubicBezTo>
                      <a:pt x="353" y="152"/>
                      <a:pt x="352" y="145"/>
                      <a:pt x="349" y="145"/>
                    </a:cubicBezTo>
                    <a:cubicBezTo>
                      <a:pt x="347" y="145"/>
                      <a:pt x="345" y="147"/>
                      <a:pt x="341" y="147"/>
                    </a:cubicBezTo>
                    <a:cubicBezTo>
                      <a:pt x="335" y="147"/>
                      <a:pt x="329" y="147"/>
                      <a:pt x="323" y="147"/>
                    </a:cubicBezTo>
                    <a:cubicBezTo>
                      <a:pt x="313" y="147"/>
                      <a:pt x="309" y="141"/>
                      <a:pt x="302" y="136"/>
                    </a:cubicBezTo>
                    <a:cubicBezTo>
                      <a:pt x="300" y="135"/>
                      <a:pt x="296" y="139"/>
                      <a:pt x="295" y="136"/>
                    </a:cubicBezTo>
                    <a:cubicBezTo>
                      <a:pt x="293" y="132"/>
                      <a:pt x="293" y="129"/>
                      <a:pt x="290" y="127"/>
                    </a:cubicBezTo>
                    <a:cubicBezTo>
                      <a:pt x="283" y="124"/>
                      <a:pt x="279" y="126"/>
                      <a:pt x="273" y="120"/>
                    </a:cubicBezTo>
                    <a:cubicBezTo>
                      <a:pt x="268" y="115"/>
                      <a:pt x="263" y="118"/>
                      <a:pt x="254" y="116"/>
                    </a:cubicBezTo>
                    <a:cubicBezTo>
                      <a:pt x="246" y="114"/>
                      <a:pt x="243" y="108"/>
                      <a:pt x="236" y="106"/>
                    </a:cubicBezTo>
                    <a:cubicBezTo>
                      <a:pt x="234" y="105"/>
                      <a:pt x="229" y="106"/>
                      <a:pt x="228" y="103"/>
                    </a:cubicBezTo>
                    <a:cubicBezTo>
                      <a:pt x="227" y="98"/>
                      <a:pt x="227" y="94"/>
                      <a:pt x="226" y="89"/>
                    </a:cubicBezTo>
                    <a:cubicBezTo>
                      <a:pt x="226" y="85"/>
                      <a:pt x="226" y="85"/>
                      <a:pt x="226" y="85"/>
                    </a:cubicBezTo>
                    <a:cubicBezTo>
                      <a:pt x="231" y="85"/>
                      <a:pt x="236" y="86"/>
                      <a:pt x="236" y="80"/>
                    </a:cubicBezTo>
                    <a:cubicBezTo>
                      <a:pt x="236" y="75"/>
                      <a:pt x="229" y="74"/>
                      <a:pt x="229" y="69"/>
                    </a:cubicBezTo>
                    <a:cubicBezTo>
                      <a:pt x="229" y="57"/>
                      <a:pt x="246" y="59"/>
                      <a:pt x="246" y="47"/>
                    </a:cubicBezTo>
                    <a:cubicBezTo>
                      <a:pt x="246" y="43"/>
                      <a:pt x="236" y="35"/>
                      <a:pt x="232" y="35"/>
                    </a:cubicBezTo>
                    <a:cubicBezTo>
                      <a:pt x="224" y="35"/>
                      <a:pt x="221" y="42"/>
                      <a:pt x="213" y="43"/>
                    </a:cubicBezTo>
                    <a:cubicBezTo>
                      <a:pt x="205" y="40"/>
                      <a:pt x="200" y="40"/>
                      <a:pt x="194" y="34"/>
                    </a:cubicBezTo>
                    <a:cubicBezTo>
                      <a:pt x="191" y="31"/>
                      <a:pt x="193" y="25"/>
                      <a:pt x="188" y="24"/>
                    </a:cubicBezTo>
                    <a:cubicBezTo>
                      <a:pt x="182" y="22"/>
                      <a:pt x="178" y="24"/>
                      <a:pt x="178" y="16"/>
                    </a:cubicBezTo>
                    <a:cubicBezTo>
                      <a:pt x="172" y="15"/>
                      <a:pt x="168" y="15"/>
                      <a:pt x="163" y="15"/>
                    </a:cubicBezTo>
                    <a:cubicBezTo>
                      <a:pt x="154" y="15"/>
                      <a:pt x="150" y="23"/>
                      <a:pt x="140" y="23"/>
                    </a:cubicBezTo>
                    <a:cubicBezTo>
                      <a:pt x="130" y="23"/>
                      <a:pt x="140" y="0"/>
                      <a:pt x="131" y="0"/>
                    </a:cubicBezTo>
                    <a:cubicBezTo>
                      <a:pt x="122" y="0"/>
                      <a:pt x="120" y="10"/>
                      <a:pt x="116" y="10"/>
                    </a:cubicBezTo>
                    <a:cubicBezTo>
                      <a:pt x="115" y="10"/>
                      <a:pt x="114" y="11"/>
                      <a:pt x="113" y="10"/>
                    </a:cubicBezTo>
                    <a:cubicBezTo>
                      <a:pt x="110" y="16"/>
                      <a:pt x="103" y="21"/>
                      <a:pt x="94" y="21"/>
                    </a:cubicBezTo>
                    <a:cubicBezTo>
                      <a:pt x="91" y="21"/>
                      <a:pt x="90" y="16"/>
                      <a:pt x="86" y="16"/>
                    </a:cubicBezTo>
                    <a:cubicBezTo>
                      <a:pt x="83" y="16"/>
                      <a:pt x="73" y="20"/>
                      <a:pt x="72" y="15"/>
                    </a:cubicBezTo>
                    <a:cubicBezTo>
                      <a:pt x="68" y="15"/>
                      <a:pt x="69" y="13"/>
                      <a:pt x="65" y="13"/>
                    </a:cubicBezTo>
                    <a:cubicBezTo>
                      <a:pt x="54" y="13"/>
                      <a:pt x="53" y="24"/>
                      <a:pt x="45" y="32"/>
                    </a:cubicBezTo>
                    <a:cubicBezTo>
                      <a:pt x="42" y="35"/>
                      <a:pt x="37" y="35"/>
                      <a:pt x="33" y="39"/>
                    </a:cubicBezTo>
                    <a:cubicBezTo>
                      <a:pt x="30" y="42"/>
                      <a:pt x="28" y="46"/>
                      <a:pt x="23" y="46"/>
                    </a:cubicBezTo>
                    <a:cubicBezTo>
                      <a:pt x="19" y="46"/>
                      <a:pt x="16" y="42"/>
                      <a:pt x="12" y="42"/>
                    </a:cubicBezTo>
                    <a:cubicBezTo>
                      <a:pt x="11" y="42"/>
                      <a:pt x="11" y="45"/>
                      <a:pt x="10" y="45"/>
                    </a:cubicBezTo>
                    <a:cubicBezTo>
                      <a:pt x="7" y="47"/>
                      <a:pt x="0" y="63"/>
                      <a:pt x="0" y="64"/>
                    </a:cubicBezTo>
                    <a:cubicBezTo>
                      <a:pt x="0" y="65"/>
                      <a:pt x="1" y="67"/>
                      <a:pt x="0" y="68"/>
                    </a:cubicBezTo>
                    <a:cubicBezTo>
                      <a:pt x="1" y="70"/>
                      <a:pt x="0" y="71"/>
                      <a:pt x="1" y="73"/>
                    </a:cubicBezTo>
                    <a:cubicBezTo>
                      <a:pt x="1" y="87"/>
                      <a:pt x="1" y="87"/>
                      <a:pt x="1" y="87"/>
                    </a:cubicBezTo>
                    <a:cubicBezTo>
                      <a:pt x="3" y="91"/>
                      <a:pt x="2" y="94"/>
                      <a:pt x="4" y="98"/>
                    </a:cubicBezTo>
                    <a:cubicBezTo>
                      <a:pt x="5" y="102"/>
                      <a:pt x="14" y="98"/>
                      <a:pt x="14" y="105"/>
                    </a:cubicBezTo>
                    <a:cubicBezTo>
                      <a:pt x="14" y="114"/>
                      <a:pt x="4" y="113"/>
                      <a:pt x="4" y="120"/>
                    </a:cubicBezTo>
                    <a:cubicBezTo>
                      <a:pt x="4" y="126"/>
                      <a:pt x="8" y="126"/>
                      <a:pt x="10" y="128"/>
                    </a:cubicBezTo>
                    <a:cubicBezTo>
                      <a:pt x="17" y="143"/>
                      <a:pt x="32" y="145"/>
                      <a:pt x="32" y="164"/>
                    </a:cubicBezTo>
                    <a:cubicBezTo>
                      <a:pt x="21" y="167"/>
                      <a:pt x="13" y="169"/>
                      <a:pt x="13" y="181"/>
                    </a:cubicBezTo>
                    <a:cubicBezTo>
                      <a:pt x="13" y="184"/>
                      <a:pt x="15" y="187"/>
                      <a:pt x="15" y="189"/>
                    </a:cubicBezTo>
                    <a:cubicBezTo>
                      <a:pt x="30" y="188"/>
                      <a:pt x="30" y="188"/>
                      <a:pt x="30" y="188"/>
                    </a:cubicBezTo>
                    <a:cubicBezTo>
                      <a:pt x="31" y="187"/>
                      <a:pt x="33" y="186"/>
                      <a:pt x="34" y="185"/>
                    </a:cubicBezTo>
                    <a:cubicBezTo>
                      <a:pt x="46" y="188"/>
                      <a:pt x="46" y="188"/>
                      <a:pt x="46" y="188"/>
                    </a:cubicBezTo>
                    <a:cubicBezTo>
                      <a:pt x="50" y="188"/>
                      <a:pt x="52" y="184"/>
                      <a:pt x="57" y="184"/>
                    </a:cubicBezTo>
                    <a:cubicBezTo>
                      <a:pt x="62" y="184"/>
                      <a:pt x="65" y="184"/>
                      <a:pt x="70" y="185"/>
                    </a:cubicBezTo>
                    <a:cubicBezTo>
                      <a:pt x="75" y="187"/>
                      <a:pt x="78" y="197"/>
                      <a:pt x="82" y="203"/>
                    </a:cubicBezTo>
                    <a:cubicBezTo>
                      <a:pt x="86" y="209"/>
                      <a:pt x="99" y="218"/>
                      <a:pt x="108" y="218"/>
                    </a:cubicBezTo>
                    <a:cubicBezTo>
                      <a:pt x="111" y="218"/>
                      <a:pt x="114" y="218"/>
                      <a:pt x="118" y="219"/>
                    </a:cubicBezTo>
                    <a:cubicBezTo>
                      <a:pt x="116" y="221"/>
                      <a:pt x="116" y="225"/>
                      <a:pt x="112" y="225"/>
                    </a:cubicBezTo>
                    <a:cubicBezTo>
                      <a:pt x="108" y="227"/>
                      <a:pt x="105" y="225"/>
                      <a:pt x="101" y="227"/>
                    </a:cubicBezTo>
                    <a:cubicBezTo>
                      <a:pt x="108" y="234"/>
                      <a:pt x="113" y="248"/>
                      <a:pt x="127" y="248"/>
                    </a:cubicBezTo>
                    <a:cubicBezTo>
                      <a:pt x="138" y="248"/>
                      <a:pt x="139" y="233"/>
                      <a:pt x="144" y="227"/>
                    </a:cubicBezTo>
                    <a:cubicBezTo>
                      <a:pt x="148" y="227"/>
                      <a:pt x="148" y="227"/>
                      <a:pt x="148" y="227"/>
                    </a:cubicBezTo>
                    <a:cubicBezTo>
                      <a:pt x="148" y="229"/>
                      <a:pt x="145" y="232"/>
                      <a:pt x="145" y="233"/>
                    </a:cubicBezTo>
                    <a:cubicBezTo>
                      <a:pt x="145" y="239"/>
                      <a:pt x="150" y="244"/>
                      <a:pt x="150" y="251"/>
                    </a:cubicBezTo>
                    <a:cubicBezTo>
                      <a:pt x="150" y="257"/>
                      <a:pt x="147" y="258"/>
                      <a:pt x="147" y="264"/>
                    </a:cubicBezTo>
                    <a:lnTo>
                      <a:pt x="149" y="26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17" name="Freeform 104"/>
              <p:cNvSpPr>
                <a:spLocks/>
              </p:cNvSpPr>
              <p:nvPr/>
            </p:nvSpPr>
            <p:spPr bwMode="auto">
              <a:xfrm>
                <a:off x="5975350" y="2781300"/>
                <a:ext cx="177800" cy="192088"/>
              </a:xfrm>
              <a:custGeom>
                <a:avLst/>
                <a:gdLst/>
                <a:ahLst/>
                <a:cxnLst>
                  <a:cxn ang="0">
                    <a:pos x="59" y="74"/>
                  </a:cxn>
                  <a:cxn ang="0">
                    <a:pos x="58" y="70"/>
                  </a:cxn>
                  <a:cxn ang="0">
                    <a:pos x="51" y="68"/>
                  </a:cxn>
                  <a:cxn ang="0">
                    <a:pos x="45" y="53"/>
                  </a:cxn>
                  <a:cxn ang="0">
                    <a:pos x="28" y="38"/>
                  </a:cxn>
                  <a:cxn ang="0">
                    <a:pos x="22" y="25"/>
                  </a:cxn>
                  <a:cxn ang="0">
                    <a:pos x="11" y="21"/>
                  </a:cxn>
                  <a:cxn ang="0">
                    <a:pos x="0" y="3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11" y="4"/>
                  </a:cxn>
                  <a:cxn ang="0">
                    <a:pos x="26" y="4"/>
                  </a:cxn>
                  <a:cxn ang="0">
                    <a:pos x="42" y="20"/>
                  </a:cxn>
                  <a:cxn ang="0">
                    <a:pos x="47" y="23"/>
                  </a:cxn>
                  <a:cxn ang="0">
                    <a:pos x="61" y="35"/>
                  </a:cxn>
                  <a:cxn ang="0">
                    <a:pos x="86" y="53"/>
                  </a:cxn>
                  <a:cxn ang="0">
                    <a:pos x="101" y="64"/>
                  </a:cxn>
                  <a:cxn ang="0">
                    <a:pos x="100" y="66"/>
                  </a:cxn>
                  <a:cxn ang="0">
                    <a:pos x="103" y="66"/>
                  </a:cxn>
                  <a:cxn ang="0">
                    <a:pos x="107" y="70"/>
                  </a:cxn>
                  <a:cxn ang="0">
                    <a:pos x="105" y="74"/>
                  </a:cxn>
                  <a:cxn ang="0">
                    <a:pos x="114" y="81"/>
                  </a:cxn>
                  <a:cxn ang="0">
                    <a:pos x="124" y="98"/>
                  </a:cxn>
                  <a:cxn ang="0">
                    <a:pos x="133" y="106"/>
                  </a:cxn>
                  <a:cxn ang="0">
                    <a:pos x="133" y="125"/>
                  </a:cxn>
                  <a:cxn ang="0">
                    <a:pos x="131" y="138"/>
                  </a:cxn>
                  <a:cxn ang="0">
                    <a:pos x="119" y="144"/>
                  </a:cxn>
                  <a:cxn ang="0">
                    <a:pos x="108" y="132"/>
                  </a:cxn>
                  <a:cxn ang="0">
                    <a:pos x="84" y="112"/>
                  </a:cxn>
                  <a:cxn ang="0">
                    <a:pos x="67" y="85"/>
                  </a:cxn>
                  <a:cxn ang="0">
                    <a:pos x="59" y="74"/>
                  </a:cxn>
                </a:cxnLst>
                <a:rect l="0" t="0" r="r" b="b"/>
                <a:pathLst>
                  <a:path w="133" h="144">
                    <a:moveTo>
                      <a:pt x="59" y="74"/>
                    </a:moveTo>
                    <a:cubicBezTo>
                      <a:pt x="58" y="74"/>
                      <a:pt x="59" y="72"/>
                      <a:pt x="58" y="70"/>
                    </a:cubicBezTo>
                    <a:cubicBezTo>
                      <a:pt x="57" y="69"/>
                      <a:pt x="52" y="69"/>
                      <a:pt x="51" y="68"/>
                    </a:cubicBezTo>
                    <a:cubicBezTo>
                      <a:pt x="49" y="67"/>
                      <a:pt x="45" y="56"/>
                      <a:pt x="45" y="53"/>
                    </a:cubicBezTo>
                    <a:cubicBezTo>
                      <a:pt x="41" y="43"/>
                      <a:pt x="31" y="44"/>
                      <a:pt x="28" y="38"/>
                    </a:cubicBezTo>
                    <a:cubicBezTo>
                      <a:pt x="26" y="33"/>
                      <a:pt x="24" y="30"/>
                      <a:pt x="22" y="25"/>
                    </a:cubicBezTo>
                    <a:cubicBezTo>
                      <a:pt x="20" y="21"/>
                      <a:pt x="15" y="22"/>
                      <a:pt x="11" y="21"/>
                    </a:cubicBezTo>
                    <a:cubicBezTo>
                      <a:pt x="8" y="20"/>
                      <a:pt x="1" y="8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7" y="0"/>
                      <a:pt x="8" y="2"/>
                      <a:pt x="11" y="4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35" y="7"/>
                      <a:pt x="38" y="13"/>
                      <a:pt x="42" y="20"/>
                    </a:cubicBezTo>
                    <a:cubicBezTo>
                      <a:pt x="43" y="23"/>
                      <a:pt x="45" y="22"/>
                      <a:pt x="47" y="23"/>
                    </a:cubicBezTo>
                    <a:cubicBezTo>
                      <a:pt x="53" y="25"/>
                      <a:pt x="56" y="30"/>
                      <a:pt x="61" y="35"/>
                    </a:cubicBezTo>
                    <a:cubicBezTo>
                      <a:pt x="69" y="43"/>
                      <a:pt x="74" y="49"/>
                      <a:pt x="86" y="53"/>
                    </a:cubicBezTo>
                    <a:cubicBezTo>
                      <a:pt x="93" y="55"/>
                      <a:pt x="101" y="57"/>
                      <a:pt x="101" y="64"/>
                    </a:cubicBezTo>
                    <a:cubicBezTo>
                      <a:pt x="101" y="64"/>
                      <a:pt x="100" y="65"/>
                      <a:pt x="100" y="66"/>
                    </a:cubicBezTo>
                    <a:cubicBezTo>
                      <a:pt x="101" y="66"/>
                      <a:pt x="102" y="66"/>
                      <a:pt x="103" y="66"/>
                    </a:cubicBezTo>
                    <a:cubicBezTo>
                      <a:pt x="105" y="66"/>
                      <a:pt x="106" y="68"/>
                      <a:pt x="107" y="70"/>
                    </a:cubicBezTo>
                    <a:cubicBezTo>
                      <a:pt x="105" y="74"/>
                      <a:pt x="105" y="74"/>
                      <a:pt x="105" y="74"/>
                    </a:cubicBezTo>
                    <a:cubicBezTo>
                      <a:pt x="105" y="80"/>
                      <a:pt x="109" y="81"/>
                      <a:pt x="114" y="81"/>
                    </a:cubicBezTo>
                    <a:cubicBezTo>
                      <a:pt x="114" y="91"/>
                      <a:pt x="119" y="93"/>
                      <a:pt x="124" y="98"/>
                    </a:cubicBezTo>
                    <a:cubicBezTo>
                      <a:pt x="127" y="101"/>
                      <a:pt x="133" y="102"/>
                      <a:pt x="133" y="106"/>
                    </a:cubicBezTo>
                    <a:cubicBezTo>
                      <a:pt x="133" y="112"/>
                      <a:pt x="133" y="116"/>
                      <a:pt x="133" y="125"/>
                    </a:cubicBezTo>
                    <a:cubicBezTo>
                      <a:pt x="128" y="127"/>
                      <a:pt x="131" y="133"/>
                      <a:pt x="131" y="138"/>
                    </a:cubicBezTo>
                    <a:cubicBezTo>
                      <a:pt x="131" y="143"/>
                      <a:pt x="122" y="144"/>
                      <a:pt x="119" y="144"/>
                    </a:cubicBezTo>
                    <a:cubicBezTo>
                      <a:pt x="116" y="144"/>
                      <a:pt x="109" y="132"/>
                      <a:pt x="108" y="132"/>
                    </a:cubicBezTo>
                    <a:cubicBezTo>
                      <a:pt x="100" y="124"/>
                      <a:pt x="92" y="120"/>
                      <a:pt x="84" y="112"/>
                    </a:cubicBezTo>
                    <a:cubicBezTo>
                      <a:pt x="75" y="103"/>
                      <a:pt x="71" y="95"/>
                      <a:pt x="67" y="85"/>
                    </a:cubicBezTo>
                    <a:cubicBezTo>
                      <a:pt x="66" y="83"/>
                      <a:pt x="60" y="74"/>
                      <a:pt x="59" y="7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18" name="Freeform 105"/>
              <p:cNvSpPr>
                <a:spLocks/>
              </p:cNvSpPr>
              <p:nvPr/>
            </p:nvSpPr>
            <p:spPr bwMode="auto">
              <a:xfrm>
                <a:off x="6203950" y="2757488"/>
                <a:ext cx="169863" cy="188913"/>
              </a:xfrm>
              <a:custGeom>
                <a:avLst/>
                <a:gdLst/>
                <a:ahLst/>
                <a:cxnLst>
                  <a:cxn ang="0">
                    <a:pos x="37" y="130"/>
                  </a:cxn>
                  <a:cxn ang="0">
                    <a:pos x="36" y="124"/>
                  </a:cxn>
                  <a:cxn ang="0">
                    <a:pos x="27" y="126"/>
                  </a:cxn>
                  <a:cxn ang="0">
                    <a:pos x="11" y="102"/>
                  </a:cxn>
                  <a:cxn ang="0">
                    <a:pos x="12" y="99"/>
                  </a:cxn>
                  <a:cxn ang="0">
                    <a:pos x="6" y="97"/>
                  </a:cxn>
                  <a:cxn ang="0">
                    <a:pos x="0" y="78"/>
                  </a:cxn>
                  <a:cxn ang="0">
                    <a:pos x="15" y="74"/>
                  </a:cxn>
                  <a:cxn ang="0">
                    <a:pos x="33" y="54"/>
                  </a:cxn>
                  <a:cxn ang="0">
                    <a:pos x="45" y="50"/>
                  </a:cxn>
                  <a:cxn ang="0">
                    <a:pos x="56" y="41"/>
                  </a:cxn>
                  <a:cxn ang="0">
                    <a:pos x="59" y="35"/>
                  </a:cxn>
                  <a:cxn ang="0">
                    <a:pos x="63" y="32"/>
                  </a:cxn>
                  <a:cxn ang="0">
                    <a:pos x="66" y="29"/>
                  </a:cxn>
                  <a:cxn ang="0">
                    <a:pos x="82" y="23"/>
                  </a:cxn>
                  <a:cxn ang="0">
                    <a:pos x="102" y="0"/>
                  </a:cxn>
                  <a:cxn ang="0">
                    <a:pos x="109" y="11"/>
                  </a:cxn>
                  <a:cxn ang="0">
                    <a:pos x="127" y="23"/>
                  </a:cxn>
                  <a:cxn ang="0">
                    <a:pos x="117" y="29"/>
                  </a:cxn>
                  <a:cxn ang="0">
                    <a:pos x="119" y="31"/>
                  </a:cxn>
                  <a:cxn ang="0">
                    <a:pos x="106" y="37"/>
                  </a:cxn>
                  <a:cxn ang="0">
                    <a:pos x="108" y="41"/>
                  </a:cxn>
                  <a:cxn ang="0">
                    <a:pos x="105" y="44"/>
                  </a:cxn>
                  <a:cxn ang="0">
                    <a:pos x="125" y="73"/>
                  </a:cxn>
                  <a:cxn ang="0">
                    <a:pos x="115" y="77"/>
                  </a:cxn>
                  <a:cxn ang="0">
                    <a:pos x="111" y="78"/>
                  </a:cxn>
                  <a:cxn ang="0">
                    <a:pos x="109" y="83"/>
                  </a:cxn>
                  <a:cxn ang="0">
                    <a:pos x="103" y="102"/>
                  </a:cxn>
                  <a:cxn ang="0">
                    <a:pos x="93" y="113"/>
                  </a:cxn>
                  <a:cxn ang="0">
                    <a:pos x="95" y="119"/>
                  </a:cxn>
                  <a:cxn ang="0">
                    <a:pos x="90" y="134"/>
                  </a:cxn>
                  <a:cxn ang="0">
                    <a:pos x="76" y="141"/>
                  </a:cxn>
                  <a:cxn ang="0">
                    <a:pos x="71" y="135"/>
                  </a:cxn>
                  <a:cxn ang="0">
                    <a:pos x="51" y="128"/>
                  </a:cxn>
                  <a:cxn ang="0">
                    <a:pos x="40" y="132"/>
                  </a:cxn>
                  <a:cxn ang="0">
                    <a:pos x="37" y="130"/>
                  </a:cxn>
                </a:cxnLst>
                <a:rect l="0" t="0" r="r" b="b"/>
                <a:pathLst>
                  <a:path w="127" h="141">
                    <a:moveTo>
                      <a:pt x="37" y="130"/>
                    </a:moveTo>
                    <a:cubicBezTo>
                      <a:pt x="36" y="130"/>
                      <a:pt x="36" y="125"/>
                      <a:pt x="36" y="124"/>
                    </a:cubicBezTo>
                    <a:cubicBezTo>
                      <a:pt x="32" y="123"/>
                      <a:pt x="30" y="126"/>
                      <a:pt x="27" y="126"/>
                    </a:cubicBezTo>
                    <a:cubicBezTo>
                      <a:pt x="10" y="126"/>
                      <a:pt x="17" y="110"/>
                      <a:pt x="11" y="102"/>
                    </a:cubicBezTo>
                    <a:cubicBezTo>
                      <a:pt x="11" y="101"/>
                      <a:pt x="12" y="100"/>
                      <a:pt x="12" y="99"/>
                    </a:cubicBezTo>
                    <a:cubicBezTo>
                      <a:pt x="11" y="97"/>
                      <a:pt x="8" y="97"/>
                      <a:pt x="6" y="97"/>
                    </a:cubicBezTo>
                    <a:cubicBezTo>
                      <a:pt x="4" y="96"/>
                      <a:pt x="0" y="80"/>
                      <a:pt x="0" y="78"/>
                    </a:cubicBezTo>
                    <a:cubicBezTo>
                      <a:pt x="0" y="71"/>
                      <a:pt x="9" y="74"/>
                      <a:pt x="15" y="74"/>
                    </a:cubicBezTo>
                    <a:cubicBezTo>
                      <a:pt x="29" y="74"/>
                      <a:pt x="27" y="60"/>
                      <a:pt x="33" y="54"/>
                    </a:cubicBezTo>
                    <a:cubicBezTo>
                      <a:pt x="36" y="51"/>
                      <a:pt x="41" y="51"/>
                      <a:pt x="45" y="50"/>
                    </a:cubicBezTo>
                    <a:cubicBezTo>
                      <a:pt x="52" y="49"/>
                      <a:pt x="52" y="44"/>
                      <a:pt x="56" y="41"/>
                    </a:cubicBezTo>
                    <a:cubicBezTo>
                      <a:pt x="54" y="39"/>
                      <a:pt x="59" y="35"/>
                      <a:pt x="59" y="35"/>
                    </a:cubicBezTo>
                    <a:cubicBezTo>
                      <a:pt x="61" y="34"/>
                      <a:pt x="61" y="33"/>
                      <a:pt x="63" y="32"/>
                    </a:cubicBezTo>
                    <a:cubicBezTo>
                      <a:pt x="64" y="32"/>
                      <a:pt x="65" y="30"/>
                      <a:pt x="66" y="29"/>
                    </a:cubicBezTo>
                    <a:cubicBezTo>
                      <a:pt x="70" y="25"/>
                      <a:pt x="80" y="27"/>
                      <a:pt x="82" y="23"/>
                    </a:cubicBezTo>
                    <a:cubicBezTo>
                      <a:pt x="85" y="16"/>
                      <a:pt x="95" y="0"/>
                      <a:pt x="102" y="0"/>
                    </a:cubicBezTo>
                    <a:cubicBezTo>
                      <a:pt x="109" y="0"/>
                      <a:pt x="109" y="4"/>
                      <a:pt x="109" y="11"/>
                    </a:cubicBezTo>
                    <a:cubicBezTo>
                      <a:pt x="109" y="20"/>
                      <a:pt x="127" y="15"/>
                      <a:pt x="127" y="23"/>
                    </a:cubicBezTo>
                    <a:cubicBezTo>
                      <a:pt x="127" y="27"/>
                      <a:pt x="117" y="25"/>
                      <a:pt x="117" y="29"/>
                    </a:cubicBezTo>
                    <a:cubicBezTo>
                      <a:pt x="117" y="30"/>
                      <a:pt x="118" y="31"/>
                      <a:pt x="119" y="31"/>
                    </a:cubicBezTo>
                    <a:cubicBezTo>
                      <a:pt x="118" y="32"/>
                      <a:pt x="106" y="37"/>
                      <a:pt x="106" y="37"/>
                    </a:cubicBezTo>
                    <a:cubicBezTo>
                      <a:pt x="107" y="38"/>
                      <a:pt x="108" y="40"/>
                      <a:pt x="108" y="41"/>
                    </a:cubicBezTo>
                    <a:cubicBezTo>
                      <a:pt x="107" y="42"/>
                      <a:pt x="105" y="43"/>
                      <a:pt x="105" y="44"/>
                    </a:cubicBezTo>
                    <a:cubicBezTo>
                      <a:pt x="105" y="51"/>
                      <a:pt x="117" y="73"/>
                      <a:pt x="125" y="73"/>
                    </a:cubicBezTo>
                    <a:cubicBezTo>
                      <a:pt x="124" y="79"/>
                      <a:pt x="120" y="77"/>
                      <a:pt x="115" y="77"/>
                    </a:cubicBezTo>
                    <a:cubicBezTo>
                      <a:pt x="114" y="77"/>
                      <a:pt x="112" y="78"/>
                      <a:pt x="111" y="78"/>
                    </a:cubicBezTo>
                    <a:cubicBezTo>
                      <a:pt x="109" y="83"/>
                      <a:pt x="109" y="83"/>
                      <a:pt x="109" y="83"/>
                    </a:cubicBezTo>
                    <a:cubicBezTo>
                      <a:pt x="106" y="92"/>
                      <a:pt x="103" y="95"/>
                      <a:pt x="103" y="102"/>
                    </a:cubicBezTo>
                    <a:cubicBezTo>
                      <a:pt x="98" y="103"/>
                      <a:pt x="93" y="110"/>
                      <a:pt x="93" y="113"/>
                    </a:cubicBezTo>
                    <a:cubicBezTo>
                      <a:pt x="93" y="116"/>
                      <a:pt x="95" y="117"/>
                      <a:pt x="95" y="119"/>
                    </a:cubicBezTo>
                    <a:cubicBezTo>
                      <a:pt x="95" y="122"/>
                      <a:pt x="90" y="129"/>
                      <a:pt x="90" y="134"/>
                    </a:cubicBezTo>
                    <a:cubicBezTo>
                      <a:pt x="83" y="135"/>
                      <a:pt x="82" y="141"/>
                      <a:pt x="76" y="141"/>
                    </a:cubicBezTo>
                    <a:cubicBezTo>
                      <a:pt x="72" y="141"/>
                      <a:pt x="71" y="137"/>
                      <a:pt x="71" y="135"/>
                    </a:cubicBezTo>
                    <a:cubicBezTo>
                      <a:pt x="64" y="133"/>
                      <a:pt x="59" y="128"/>
                      <a:pt x="51" y="128"/>
                    </a:cubicBezTo>
                    <a:cubicBezTo>
                      <a:pt x="48" y="128"/>
                      <a:pt x="45" y="132"/>
                      <a:pt x="40" y="132"/>
                    </a:cubicBezTo>
                    <a:cubicBezTo>
                      <a:pt x="39" y="132"/>
                      <a:pt x="38" y="130"/>
                      <a:pt x="37" y="13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19" name="Freeform 106"/>
              <p:cNvSpPr>
                <a:spLocks/>
              </p:cNvSpPr>
              <p:nvPr/>
            </p:nvSpPr>
            <p:spPr bwMode="auto">
              <a:xfrm>
                <a:off x="6367463" y="2847975"/>
                <a:ext cx="106363" cy="123825"/>
              </a:xfrm>
              <a:custGeom>
                <a:avLst/>
                <a:gdLst/>
                <a:ahLst/>
                <a:cxnLst>
                  <a:cxn ang="0">
                    <a:pos x="31" y="34"/>
                  </a:cxn>
                  <a:cxn ang="0">
                    <a:pos x="27" y="38"/>
                  </a:cxn>
                  <a:cxn ang="0">
                    <a:pos x="17" y="24"/>
                  </a:cxn>
                  <a:cxn ang="0">
                    <a:pos x="32" y="16"/>
                  </a:cxn>
                  <a:cxn ang="0">
                    <a:pos x="49" y="15"/>
                  </a:cxn>
                  <a:cxn ang="0">
                    <a:pos x="64" y="18"/>
                  </a:cxn>
                  <a:cxn ang="0">
                    <a:pos x="77" y="4"/>
                  </a:cxn>
                  <a:cxn ang="0">
                    <a:pos x="79" y="0"/>
                  </a:cxn>
                  <a:cxn ang="0">
                    <a:pos x="77" y="0"/>
                  </a:cxn>
                  <a:cxn ang="0">
                    <a:pos x="63" y="10"/>
                  </a:cxn>
                  <a:cxn ang="0">
                    <a:pos x="59" y="10"/>
                  </a:cxn>
                  <a:cxn ang="0">
                    <a:pos x="28" y="5"/>
                  </a:cxn>
                  <a:cxn ang="0">
                    <a:pos x="12" y="30"/>
                  </a:cxn>
                  <a:cxn ang="0">
                    <a:pos x="8" y="37"/>
                  </a:cxn>
                  <a:cxn ang="0">
                    <a:pos x="0" y="61"/>
                  </a:cxn>
                  <a:cxn ang="0">
                    <a:pos x="8" y="66"/>
                  </a:cxn>
                  <a:cxn ang="0">
                    <a:pos x="8" y="87"/>
                  </a:cxn>
                  <a:cxn ang="0">
                    <a:pos x="16" y="93"/>
                  </a:cxn>
                  <a:cxn ang="0">
                    <a:pos x="22" y="76"/>
                  </a:cxn>
                  <a:cxn ang="0">
                    <a:pos x="18" y="61"/>
                  </a:cxn>
                  <a:cxn ang="0">
                    <a:pos x="25" y="56"/>
                  </a:cxn>
                  <a:cxn ang="0">
                    <a:pos x="28" y="56"/>
                  </a:cxn>
                  <a:cxn ang="0">
                    <a:pos x="27" y="65"/>
                  </a:cxn>
                  <a:cxn ang="0">
                    <a:pos x="34" y="79"/>
                  </a:cxn>
                  <a:cxn ang="0">
                    <a:pos x="34" y="83"/>
                  </a:cxn>
                  <a:cxn ang="0">
                    <a:pos x="39" y="83"/>
                  </a:cxn>
                  <a:cxn ang="0">
                    <a:pos x="49" y="73"/>
                  </a:cxn>
                  <a:cxn ang="0">
                    <a:pos x="43" y="65"/>
                  </a:cxn>
                  <a:cxn ang="0">
                    <a:pos x="45" y="63"/>
                  </a:cxn>
                  <a:cxn ang="0">
                    <a:pos x="34" y="44"/>
                  </a:cxn>
                  <a:cxn ang="0">
                    <a:pos x="57" y="31"/>
                  </a:cxn>
                  <a:cxn ang="0">
                    <a:pos x="57" y="28"/>
                  </a:cxn>
                  <a:cxn ang="0">
                    <a:pos x="31" y="36"/>
                  </a:cxn>
                  <a:cxn ang="0">
                    <a:pos x="31" y="34"/>
                  </a:cxn>
                </a:cxnLst>
                <a:rect l="0" t="0" r="r" b="b"/>
                <a:pathLst>
                  <a:path w="79" h="93">
                    <a:moveTo>
                      <a:pt x="31" y="34"/>
                    </a:moveTo>
                    <a:cubicBezTo>
                      <a:pt x="30" y="36"/>
                      <a:pt x="29" y="38"/>
                      <a:pt x="27" y="38"/>
                    </a:cubicBezTo>
                    <a:cubicBezTo>
                      <a:pt x="20" y="38"/>
                      <a:pt x="17" y="30"/>
                      <a:pt x="17" y="24"/>
                    </a:cubicBezTo>
                    <a:cubicBezTo>
                      <a:pt x="17" y="15"/>
                      <a:pt x="24" y="16"/>
                      <a:pt x="32" y="16"/>
                    </a:cubicBezTo>
                    <a:cubicBezTo>
                      <a:pt x="39" y="16"/>
                      <a:pt x="42" y="15"/>
                      <a:pt x="49" y="15"/>
                    </a:cubicBezTo>
                    <a:cubicBezTo>
                      <a:pt x="54" y="15"/>
                      <a:pt x="58" y="18"/>
                      <a:pt x="64" y="18"/>
                    </a:cubicBezTo>
                    <a:cubicBezTo>
                      <a:pt x="73" y="18"/>
                      <a:pt x="76" y="10"/>
                      <a:pt x="77" y="4"/>
                    </a:cubicBezTo>
                    <a:cubicBezTo>
                      <a:pt x="79" y="4"/>
                      <a:pt x="79" y="1"/>
                      <a:pt x="79" y="0"/>
                    </a:cubicBezTo>
                    <a:cubicBezTo>
                      <a:pt x="77" y="0"/>
                      <a:pt x="77" y="0"/>
                      <a:pt x="77" y="0"/>
                    </a:cubicBezTo>
                    <a:cubicBezTo>
                      <a:pt x="72" y="4"/>
                      <a:pt x="65" y="8"/>
                      <a:pt x="63" y="10"/>
                    </a:cubicBezTo>
                    <a:cubicBezTo>
                      <a:pt x="59" y="10"/>
                      <a:pt x="59" y="10"/>
                      <a:pt x="59" y="10"/>
                    </a:cubicBezTo>
                    <a:cubicBezTo>
                      <a:pt x="28" y="5"/>
                      <a:pt x="28" y="5"/>
                      <a:pt x="28" y="5"/>
                    </a:cubicBezTo>
                    <a:cubicBezTo>
                      <a:pt x="17" y="5"/>
                      <a:pt x="12" y="20"/>
                      <a:pt x="12" y="30"/>
                    </a:cubicBezTo>
                    <a:cubicBezTo>
                      <a:pt x="12" y="33"/>
                      <a:pt x="8" y="35"/>
                      <a:pt x="8" y="37"/>
                    </a:cubicBezTo>
                    <a:cubicBezTo>
                      <a:pt x="4" y="47"/>
                      <a:pt x="0" y="51"/>
                      <a:pt x="0" y="61"/>
                    </a:cubicBezTo>
                    <a:cubicBezTo>
                      <a:pt x="0" y="66"/>
                      <a:pt x="6" y="66"/>
                      <a:pt x="8" y="66"/>
                    </a:cubicBezTo>
                    <a:cubicBezTo>
                      <a:pt x="8" y="73"/>
                      <a:pt x="8" y="83"/>
                      <a:pt x="8" y="87"/>
                    </a:cubicBezTo>
                    <a:cubicBezTo>
                      <a:pt x="8" y="90"/>
                      <a:pt x="12" y="93"/>
                      <a:pt x="16" y="93"/>
                    </a:cubicBezTo>
                    <a:cubicBezTo>
                      <a:pt x="20" y="93"/>
                      <a:pt x="22" y="78"/>
                      <a:pt x="22" y="76"/>
                    </a:cubicBezTo>
                    <a:cubicBezTo>
                      <a:pt x="22" y="70"/>
                      <a:pt x="18" y="67"/>
                      <a:pt x="18" y="61"/>
                    </a:cubicBezTo>
                    <a:cubicBezTo>
                      <a:pt x="18" y="58"/>
                      <a:pt x="22" y="56"/>
                      <a:pt x="25" y="56"/>
                    </a:cubicBezTo>
                    <a:cubicBezTo>
                      <a:pt x="26" y="56"/>
                      <a:pt x="27" y="56"/>
                      <a:pt x="28" y="56"/>
                    </a:cubicBezTo>
                    <a:cubicBezTo>
                      <a:pt x="27" y="65"/>
                      <a:pt x="27" y="65"/>
                      <a:pt x="27" y="65"/>
                    </a:cubicBezTo>
                    <a:cubicBezTo>
                      <a:pt x="27" y="71"/>
                      <a:pt x="34" y="73"/>
                      <a:pt x="34" y="79"/>
                    </a:cubicBezTo>
                    <a:cubicBezTo>
                      <a:pt x="34" y="80"/>
                      <a:pt x="34" y="81"/>
                      <a:pt x="34" y="83"/>
                    </a:cubicBezTo>
                    <a:cubicBezTo>
                      <a:pt x="39" y="83"/>
                      <a:pt x="39" y="83"/>
                      <a:pt x="39" y="83"/>
                    </a:cubicBezTo>
                    <a:cubicBezTo>
                      <a:pt x="39" y="78"/>
                      <a:pt x="49" y="78"/>
                      <a:pt x="49" y="73"/>
                    </a:cubicBezTo>
                    <a:cubicBezTo>
                      <a:pt x="47" y="73"/>
                      <a:pt x="43" y="68"/>
                      <a:pt x="43" y="65"/>
                    </a:cubicBezTo>
                    <a:cubicBezTo>
                      <a:pt x="43" y="65"/>
                      <a:pt x="44" y="64"/>
                      <a:pt x="45" y="63"/>
                    </a:cubicBezTo>
                    <a:cubicBezTo>
                      <a:pt x="42" y="61"/>
                      <a:pt x="34" y="46"/>
                      <a:pt x="34" y="44"/>
                    </a:cubicBezTo>
                    <a:cubicBezTo>
                      <a:pt x="46" y="44"/>
                      <a:pt x="47" y="35"/>
                      <a:pt x="57" y="31"/>
                    </a:cubicBezTo>
                    <a:cubicBezTo>
                      <a:pt x="57" y="28"/>
                      <a:pt x="57" y="28"/>
                      <a:pt x="57" y="28"/>
                    </a:cubicBezTo>
                    <a:cubicBezTo>
                      <a:pt x="54" y="27"/>
                      <a:pt x="31" y="35"/>
                      <a:pt x="31" y="36"/>
                    </a:cubicBezTo>
                    <a:lnTo>
                      <a:pt x="31" y="3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20" name="Freeform 107"/>
              <p:cNvSpPr>
                <a:spLocks/>
              </p:cNvSpPr>
              <p:nvPr/>
            </p:nvSpPr>
            <p:spPr bwMode="auto">
              <a:xfrm>
                <a:off x="6145213" y="2973388"/>
                <a:ext cx="171450" cy="49213"/>
              </a:xfrm>
              <a:custGeom>
                <a:avLst/>
                <a:gdLst/>
                <a:ahLst/>
                <a:cxnLst>
                  <a:cxn ang="0">
                    <a:pos x="123" y="36"/>
                  </a:cxn>
                  <a:cxn ang="0">
                    <a:pos x="114" y="33"/>
                  </a:cxn>
                  <a:cxn ang="0">
                    <a:pos x="114" y="37"/>
                  </a:cxn>
                  <a:cxn ang="0">
                    <a:pos x="67" y="31"/>
                  </a:cxn>
                  <a:cxn ang="0">
                    <a:pos x="56" y="25"/>
                  </a:cxn>
                  <a:cxn ang="0">
                    <a:pos x="32" y="22"/>
                  </a:cxn>
                  <a:cxn ang="0">
                    <a:pos x="14" y="20"/>
                  </a:cxn>
                  <a:cxn ang="0">
                    <a:pos x="0" y="10"/>
                  </a:cxn>
                  <a:cxn ang="0">
                    <a:pos x="11" y="1"/>
                  </a:cxn>
                  <a:cxn ang="0">
                    <a:pos x="14" y="3"/>
                  </a:cxn>
                  <a:cxn ang="0">
                    <a:pos x="22" y="0"/>
                  </a:cxn>
                  <a:cxn ang="0">
                    <a:pos x="55" y="14"/>
                  </a:cxn>
                  <a:cxn ang="0">
                    <a:pos x="68" y="7"/>
                  </a:cxn>
                  <a:cxn ang="0">
                    <a:pos x="88" y="15"/>
                  </a:cxn>
                  <a:cxn ang="0">
                    <a:pos x="101" y="14"/>
                  </a:cxn>
                  <a:cxn ang="0">
                    <a:pos x="105" y="14"/>
                  </a:cxn>
                  <a:cxn ang="0">
                    <a:pos x="89" y="17"/>
                  </a:cxn>
                  <a:cxn ang="0">
                    <a:pos x="107" y="22"/>
                  </a:cxn>
                  <a:cxn ang="0">
                    <a:pos x="111" y="26"/>
                  </a:cxn>
                  <a:cxn ang="0">
                    <a:pos x="121" y="27"/>
                  </a:cxn>
                  <a:cxn ang="0">
                    <a:pos x="128" y="31"/>
                  </a:cxn>
                  <a:cxn ang="0">
                    <a:pos x="123" y="36"/>
                  </a:cxn>
                </a:cxnLst>
                <a:rect l="0" t="0" r="r" b="b"/>
                <a:pathLst>
                  <a:path w="128" h="37">
                    <a:moveTo>
                      <a:pt x="123" y="36"/>
                    </a:moveTo>
                    <a:cubicBezTo>
                      <a:pt x="119" y="36"/>
                      <a:pt x="119" y="33"/>
                      <a:pt x="114" y="33"/>
                    </a:cubicBezTo>
                    <a:cubicBezTo>
                      <a:pt x="113" y="33"/>
                      <a:pt x="114" y="36"/>
                      <a:pt x="114" y="37"/>
                    </a:cubicBezTo>
                    <a:cubicBezTo>
                      <a:pt x="100" y="32"/>
                      <a:pt x="85" y="31"/>
                      <a:pt x="67" y="31"/>
                    </a:cubicBezTo>
                    <a:cubicBezTo>
                      <a:pt x="62" y="31"/>
                      <a:pt x="61" y="25"/>
                      <a:pt x="56" y="25"/>
                    </a:cubicBezTo>
                    <a:cubicBezTo>
                      <a:pt x="48" y="25"/>
                      <a:pt x="41" y="25"/>
                      <a:pt x="32" y="22"/>
                    </a:cubicBezTo>
                    <a:cubicBezTo>
                      <a:pt x="25" y="20"/>
                      <a:pt x="19" y="24"/>
                      <a:pt x="14" y="20"/>
                    </a:cubicBezTo>
                    <a:cubicBezTo>
                      <a:pt x="10" y="15"/>
                      <a:pt x="7" y="10"/>
                      <a:pt x="0" y="10"/>
                    </a:cubicBezTo>
                    <a:cubicBezTo>
                      <a:pt x="0" y="9"/>
                      <a:pt x="8" y="1"/>
                      <a:pt x="11" y="1"/>
                    </a:cubicBezTo>
                    <a:cubicBezTo>
                      <a:pt x="12" y="1"/>
                      <a:pt x="13" y="3"/>
                      <a:pt x="14" y="3"/>
                    </a:cubicBezTo>
                    <a:cubicBezTo>
                      <a:pt x="17" y="3"/>
                      <a:pt x="19" y="0"/>
                      <a:pt x="22" y="0"/>
                    </a:cubicBezTo>
                    <a:cubicBezTo>
                      <a:pt x="35" y="0"/>
                      <a:pt x="41" y="14"/>
                      <a:pt x="55" y="14"/>
                    </a:cubicBezTo>
                    <a:cubicBezTo>
                      <a:pt x="62" y="14"/>
                      <a:pt x="63" y="7"/>
                      <a:pt x="68" y="7"/>
                    </a:cubicBezTo>
                    <a:cubicBezTo>
                      <a:pt x="77" y="7"/>
                      <a:pt x="80" y="15"/>
                      <a:pt x="88" y="15"/>
                    </a:cubicBezTo>
                    <a:cubicBezTo>
                      <a:pt x="101" y="14"/>
                      <a:pt x="101" y="14"/>
                      <a:pt x="101" y="14"/>
                    </a:cubicBezTo>
                    <a:cubicBezTo>
                      <a:pt x="105" y="14"/>
                      <a:pt x="105" y="14"/>
                      <a:pt x="105" y="14"/>
                    </a:cubicBezTo>
                    <a:cubicBezTo>
                      <a:pt x="104" y="16"/>
                      <a:pt x="89" y="17"/>
                      <a:pt x="89" y="17"/>
                    </a:cubicBezTo>
                    <a:cubicBezTo>
                      <a:pt x="93" y="22"/>
                      <a:pt x="99" y="22"/>
                      <a:pt x="107" y="22"/>
                    </a:cubicBezTo>
                    <a:cubicBezTo>
                      <a:pt x="110" y="22"/>
                      <a:pt x="110" y="26"/>
                      <a:pt x="111" y="26"/>
                    </a:cubicBezTo>
                    <a:cubicBezTo>
                      <a:pt x="114" y="30"/>
                      <a:pt x="117" y="26"/>
                      <a:pt x="121" y="27"/>
                    </a:cubicBezTo>
                    <a:cubicBezTo>
                      <a:pt x="125" y="29"/>
                      <a:pt x="125" y="30"/>
                      <a:pt x="128" y="31"/>
                    </a:cubicBezTo>
                    <a:cubicBezTo>
                      <a:pt x="127" y="33"/>
                      <a:pt x="124" y="36"/>
                      <a:pt x="123" y="3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21" name="Freeform 108"/>
              <p:cNvSpPr>
                <a:spLocks/>
              </p:cNvSpPr>
              <p:nvPr/>
            </p:nvSpPr>
            <p:spPr bwMode="auto">
              <a:xfrm>
                <a:off x="6386513" y="3013075"/>
                <a:ext cx="52388" cy="12700"/>
              </a:xfrm>
              <a:custGeom>
                <a:avLst/>
                <a:gdLst/>
                <a:ahLst/>
                <a:cxnLst>
                  <a:cxn ang="0">
                    <a:pos x="26" y="9"/>
                  </a:cxn>
                  <a:cxn ang="0">
                    <a:pos x="10" y="9"/>
                  </a:cxn>
                  <a:cxn ang="0">
                    <a:pos x="0" y="4"/>
                  </a:cxn>
                  <a:cxn ang="0">
                    <a:pos x="8" y="1"/>
                  </a:cxn>
                  <a:cxn ang="0">
                    <a:pos x="26" y="4"/>
                  </a:cxn>
                  <a:cxn ang="0">
                    <a:pos x="39" y="0"/>
                  </a:cxn>
                  <a:cxn ang="0">
                    <a:pos x="26" y="9"/>
                  </a:cxn>
                </a:cxnLst>
                <a:rect l="0" t="0" r="r" b="b"/>
                <a:pathLst>
                  <a:path w="39" h="9">
                    <a:moveTo>
                      <a:pt x="26" y="9"/>
                    </a:moveTo>
                    <a:cubicBezTo>
                      <a:pt x="20" y="9"/>
                      <a:pt x="13" y="9"/>
                      <a:pt x="10" y="9"/>
                    </a:cubicBezTo>
                    <a:cubicBezTo>
                      <a:pt x="7" y="9"/>
                      <a:pt x="0" y="9"/>
                      <a:pt x="0" y="4"/>
                    </a:cubicBezTo>
                    <a:cubicBezTo>
                      <a:pt x="0" y="1"/>
                      <a:pt x="5" y="1"/>
                      <a:pt x="8" y="1"/>
                    </a:cubicBezTo>
                    <a:cubicBezTo>
                      <a:pt x="16" y="1"/>
                      <a:pt x="19" y="4"/>
                      <a:pt x="26" y="4"/>
                    </a:cubicBezTo>
                    <a:cubicBezTo>
                      <a:pt x="32" y="4"/>
                      <a:pt x="35" y="2"/>
                      <a:pt x="39" y="0"/>
                    </a:cubicBezTo>
                    <a:cubicBezTo>
                      <a:pt x="35" y="6"/>
                      <a:pt x="32" y="7"/>
                      <a:pt x="26" y="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22" name="Freeform 109"/>
              <p:cNvSpPr>
                <a:spLocks/>
              </p:cNvSpPr>
              <p:nvPr/>
            </p:nvSpPr>
            <p:spPr bwMode="auto">
              <a:xfrm>
                <a:off x="6335713" y="3016250"/>
                <a:ext cx="36513" cy="12700"/>
              </a:xfrm>
              <a:custGeom>
                <a:avLst/>
                <a:gdLst/>
                <a:ahLst/>
                <a:cxnLst>
                  <a:cxn ang="0">
                    <a:pos x="27" y="6"/>
                  </a:cxn>
                  <a:cxn ang="0">
                    <a:pos x="23" y="6"/>
                  </a:cxn>
                  <a:cxn ang="0">
                    <a:pos x="19" y="5"/>
                  </a:cxn>
                  <a:cxn ang="0">
                    <a:pos x="9" y="9"/>
                  </a:cxn>
                  <a:cxn ang="0">
                    <a:pos x="0" y="6"/>
                  </a:cxn>
                  <a:cxn ang="0">
                    <a:pos x="7" y="1"/>
                  </a:cxn>
                  <a:cxn ang="0">
                    <a:pos x="16" y="3"/>
                  </a:cxn>
                  <a:cxn ang="0">
                    <a:pos x="16" y="0"/>
                  </a:cxn>
                  <a:cxn ang="0">
                    <a:pos x="27" y="0"/>
                  </a:cxn>
                  <a:cxn ang="0">
                    <a:pos x="27" y="6"/>
                  </a:cxn>
                </a:cxnLst>
                <a:rect l="0" t="0" r="r" b="b"/>
                <a:pathLst>
                  <a:path w="27" h="9">
                    <a:moveTo>
                      <a:pt x="27" y="6"/>
                    </a:moveTo>
                    <a:cubicBezTo>
                      <a:pt x="23" y="6"/>
                      <a:pt x="23" y="6"/>
                      <a:pt x="23" y="6"/>
                    </a:cubicBezTo>
                    <a:cubicBezTo>
                      <a:pt x="19" y="5"/>
                      <a:pt x="19" y="5"/>
                      <a:pt x="19" y="5"/>
                    </a:cubicBezTo>
                    <a:cubicBezTo>
                      <a:pt x="15" y="6"/>
                      <a:pt x="13" y="9"/>
                      <a:pt x="9" y="9"/>
                    </a:cubicBezTo>
                    <a:cubicBezTo>
                      <a:pt x="5" y="9"/>
                      <a:pt x="0" y="8"/>
                      <a:pt x="0" y="6"/>
                    </a:cubicBezTo>
                    <a:cubicBezTo>
                      <a:pt x="0" y="1"/>
                      <a:pt x="3" y="1"/>
                      <a:pt x="7" y="1"/>
                    </a:cubicBezTo>
                    <a:cubicBezTo>
                      <a:pt x="11" y="1"/>
                      <a:pt x="13" y="2"/>
                      <a:pt x="16" y="3"/>
                    </a:cubicBezTo>
                    <a:cubicBezTo>
                      <a:pt x="16" y="2"/>
                      <a:pt x="16" y="1"/>
                      <a:pt x="16" y="0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27" y="3"/>
                      <a:pt x="26" y="5"/>
                      <a:pt x="27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23" name="Freeform 110"/>
              <p:cNvSpPr>
                <a:spLocks/>
              </p:cNvSpPr>
              <p:nvPr/>
            </p:nvSpPr>
            <p:spPr bwMode="auto">
              <a:xfrm>
                <a:off x="6373813" y="3030538"/>
                <a:ext cx="26988" cy="19050"/>
              </a:xfrm>
              <a:custGeom>
                <a:avLst/>
                <a:gdLst/>
                <a:ahLst/>
                <a:cxnLst>
                  <a:cxn ang="0">
                    <a:pos x="15" y="14"/>
                  </a:cxn>
                  <a:cxn ang="0">
                    <a:pos x="12" y="9"/>
                  </a:cxn>
                  <a:cxn ang="0">
                    <a:pos x="0" y="4"/>
                  </a:cxn>
                  <a:cxn ang="0">
                    <a:pos x="9" y="1"/>
                  </a:cxn>
                  <a:cxn ang="0">
                    <a:pos x="13" y="1"/>
                  </a:cxn>
                  <a:cxn ang="0">
                    <a:pos x="20" y="11"/>
                  </a:cxn>
                  <a:cxn ang="0">
                    <a:pos x="16" y="14"/>
                  </a:cxn>
                  <a:cxn ang="0">
                    <a:pos x="15" y="14"/>
                  </a:cxn>
                </a:cxnLst>
                <a:rect l="0" t="0" r="r" b="b"/>
                <a:pathLst>
                  <a:path w="20" h="14">
                    <a:moveTo>
                      <a:pt x="15" y="14"/>
                    </a:moveTo>
                    <a:cubicBezTo>
                      <a:pt x="12" y="14"/>
                      <a:pt x="12" y="10"/>
                      <a:pt x="12" y="9"/>
                    </a:cubicBezTo>
                    <a:cubicBezTo>
                      <a:pt x="8" y="9"/>
                      <a:pt x="0" y="8"/>
                      <a:pt x="0" y="4"/>
                    </a:cubicBezTo>
                    <a:cubicBezTo>
                      <a:pt x="0" y="0"/>
                      <a:pt x="6" y="1"/>
                      <a:pt x="9" y="1"/>
                    </a:cubicBezTo>
                    <a:cubicBezTo>
                      <a:pt x="10" y="1"/>
                      <a:pt x="12" y="1"/>
                      <a:pt x="13" y="1"/>
                    </a:cubicBezTo>
                    <a:cubicBezTo>
                      <a:pt x="13" y="7"/>
                      <a:pt x="20" y="6"/>
                      <a:pt x="20" y="11"/>
                    </a:cubicBezTo>
                    <a:cubicBezTo>
                      <a:pt x="20" y="13"/>
                      <a:pt x="18" y="14"/>
                      <a:pt x="16" y="14"/>
                    </a:cubicBezTo>
                    <a:cubicBezTo>
                      <a:pt x="16" y="14"/>
                      <a:pt x="15" y="14"/>
                      <a:pt x="15" y="1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24" name="Freeform 111"/>
              <p:cNvSpPr>
                <a:spLocks/>
              </p:cNvSpPr>
              <p:nvPr/>
            </p:nvSpPr>
            <p:spPr bwMode="auto">
              <a:xfrm>
                <a:off x="6323013" y="3014663"/>
                <a:ext cx="11113" cy="111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0"/>
                  </a:cxn>
                  <a:cxn ang="0">
                    <a:pos x="8" y="3"/>
                  </a:cxn>
                  <a:cxn ang="0">
                    <a:pos x="3" y="8"/>
                  </a:cxn>
                  <a:cxn ang="0">
                    <a:pos x="0" y="5"/>
                  </a:cxn>
                  <a:cxn ang="0">
                    <a:pos x="0" y="0"/>
                  </a:cxn>
                </a:cxnLst>
                <a:rect l="0" t="0" r="r" b="b"/>
                <a:pathLst>
                  <a:path w="8" h="8">
                    <a:moveTo>
                      <a:pt x="0" y="0"/>
                    </a:moveTo>
                    <a:cubicBezTo>
                      <a:pt x="1" y="0"/>
                      <a:pt x="2" y="0"/>
                      <a:pt x="4" y="0"/>
                    </a:cubicBezTo>
                    <a:cubicBezTo>
                      <a:pt x="6" y="0"/>
                      <a:pt x="6" y="2"/>
                      <a:pt x="8" y="3"/>
                    </a:cubicBezTo>
                    <a:cubicBezTo>
                      <a:pt x="7" y="6"/>
                      <a:pt x="5" y="8"/>
                      <a:pt x="3" y="8"/>
                    </a:cubicBezTo>
                    <a:cubicBezTo>
                      <a:pt x="2" y="8"/>
                      <a:pt x="0" y="6"/>
                      <a:pt x="0" y="5"/>
                    </a:cubicBezTo>
                    <a:cubicBezTo>
                      <a:pt x="0" y="3"/>
                      <a:pt x="0" y="2"/>
                      <a:pt x="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25" name="Freeform 112"/>
              <p:cNvSpPr>
                <a:spLocks/>
              </p:cNvSpPr>
              <p:nvPr/>
            </p:nvSpPr>
            <p:spPr bwMode="auto">
              <a:xfrm>
                <a:off x="6448425" y="3016250"/>
                <a:ext cx="58738" cy="34925"/>
              </a:xfrm>
              <a:custGeom>
                <a:avLst/>
                <a:gdLst/>
                <a:ahLst/>
                <a:cxnLst>
                  <a:cxn ang="0">
                    <a:pos x="19" y="13"/>
                  </a:cxn>
                  <a:cxn ang="0">
                    <a:pos x="17" y="19"/>
                  </a:cxn>
                  <a:cxn ang="0">
                    <a:pos x="3" y="26"/>
                  </a:cxn>
                  <a:cxn ang="0">
                    <a:pos x="0" y="22"/>
                  </a:cxn>
                  <a:cxn ang="0">
                    <a:pos x="15" y="10"/>
                  </a:cxn>
                  <a:cxn ang="0">
                    <a:pos x="17" y="6"/>
                  </a:cxn>
                  <a:cxn ang="0">
                    <a:pos x="45" y="3"/>
                  </a:cxn>
                  <a:cxn ang="0">
                    <a:pos x="19" y="13"/>
                  </a:cxn>
                </a:cxnLst>
                <a:rect l="0" t="0" r="r" b="b"/>
                <a:pathLst>
                  <a:path w="45" h="26">
                    <a:moveTo>
                      <a:pt x="19" y="13"/>
                    </a:moveTo>
                    <a:cubicBezTo>
                      <a:pt x="16" y="13"/>
                      <a:pt x="19" y="17"/>
                      <a:pt x="17" y="19"/>
                    </a:cubicBezTo>
                    <a:cubicBezTo>
                      <a:pt x="15" y="21"/>
                      <a:pt x="8" y="26"/>
                      <a:pt x="3" y="26"/>
                    </a:cubicBezTo>
                    <a:cubicBezTo>
                      <a:pt x="1" y="26"/>
                      <a:pt x="0" y="24"/>
                      <a:pt x="0" y="22"/>
                    </a:cubicBezTo>
                    <a:cubicBezTo>
                      <a:pt x="0" y="12"/>
                      <a:pt x="8" y="12"/>
                      <a:pt x="15" y="10"/>
                    </a:cubicBezTo>
                    <a:cubicBezTo>
                      <a:pt x="16" y="10"/>
                      <a:pt x="16" y="7"/>
                      <a:pt x="17" y="6"/>
                    </a:cubicBezTo>
                    <a:cubicBezTo>
                      <a:pt x="21" y="2"/>
                      <a:pt x="41" y="0"/>
                      <a:pt x="45" y="3"/>
                    </a:cubicBezTo>
                    <a:cubicBezTo>
                      <a:pt x="40" y="9"/>
                      <a:pt x="26" y="13"/>
                      <a:pt x="19" y="1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26" name="Freeform 113"/>
              <p:cNvSpPr>
                <a:spLocks/>
              </p:cNvSpPr>
              <p:nvPr/>
            </p:nvSpPr>
            <p:spPr bwMode="auto">
              <a:xfrm>
                <a:off x="6489700" y="2922588"/>
                <a:ext cx="17463" cy="19050"/>
              </a:xfrm>
              <a:custGeom>
                <a:avLst/>
                <a:gdLst/>
                <a:ahLst/>
                <a:cxnLst>
                  <a:cxn ang="0">
                    <a:pos x="13" y="8"/>
                  </a:cxn>
                  <a:cxn ang="0">
                    <a:pos x="8" y="14"/>
                  </a:cxn>
                  <a:cxn ang="0">
                    <a:pos x="0" y="5"/>
                  </a:cxn>
                  <a:cxn ang="0">
                    <a:pos x="13" y="8"/>
                  </a:cxn>
                </a:cxnLst>
                <a:rect l="0" t="0" r="r" b="b"/>
                <a:pathLst>
                  <a:path w="13" h="14">
                    <a:moveTo>
                      <a:pt x="13" y="8"/>
                    </a:moveTo>
                    <a:cubicBezTo>
                      <a:pt x="13" y="9"/>
                      <a:pt x="10" y="14"/>
                      <a:pt x="8" y="14"/>
                    </a:cubicBezTo>
                    <a:cubicBezTo>
                      <a:pt x="6" y="14"/>
                      <a:pt x="0" y="9"/>
                      <a:pt x="0" y="5"/>
                    </a:cubicBezTo>
                    <a:cubicBezTo>
                      <a:pt x="0" y="0"/>
                      <a:pt x="13" y="4"/>
                      <a:pt x="13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27" name="Freeform 114"/>
              <p:cNvSpPr>
                <a:spLocks/>
              </p:cNvSpPr>
              <p:nvPr/>
            </p:nvSpPr>
            <p:spPr bwMode="auto">
              <a:xfrm>
                <a:off x="6519863" y="2924175"/>
                <a:ext cx="47625" cy="14288"/>
              </a:xfrm>
              <a:custGeom>
                <a:avLst/>
                <a:gdLst/>
                <a:ahLst/>
                <a:cxnLst>
                  <a:cxn ang="0">
                    <a:pos x="31" y="2"/>
                  </a:cxn>
                  <a:cxn ang="0">
                    <a:pos x="36" y="10"/>
                  </a:cxn>
                  <a:cxn ang="0">
                    <a:pos x="34" y="10"/>
                  </a:cxn>
                  <a:cxn ang="0">
                    <a:pos x="18" y="6"/>
                  </a:cxn>
                  <a:cxn ang="0">
                    <a:pos x="8" y="6"/>
                  </a:cxn>
                  <a:cxn ang="0">
                    <a:pos x="0" y="4"/>
                  </a:cxn>
                  <a:cxn ang="0">
                    <a:pos x="3" y="0"/>
                  </a:cxn>
                  <a:cxn ang="0">
                    <a:pos x="23" y="0"/>
                  </a:cxn>
                  <a:cxn ang="0">
                    <a:pos x="30" y="2"/>
                  </a:cxn>
                  <a:cxn ang="0">
                    <a:pos x="31" y="2"/>
                  </a:cxn>
                </a:cxnLst>
                <a:rect l="0" t="0" r="r" b="b"/>
                <a:pathLst>
                  <a:path w="36" h="10">
                    <a:moveTo>
                      <a:pt x="31" y="2"/>
                    </a:moveTo>
                    <a:cubicBezTo>
                      <a:pt x="32" y="5"/>
                      <a:pt x="36" y="6"/>
                      <a:pt x="36" y="10"/>
                    </a:cubicBezTo>
                    <a:cubicBezTo>
                      <a:pt x="36" y="10"/>
                      <a:pt x="35" y="10"/>
                      <a:pt x="34" y="10"/>
                    </a:cubicBezTo>
                    <a:cubicBezTo>
                      <a:pt x="28" y="10"/>
                      <a:pt x="25" y="6"/>
                      <a:pt x="18" y="6"/>
                    </a:cubicBezTo>
                    <a:cubicBezTo>
                      <a:pt x="14" y="6"/>
                      <a:pt x="12" y="6"/>
                      <a:pt x="8" y="6"/>
                    </a:cubicBezTo>
                    <a:cubicBezTo>
                      <a:pt x="6" y="6"/>
                      <a:pt x="0" y="4"/>
                      <a:pt x="0" y="4"/>
                    </a:cubicBezTo>
                    <a:cubicBezTo>
                      <a:pt x="0" y="2"/>
                      <a:pt x="3" y="1"/>
                      <a:pt x="3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4" y="3"/>
                      <a:pt x="27" y="2"/>
                      <a:pt x="30" y="2"/>
                    </a:cubicBezTo>
                    <a:lnTo>
                      <a:pt x="31" y="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28" name="Freeform 115"/>
              <p:cNvSpPr>
                <a:spLocks/>
              </p:cNvSpPr>
              <p:nvPr/>
            </p:nvSpPr>
            <p:spPr bwMode="auto">
              <a:xfrm>
                <a:off x="6513513" y="2836863"/>
                <a:ext cx="19050" cy="46038"/>
              </a:xfrm>
              <a:custGeom>
                <a:avLst/>
                <a:gdLst/>
                <a:ahLst/>
                <a:cxnLst>
                  <a:cxn ang="0">
                    <a:pos x="4" y="28"/>
                  </a:cxn>
                  <a:cxn ang="0">
                    <a:pos x="4" y="25"/>
                  </a:cxn>
                  <a:cxn ang="0">
                    <a:pos x="14" y="24"/>
                  </a:cxn>
                  <a:cxn ang="0">
                    <a:pos x="11" y="17"/>
                  </a:cxn>
                  <a:cxn ang="0">
                    <a:pos x="15" y="12"/>
                  </a:cxn>
                  <a:cxn ang="0">
                    <a:pos x="4" y="0"/>
                  </a:cxn>
                  <a:cxn ang="0">
                    <a:pos x="0" y="9"/>
                  </a:cxn>
                  <a:cxn ang="0">
                    <a:pos x="3" y="21"/>
                  </a:cxn>
                  <a:cxn ang="0">
                    <a:pos x="3" y="27"/>
                  </a:cxn>
                  <a:cxn ang="0">
                    <a:pos x="9" y="35"/>
                  </a:cxn>
                  <a:cxn ang="0">
                    <a:pos x="4" y="28"/>
                  </a:cxn>
                </a:cxnLst>
                <a:rect l="0" t="0" r="r" b="b"/>
                <a:pathLst>
                  <a:path w="15" h="35">
                    <a:moveTo>
                      <a:pt x="4" y="28"/>
                    </a:moveTo>
                    <a:cubicBezTo>
                      <a:pt x="4" y="25"/>
                      <a:pt x="4" y="25"/>
                      <a:pt x="4" y="25"/>
                    </a:cubicBezTo>
                    <a:cubicBezTo>
                      <a:pt x="8" y="25"/>
                      <a:pt x="12" y="24"/>
                      <a:pt x="14" y="24"/>
                    </a:cubicBezTo>
                    <a:cubicBezTo>
                      <a:pt x="14" y="20"/>
                      <a:pt x="11" y="20"/>
                      <a:pt x="11" y="17"/>
                    </a:cubicBezTo>
                    <a:cubicBezTo>
                      <a:pt x="11" y="15"/>
                      <a:pt x="15" y="14"/>
                      <a:pt x="15" y="12"/>
                    </a:cubicBezTo>
                    <a:cubicBezTo>
                      <a:pt x="8" y="10"/>
                      <a:pt x="4" y="6"/>
                      <a:pt x="4" y="0"/>
                    </a:cubicBezTo>
                    <a:cubicBezTo>
                      <a:pt x="0" y="2"/>
                      <a:pt x="0" y="5"/>
                      <a:pt x="0" y="9"/>
                    </a:cubicBezTo>
                    <a:cubicBezTo>
                      <a:pt x="0" y="15"/>
                      <a:pt x="3" y="16"/>
                      <a:pt x="3" y="21"/>
                    </a:cubicBezTo>
                    <a:cubicBezTo>
                      <a:pt x="3" y="26"/>
                      <a:pt x="3" y="24"/>
                      <a:pt x="3" y="27"/>
                    </a:cubicBezTo>
                    <a:cubicBezTo>
                      <a:pt x="3" y="30"/>
                      <a:pt x="4" y="35"/>
                      <a:pt x="9" y="35"/>
                    </a:cubicBezTo>
                    <a:cubicBezTo>
                      <a:pt x="7" y="32"/>
                      <a:pt x="6" y="31"/>
                      <a:pt x="4" y="2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29" name="Freeform 119"/>
              <p:cNvSpPr>
                <a:spLocks/>
              </p:cNvSpPr>
              <p:nvPr/>
            </p:nvSpPr>
            <p:spPr bwMode="auto">
              <a:xfrm>
                <a:off x="6424613" y="2709863"/>
                <a:ext cx="76200" cy="71438"/>
              </a:xfrm>
              <a:custGeom>
                <a:avLst/>
                <a:gdLst/>
                <a:ahLst/>
                <a:cxnLst>
                  <a:cxn ang="0">
                    <a:pos x="48" y="38"/>
                  </a:cxn>
                  <a:cxn ang="0">
                    <a:pos x="46" y="35"/>
                  </a:cxn>
                  <a:cxn ang="0">
                    <a:pos x="42" y="40"/>
                  </a:cxn>
                  <a:cxn ang="0">
                    <a:pos x="47" y="48"/>
                  </a:cxn>
                  <a:cxn ang="0">
                    <a:pos x="42" y="53"/>
                  </a:cxn>
                  <a:cxn ang="0">
                    <a:pos x="40" y="50"/>
                  </a:cxn>
                  <a:cxn ang="0">
                    <a:pos x="36" y="51"/>
                  </a:cxn>
                  <a:cxn ang="0">
                    <a:pos x="26" y="37"/>
                  </a:cxn>
                  <a:cxn ang="0">
                    <a:pos x="28" y="32"/>
                  </a:cxn>
                  <a:cxn ang="0">
                    <a:pos x="27" y="29"/>
                  </a:cxn>
                  <a:cxn ang="0">
                    <a:pos x="21" y="28"/>
                  </a:cxn>
                  <a:cxn ang="0">
                    <a:pos x="21" y="32"/>
                  </a:cxn>
                  <a:cxn ang="0">
                    <a:pos x="17" y="30"/>
                  </a:cxn>
                  <a:cxn ang="0">
                    <a:pos x="16" y="32"/>
                  </a:cxn>
                  <a:cxn ang="0">
                    <a:pos x="12" y="28"/>
                  </a:cxn>
                  <a:cxn ang="0">
                    <a:pos x="4" y="45"/>
                  </a:cxn>
                  <a:cxn ang="0">
                    <a:pos x="4" y="36"/>
                  </a:cxn>
                  <a:cxn ang="0">
                    <a:pos x="2" y="32"/>
                  </a:cxn>
                  <a:cxn ang="0">
                    <a:pos x="5" y="22"/>
                  </a:cxn>
                  <a:cxn ang="0">
                    <a:pos x="19" y="14"/>
                  </a:cxn>
                  <a:cxn ang="0">
                    <a:pos x="26" y="20"/>
                  </a:cxn>
                  <a:cxn ang="0">
                    <a:pos x="28" y="20"/>
                  </a:cxn>
                  <a:cxn ang="0">
                    <a:pos x="32" y="15"/>
                  </a:cxn>
                  <a:cxn ang="0">
                    <a:pos x="41" y="9"/>
                  </a:cxn>
                  <a:cxn ang="0">
                    <a:pos x="42" y="0"/>
                  </a:cxn>
                  <a:cxn ang="0">
                    <a:pos x="48" y="4"/>
                  </a:cxn>
                  <a:cxn ang="0">
                    <a:pos x="58" y="33"/>
                  </a:cxn>
                  <a:cxn ang="0">
                    <a:pos x="53" y="46"/>
                  </a:cxn>
                  <a:cxn ang="0">
                    <a:pos x="48" y="36"/>
                  </a:cxn>
                  <a:cxn ang="0">
                    <a:pos x="48" y="38"/>
                  </a:cxn>
                </a:cxnLst>
                <a:rect l="0" t="0" r="r" b="b"/>
                <a:pathLst>
                  <a:path w="58" h="53">
                    <a:moveTo>
                      <a:pt x="48" y="38"/>
                    </a:moveTo>
                    <a:cubicBezTo>
                      <a:pt x="48" y="37"/>
                      <a:pt x="47" y="36"/>
                      <a:pt x="46" y="35"/>
                    </a:cubicBezTo>
                    <a:cubicBezTo>
                      <a:pt x="44" y="37"/>
                      <a:pt x="42" y="38"/>
                      <a:pt x="42" y="40"/>
                    </a:cubicBezTo>
                    <a:cubicBezTo>
                      <a:pt x="42" y="43"/>
                      <a:pt x="47" y="44"/>
                      <a:pt x="47" y="48"/>
                    </a:cubicBezTo>
                    <a:cubicBezTo>
                      <a:pt x="47" y="51"/>
                      <a:pt x="45" y="53"/>
                      <a:pt x="42" y="53"/>
                    </a:cubicBezTo>
                    <a:cubicBezTo>
                      <a:pt x="41" y="53"/>
                      <a:pt x="40" y="51"/>
                      <a:pt x="40" y="50"/>
                    </a:cubicBezTo>
                    <a:cubicBezTo>
                      <a:pt x="39" y="51"/>
                      <a:pt x="37" y="51"/>
                      <a:pt x="36" y="51"/>
                    </a:cubicBezTo>
                    <a:cubicBezTo>
                      <a:pt x="31" y="51"/>
                      <a:pt x="26" y="44"/>
                      <a:pt x="26" y="37"/>
                    </a:cubicBezTo>
                    <a:cubicBezTo>
                      <a:pt x="26" y="34"/>
                      <a:pt x="27" y="33"/>
                      <a:pt x="28" y="32"/>
                    </a:cubicBezTo>
                    <a:cubicBezTo>
                      <a:pt x="28" y="31"/>
                      <a:pt x="27" y="30"/>
                      <a:pt x="27" y="29"/>
                    </a:cubicBezTo>
                    <a:cubicBezTo>
                      <a:pt x="21" y="28"/>
                      <a:pt x="21" y="28"/>
                      <a:pt x="21" y="28"/>
                    </a:cubicBezTo>
                    <a:cubicBezTo>
                      <a:pt x="21" y="30"/>
                      <a:pt x="20" y="31"/>
                      <a:pt x="21" y="32"/>
                    </a:cubicBezTo>
                    <a:cubicBezTo>
                      <a:pt x="18" y="32"/>
                      <a:pt x="18" y="31"/>
                      <a:pt x="17" y="30"/>
                    </a:cubicBezTo>
                    <a:cubicBezTo>
                      <a:pt x="17" y="30"/>
                      <a:pt x="16" y="31"/>
                      <a:pt x="16" y="32"/>
                    </a:cubicBezTo>
                    <a:cubicBezTo>
                      <a:pt x="14" y="31"/>
                      <a:pt x="12" y="28"/>
                      <a:pt x="12" y="28"/>
                    </a:cubicBezTo>
                    <a:cubicBezTo>
                      <a:pt x="8" y="32"/>
                      <a:pt x="8" y="45"/>
                      <a:pt x="4" y="45"/>
                    </a:cubicBezTo>
                    <a:cubicBezTo>
                      <a:pt x="0" y="45"/>
                      <a:pt x="4" y="37"/>
                      <a:pt x="4" y="36"/>
                    </a:cubicBezTo>
                    <a:cubicBezTo>
                      <a:pt x="4" y="35"/>
                      <a:pt x="2" y="33"/>
                      <a:pt x="2" y="32"/>
                    </a:cubicBezTo>
                    <a:cubicBezTo>
                      <a:pt x="2" y="28"/>
                      <a:pt x="4" y="26"/>
                      <a:pt x="5" y="22"/>
                    </a:cubicBezTo>
                    <a:cubicBezTo>
                      <a:pt x="13" y="22"/>
                      <a:pt x="11" y="14"/>
                      <a:pt x="19" y="14"/>
                    </a:cubicBezTo>
                    <a:cubicBezTo>
                      <a:pt x="24" y="14"/>
                      <a:pt x="23" y="20"/>
                      <a:pt x="26" y="20"/>
                    </a:cubicBezTo>
                    <a:cubicBezTo>
                      <a:pt x="27" y="20"/>
                      <a:pt x="27" y="20"/>
                      <a:pt x="28" y="20"/>
                    </a:cubicBezTo>
                    <a:cubicBezTo>
                      <a:pt x="28" y="18"/>
                      <a:pt x="30" y="16"/>
                      <a:pt x="32" y="15"/>
                    </a:cubicBezTo>
                    <a:cubicBezTo>
                      <a:pt x="32" y="10"/>
                      <a:pt x="39" y="12"/>
                      <a:pt x="41" y="9"/>
                    </a:cubicBezTo>
                    <a:cubicBezTo>
                      <a:pt x="42" y="7"/>
                      <a:pt x="42" y="1"/>
                      <a:pt x="42" y="0"/>
                    </a:cubicBezTo>
                    <a:cubicBezTo>
                      <a:pt x="45" y="0"/>
                      <a:pt x="47" y="2"/>
                      <a:pt x="48" y="4"/>
                    </a:cubicBezTo>
                    <a:cubicBezTo>
                      <a:pt x="51" y="7"/>
                      <a:pt x="58" y="30"/>
                      <a:pt x="58" y="33"/>
                    </a:cubicBezTo>
                    <a:cubicBezTo>
                      <a:pt x="58" y="37"/>
                      <a:pt x="53" y="39"/>
                      <a:pt x="53" y="46"/>
                    </a:cubicBezTo>
                    <a:cubicBezTo>
                      <a:pt x="51" y="46"/>
                      <a:pt x="48" y="37"/>
                      <a:pt x="48" y="36"/>
                    </a:cubicBezTo>
                    <a:lnTo>
                      <a:pt x="48" y="38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30" name="Freeform 120"/>
              <p:cNvSpPr>
                <a:spLocks/>
              </p:cNvSpPr>
              <p:nvPr/>
            </p:nvSpPr>
            <p:spPr bwMode="auto">
              <a:xfrm>
                <a:off x="6354763" y="2690813"/>
                <a:ext cx="36513" cy="39688"/>
              </a:xfrm>
              <a:custGeom>
                <a:avLst/>
                <a:gdLst/>
                <a:ahLst/>
                <a:cxnLst>
                  <a:cxn ang="0">
                    <a:pos x="3" y="29"/>
                  </a:cxn>
                  <a:cxn ang="0">
                    <a:pos x="0" y="29"/>
                  </a:cxn>
                  <a:cxn ang="0">
                    <a:pos x="22" y="5"/>
                  </a:cxn>
                  <a:cxn ang="0">
                    <a:pos x="25" y="0"/>
                  </a:cxn>
                  <a:cxn ang="0">
                    <a:pos x="28" y="6"/>
                  </a:cxn>
                  <a:cxn ang="0">
                    <a:pos x="24" y="9"/>
                  </a:cxn>
                  <a:cxn ang="0">
                    <a:pos x="17" y="13"/>
                  </a:cxn>
                  <a:cxn ang="0">
                    <a:pos x="3" y="29"/>
                  </a:cxn>
                </a:cxnLst>
                <a:rect l="0" t="0" r="r" b="b"/>
                <a:pathLst>
                  <a:path w="28" h="29">
                    <a:moveTo>
                      <a:pt x="3" y="29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4" y="18"/>
                      <a:pt x="18" y="13"/>
                      <a:pt x="22" y="5"/>
                    </a:cubicBezTo>
                    <a:cubicBezTo>
                      <a:pt x="23" y="3"/>
                      <a:pt x="23" y="1"/>
                      <a:pt x="25" y="0"/>
                    </a:cubicBezTo>
                    <a:cubicBezTo>
                      <a:pt x="24" y="4"/>
                      <a:pt x="26" y="5"/>
                      <a:pt x="28" y="6"/>
                    </a:cubicBezTo>
                    <a:cubicBezTo>
                      <a:pt x="26" y="8"/>
                      <a:pt x="26" y="9"/>
                      <a:pt x="24" y="9"/>
                    </a:cubicBezTo>
                    <a:cubicBezTo>
                      <a:pt x="23" y="12"/>
                      <a:pt x="20" y="13"/>
                      <a:pt x="17" y="13"/>
                    </a:cubicBezTo>
                    <a:cubicBezTo>
                      <a:pt x="15" y="22"/>
                      <a:pt x="8" y="26"/>
                      <a:pt x="3" y="2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31" name="Freeform 121"/>
              <p:cNvSpPr>
                <a:spLocks/>
              </p:cNvSpPr>
              <p:nvPr/>
            </p:nvSpPr>
            <p:spPr bwMode="auto">
              <a:xfrm>
                <a:off x="6383338" y="2563813"/>
                <a:ext cx="71438" cy="101600"/>
              </a:xfrm>
              <a:custGeom>
                <a:avLst/>
                <a:gdLst/>
                <a:ahLst/>
                <a:cxnLst>
                  <a:cxn ang="0">
                    <a:pos x="4" y="31"/>
                  </a:cxn>
                  <a:cxn ang="0">
                    <a:pos x="6" y="20"/>
                  </a:cxn>
                  <a:cxn ang="0">
                    <a:pos x="5" y="7"/>
                  </a:cxn>
                  <a:cxn ang="0">
                    <a:pos x="9" y="0"/>
                  </a:cxn>
                  <a:cxn ang="0">
                    <a:pos x="16" y="7"/>
                  </a:cxn>
                  <a:cxn ang="0">
                    <a:pos x="21" y="3"/>
                  </a:cxn>
                  <a:cxn ang="0">
                    <a:pos x="22" y="5"/>
                  </a:cxn>
                  <a:cxn ang="0">
                    <a:pos x="23" y="8"/>
                  </a:cxn>
                  <a:cxn ang="0">
                    <a:pos x="28" y="25"/>
                  </a:cxn>
                  <a:cxn ang="0">
                    <a:pos x="20" y="42"/>
                  </a:cxn>
                  <a:cxn ang="0">
                    <a:pos x="30" y="59"/>
                  </a:cxn>
                  <a:cxn ang="0">
                    <a:pos x="30" y="58"/>
                  </a:cxn>
                  <a:cxn ang="0">
                    <a:pos x="34" y="55"/>
                  </a:cxn>
                  <a:cxn ang="0">
                    <a:pos x="43" y="64"/>
                  </a:cxn>
                  <a:cxn ang="0">
                    <a:pos x="46" y="61"/>
                  </a:cxn>
                  <a:cxn ang="0">
                    <a:pos x="49" y="62"/>
                  </a:cxn>
                  <a:cxn ang="0">
                    <a:pos x="46" y="66"/>
                  </a:cxn>
                  <a:cxn ang="0">
                    <a:pos x="49" y="66"/>
                  </a:cxn>
                  <a:cxn ang="0">
                    <a:pos x="54" y="71"/>
                  </a:cxn>
                  <a:cxn ang="0">
                    <a:pos x="54" y="74"/>
                  </a:cxn>
                  <a:cxn ang="0">
                    <a:pos x="53" y="76"/>
                  </a:cxn>
                  <a:cxn ang="0">
                    <a:pos x="51" y="73"/>
                  </a:cxn>
                  <a:cxn ang="0">
                    <a:pos x="36" y="61"/>
                  </a:cxn>
                  <a:cxn ang="0">
                    <a:pos x="37" y="69"/>
                  </a:cxn>
                  <a:cxn ang="0">
                    <a:pos x="25" y="60"/>
                  </a:cxn>
                  <a:cxn ang="0">
                    <a:pos x="19" y="62"/>
                  </a:cxn>
                  <a:cxn ang="0">
                    <a:pos x="13" y="57"/>
                  </a:cxn>
                  <a:cxn ang="0">
                    <a:pos x="15" y="53"/>
                  </a:cxn>
                  <a:cxn ang="0">
                    <a:pos x="15" y="49"/>
                  </a:cxn>
                  <a:cxn ang="0">
                    <a:pos x="13" y="49"/>
                  </a:cxn>
                  <a:cxn ang="0">
                    <a:pos x="10" y="51"/>
                  </a:cxn>
                  <a:cxn ang="0">
                    <a:pos x="1" y="44"/>
                  </a:cxn>
                  <a:cxn ang="0">
                    <a:pos x="4" y="31"/>
                  </a:cxn>
                </a:cxnLst>
                <a:rect l="0" t="0" r="r" b="b"/>
                <a:pathLst>
                  <a:path w="54" h="76">
                    <a:moveTo>
                      <a:pt x="4" y="31"/>
                    </a:moveTo>
                    <a:cubicBezTo>
                      <a:pt x="6" y="28"/>
                      <a:pt x="6" y="23"/>
                      <a:pt x="6" y="20"/>
                    </a:cubicBezTo>
                    <a:cubicBezTo>
                      <a:pt x="7" y="15"/>
                      <a:pt x="5" y="12"/>
                      <a:pt x="5" y="7"/>
                    </a:cubicBezTo>
                    <a:cubicBezTo>
                      <a:pt x="5" y="3"/>
                      <a:pt x="6" y="0"/>
                      <a:pt x="9" y="0"/>
                    </a:cubicBezTo>
                    <a:cubicBezTo>
                      <a:pt x="13" y="0"/>
                      <a:pt x="12" y="7"/>
                      <a:pt x="16" y="7"/>
                    </a:cubicBezTo>
                    <a:cubicBezTo>
                      <a:pt x="18" y="7"/>
                      <a:pt x="20" y="4"/>
                      <a:pt x="21" y="3"/>
                    </a:cubicBezTo>
                    <a:cubicBezTo>
                      <a:pt x="21" y="3"/>
                      <a:pt x="22" y="4"/>
                      <a:pt x="22" y="5"/>
                    </a:cubicBezTo>
                    <a:cubicBezTo>
                      <a:pt x="22" y="6"/>
                      <a:pt x="23" y="7"/>
                      <a:pt x="23" y="8"/>
                    </a:cubicBezTo>
                    <a:cubicBezTo>
                      <a:pt x="23" y="13"/>
                      <a:pt x="28" y="18"/>
                      <a:pt x="28" y="25"/>
                    </a:cubicBezTo>
                    <a:cubicBezTo>
                      <a:pt x="28" y="33"/>
                      <a:pt x="20" y="34"/>
                      <a:pt x="20" y="42"/>
                    </a:cubicBezTo>
                    <a:cubicBezTo>
                      <a:pt x="20" y="48"/>
                      <a:pt x="26" y="57"/>
                      <a:pt x="30" y="59"/>
                    </a:cubicBezTo>
                    <a:cubicBezTo>
                      <a:pt x="30" y="59"/>
                      <a:pt x="30" y="58"/>
                      <a:pt x="30" y="58"/>
                    </a:cubicBezTo>
                    <a:cubicBezTo>
                      <a:pt x="30" y="56"/>
                      <a:pt x="32" y="54"/>
                      <a:pt x="34" y="55"/>
                    </a:cubicBezTo>
                    <a:cubicBezTo>
                      <a:pt x="39" y="55"/>
                      <a:pt x="40" y="63"/>
                      <a:pt x="43" y="64"/>
                    </a:cubicBezTo>
                    <a:cubicBezTo>
                      <a:pt x="44" y="64"/>
                      <a:pt x="45" y="61"/>
                      <a:pt x="46" y="61"/>
                    </a:cubicBezTo>
                    <a:cubicBezTo>
                      <a:pt x="47" y="61"/>
                      <a:pt x="48" y="62"/>
                      <a:pt x="49" y="62"/>
                    </a:cubicBezTo>
                    <a:cubicBezTo>
                      <a:pt x="48" y="64"/>
                      <a:pt x="46" y="64"/>
                      <a:pt x="46" y="66"/>
                    </a:cubicBezTo>
                    <a:cubicBezTo>
                      <a:pt x="46" y="67"/>
                      <a:pt x="48" y="67"/>
                      <a:pt x="49" y="66"/>
                    </a:cubicBezTo>
                    <a:cubicBezTo>
                      <a:pt x="49" y="69"/>
                      <a:pt x="51" y="71"/>
                      <a:pt x="54" y="71"/>
                    </a:cubicBezTo>
                    <a:cubicBezTo>
                      <a:pt x="54" y="72"/>
                      <a:pt x="54" y="73"/>
                      <a:pt x="54" y="74"/>
                    </a:cubicBezTo>
                    <a:cubicBezTo>
                      <a:pt x="54" y="75"/>
                      <a:pt x="53" y="76"/>
                      <a:pt x="53" y="76"/>
                    </a:cubicBezTo>
                    <a:cubicBezTo>
                      <a:pt x="51" y="76"/>
                      <a:pt x="51" y="74"/>
                      <a:pt x="51" y="73"/>
                    </a:cubicBezTo>
                    <a:cubicBezTo>
                      <a:pt x="48" y="69"/>
                      <a:pt x="39" y="65"/>
                      <a:pt x="36" y="61"/>
                    </a:cubicBezTo>
                    <a:cubicBezTo>
                      <a:pt x="34" y="64"/>
                      <a:pt x="35" y="66"/>
                      <a:pt x="37" y="69"/>
                    </a:cubicBezTo>
                    <a:cubicBezTo>
                      <a:pt x="31" y="69"/>
                      <a:pt x="31" y="60"/>
                      <a:pt x="25" y="60"/>
                    </a:cubicBezTo>
                    <a:cubicBezTo>
                      <a:pt x="23" y="60"/>
                      <a:pt x="21" y="62"/>
                      <a:pt x="19" y="62"/>
                    </a:cubicBezTo>
                    <a:cubicBezTo>
                      <a:pt x="16" y="62"/>
                      <a:pt x="13" y="59"/>
                      <a:pt x="13" y="57"/>
                    </a:cubicBezTo>
                    <a:cubicBezTo>
                      <a:pt x="13" y="55"/>
                      <a:pt x="14" y="53"/>
                      <a:pt x="15" y="53"/>
                    </a:cubicBezTo>
                    <a:cubicBezTo>
                      <a:pt x="15" y="49"/>
                      <a:pt x="15" y="49"/>
                      <a:pt x="15" y="49"/>
                    </a:cubicBezTo>
                    <a:cubicBezTo>
                      <a:pt x="13" y="49"/>
                      <a:pt x="13" y="49"/>
                      <a:pt x="13" y="49"/>
                    </a:cubicBezTo>
                    <a:cubicBezTo>
                      <a:pt x="12" y="50"/>
                      <a:pt x="11" y="51"/>
                      <a:pt x="10" y="51"/>
                    </a:cubicBezTo>
                    <a:cubicBezTo>
                      <a:pt x="8" y="51"/>
                      <a:pt x="1" y="47"/>
                      <a:pt x="1" y="44"/>
                    </a:cubicBezTo>
                    <a:cubicBezTo>
                      <a:pt x="1" y="38"/>
                      <a:pt x="0" y="30"/>
                      <a:pt x="4" y="3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32" name="Freeform 122"/>
              <p:cNvSpPr>
                <a:spLocks/>
              </p:cNvSpPr>
              <p:nvPr/>
            </p:nvSpPr>
            <p:spPr bwMode="auto">
              <a:xfrm>
                <a:off x="6457950" y="2665413"/>
                <a:ext cx="23813" cy="41275"/>
              </a:xfrm>
              <a:custGeom>
                <a:avLst/>
                <a:gdLst/>
                <a:ahLst/>
                <a:cxnLst>
                  <a:cxn ang="0">
                    <a:pos x="16" y="20"/>
                  </a:cxn>
                  <a:cxn ang="0">
                    <a:pos x="10" y="20"/>
                  </a:cxn>
                  <a:cxn ang="0">
                    <a:pos x="14" y="28"/>
                  </a:cxn>
                  <a:cxn ang="0">
                    <a:pos x="14" y="30"/>
                  </a:cxn>
                  <a:cxn ang="0">
                    <a:pos x="10" y="30"/>
                  </a:cxn>
                  <a:cxn ang="0">
                    <a:pos x="8" y="25"/>
                  </a:cxn>
                  <a:cxn ang="0">
                    <a:pos x="8" y="23"/>
                  </a:cxn>
                  <a:cxn ang="0">
                    <a:pos x="2" y="17"/>
                  </a:cxn>
                  <a:cxn ang="0">
                    <a:pos x="2" y="15"/>
                  </a:cxn>
                  <a:cxn ang="0">
                    <a:pos x="8" y="15"/>
                  </a:cxn>
                  <a:cxn ang="0">
                    <a:pos x="10" y="13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13" y="2"/>
                  </a:cxn>
                  <a:cxn ang="0">
                    <a:pos x="13" y="6"/>
                  </a:cxn>
                  <a:cxn ang="0">
                    <a:pos x="15" y="6"/>
                  </a:cxn>
                  <a:cxn ang="0">
                    <a:pos x="15" y="12"/>
                  </a:cxn>
                  <a:cxn ang="0">
                    <a:pos x="18" y="15"/>
                  </a:cxn>
                  <a:cxn ang="0">
                    <a:pos x="16" y="20"/>
                  </a:cxn>
                </a:cxnLst>
                <a:rect l="0" t="0" r="r" b="b"/>
                <a:pathLst>
                  <a:path w="18" h="30">
                    <a:moveTo>
                      <a:pt x="16" y="20"/>
                    </a:moveTo>
                    <a:cubicBezTo>
                      <a:pt x="10" y="20"/>
                      <a:pt x="10" y="20"/>
                      <a:pt x="10" y="20"/>
                    </a:cubicBezTo>
                    <a:cubicBezTo>
                      <a:pt x="11" y="23"/>
                      <a:pt x="12" y="27"/>
                      <a:pt x="14" y="28"/>
                    </a:cubicBezTo>
                    <a:cubicBezTo>
                      <a:pt x="14" y="30"/>
                      <a:pt x="14" y="30"/>
                      <a:pt x="14" y="30"/>
                    </a:cubicBezTo>
                    <a:cubicBezTo>
                      <a:pt x="13" y="30"/>
                      <a:pt x="11" y="30"/>
                      <a:pt x="10" y="30"/>
                    </a:cubicBezTo>
                    <a:cubicBezTo>
                      <a:pt x="7" y="30"/>
                      <a:pt x="7" y="27"/>
                      <a:pt x="8" y="25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5" y="23"/>
                      <a:pt x="3" y="19"/>
                      <a:pt x="2" y="17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4" y="15"/>
                      <a:pt x="7" y="15"/>
                      <a:pt x="8" y="15"/>
                    </a:cubicBezTo>
                    <a:cubicBezTo>
                      <a:pt x="8" y="15"/>
                      <a:pt x="10" y="14"/>
                      <a:pt x="10" y="13"/>
                    </a:cubicBezTo>
                    <a:cubicBezTo>
                      <a:pt x="10" y="8"/>
                      <a:pt x="1" y="5"/>
                      <a:pt x="0" y="2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7" y="0"/>
                      <a:pt x="9" y="2"/>
                      <a:pt x="13" y="2"/>
                    </a:cubicBezTo>
                    <a:cubicBezTo>
                      <a:pt x="13" y="3"/>
                      <a:pt x="13" y="5"/>
                      <a:pt x="13" y="6"/>
                    </a:cubicBezTo>
                    <a:cubicBezTo>
                      <a:pt x="13" y="6"/>
                      <a:pt x="14" y="6"/>
                      <a:pt x="15" y="6"/>
                    </a:cubicBezTo>
                    <a:cubicBezTo>
                      <a:pt x="15" y="8"/>
                      <a:pt x="15" y="12"/>
                      <a:pt x="15" y="12"/>
                    </a:cubicBezTo>
                    <a:cubicBezTo>
                      <a:pt x="15" y="12"/>
                      <a:pt x="18" y="15"/>
                      <a:pt x="18" y="15"/>
                    </a:cubicBezTo>
                    <a:cubicBezTo>
                      <a:pt x="18" y="18"/>
                      <a:pt x="17" y="19"/>
                      <a:pt x="16" y="2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33" name="Freeform 123"/>
              <p:cNvSpPr>
                <a:spLocks/>
              </p:cNvSpPr>
              <p:nvPr/>
            </p:nvSpPr>
            <p:spPr bwMode="auto">
              <a:xfrm>
                <a:off x="6423025" y="2676525"/>
                <a:ext cx="19050" cy="25400"/>
              </a:xfrm>
              <a:custGeom>
                <a:avLst/>
                <a:gdLst/>
                <a:ahLst/>
                <a:cxnLst>
                  <a:cxn ang="0">
                    <a:pos x="3" y="1"/>
                  </a:cxn>
                  <a:cxn ang="0">
                    <a:pos x="14" y="7"/>
                  </a:cxn>
                  <a:cxn ang="0">
                    <a:pos x="1" y="19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" y="2"/>
                  </a:cxn>
                  <a:cxn ang="0">
                    <a:pos x="3" y="1"/>
                  </a:cxn>
                </a:cxnLst>
                <a:rect l="0" t="0" r="r" b="b"/>
                <a:pathLst>
                  <a:path w="14" h="19">
                    <a:moveTo>
                      <a:pt x="3" y="1"/>
                    </a:moveTo>
                    <a:cubicBezTo>
                      <a:pt x="4" y="3"/>
                      <a:pt x="14" y="4"/>
                      <a:pt x="14" y="7"/>
                    </a:cubicBezTo>
                    <a:cubicBezTo>
                      <a:pt x="14" y="14"/>
                      <a:pt x="5" y="17"/>
                      <a:pt x="1" y="19"/>
                    </a:cubicBezTo>
                    <a:cubicBezTo>
                      <a:pt x="1" y="13"/>
                      <a:pt x="0" y="6"/>
                      <a:pt x="0" y="2"/>
                    </a:cubicBezTo>
                    <a:cubicBezTo>
                      <a:pt x="0" y="1"/>
                      <a:pt x="2" y="0"/>
                      <a:pt x="2" y="0"/>
                    </a:cubicBezTo>
                    <a:cubicBezTo>
                      <a:pt x="3" y="0"/>
                      <a:pt x="4" y="2"/>
                      <a:pt x="5" y="2"/>
                    </a:cubicBezTo>
                    <a:lnTo>
                      <a:pt x="3" y="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34" name="Freeform 124"/>
              <p:cNvSpPr>
                <a:spLocks/>
              </p:cNvSpPr>
              <p:nvPr/>
            </p:nvSpPr>
            <p:spPr bwMode="auto">
              <a:xfrm>
                <a:off x="6432550" y="2692400"/>
                <a:ext cx="19050" cy="31750"/>
              </a:xfrm>
              <a:custGeom>
                <a:avLst/>
                <a:gdLst/>
                <a:ahLst/>
                <a:cxnLst>
                  <a:cxn ang="0">
                    <a:pos x="14" y="5"/>
                  </a:cxn>
                  <a:cxn ang="0">
                    <a:pos x="9" y="17"/>
                  </a:cxn>
                  <a:cxn ang="0">
                    <a:pos x="11" y="22"/>
                  </a:cxn>
                  <a:cxn ang="0">
                    <a:pos x="9" y="24"/>
                  </a:cxn>
                  <a:cxn ang="0">
                    <a:pos x="0" y="14"/>
                  </a:cxn>
                  <a:cxn ang="0">
                    <a:pos x="4" y="12"/>
                  </a:cxn>
                  <a:cxn ang="0">
                    <a:pos x="8" y="1"/>
                  </a:cxn>
                  <a:cxn ang="0">
                    <a:pos x="14" y="5"/>
                  </a:cxn>
                </a:cxnLst>
                <a:rect l="0" t="0" r="r" b="b"/>
                <a:pathLst>
                  <a:path w="14" h="24">
                    <a:moveTo>
                      <a:pt x="14" y="5"/>
                    </a:moveTo>
                    <a:cubicBezTo>
                      <a:pt x="14" y="10"/>
                      <a:pt x="10" y="13"/>
                      <a:pt x="9" y="17"/>
                    </a:cubicBezTo>
                    <a:cubicBezTo>
                      <a:pt x="9" y="21"/>
                      <a:pt x="11" y="20"/>
                      <a:pt x="11" y="22"/>
                    </a:cubicBezTo>
                    <a:cubicBezTo>
                      <a:pt x="11" y="23"/>
                      <a:pt x="10" y="24"/>
                      <a:pt x="9" y="24"/>
                    </a:cubicBezTo>
                    <a:cubicBezTo>
                      <a:pt x="7" y="24"/>
                      <a:pt x="0" y="17"/>
                      <a:pt x="0" y="14"/>
                    </a:cubicBezTo>
                    <a:cubicBezTo>
                      <a:pt x="0" y="13"/>
                      <a:pt x="3" y="12"/>
                      <a:pt x="4" y="12"/>
                    </a:cubicBezTo>
                    <a:cubicBezTo>
                      <a:pt x="4" y="11"/>
                      <a:pt x="6" y="1"/>
                      <a:pt x="8" y="1"/>
                    </a:cubicBezTo>
                    <a:cubicBezTo>
                      <a:pt x="12" y="0"/>
                      <a:pt x="14" y="3"/>
                      <a:pt x="14" y="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35" name="Freeform 125"/>
              <p:cNvSpPr>
                <a:spLocks/>
              </p:cNvSpPr>
              <p:nvPr/>
            </p:nvSpPr>
            <p:spPr bwMode="auto">
              <a:xfrm>
                <a:off x="6450013" y="2693988"/>
                <a:ext cx="7938" cy="20638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4" y="0"/>
                  </a:cxn>
                  <a:cxn ang="0">
                    <a:pos x="7" y="0"/>
                  </a:cxn>
                </a:cxnLst>
                <a:rect l="0" t="0" r="r" b="b"/>
                <a:pathLst>
                  <a:path w="7" h="15">
                    <a:moveTo>
                      <a:pt x="7" y="0"/>
                    </a:moveTo>
                    <a:cubicBezTo>
                      <a:pt x="7" y="7"/>
                      <a:pt x="2" y="9"/>
                      <a:pt x="2" y="15"/>
                    </a:cubicBezTo>
                    <a:cubicBezTo>
                      <a:pt x="2" y="15"/>
                      <a:pt x="0" y="15"/>
                      <a:pt x="0" y="15"/>
                    </a:cubicBezTo>
                    <a:cubicBezTo>
                      <a:pt x="1" y="10"/>
                      <a:pt x="4" y="7"/>
                      <a:pt x="4" y="0"/>
                    </a:cubicBezTo>
                    <a:cubicBezTo>
                      <a:pt x="5" y="0"/>
                      <a:pt x="6" y="0"/>
                      <a:pt x="7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36" name="Freeform 126"/>
              <p:cNvSpPr>
                <a:spLocks/>
              </p:cNvSpPr>
              <p:nvPr/>
            </p:nvSpPr>
            <p:spPr bwMode="auto">
              <a:xfrm>
                <a:off x="6454775" y="2706688"/>
                <a:ext cx="11113" cy="11113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2" y="8"/>
                  </a:cxn>
                  <a:cxn ang="0">
                    <a:pos x="0" y="6"/>
                  </a:cxn>
                  <a:cxn ang="0">
                    <a:pos x="3" y="0"/>
                  </a:cxn>
                  <a:cxn ang="0">
                    <a:pos x="8" y="0"/>
                  </a:cxn>
                </a:cxnLst>
                <a:rect l="0" t="0" r="r" b="b"/>
                <a:pathLst>
                  <a:path w="8" h="8">
                    <a:moveTo>
                      <a:pt x="8" y="0"/>
                    </a:moveTo>
                    <a:cubicBezTo>
                      <a:pt x="8" y="4"/>
                      <a:pt x="6" y="8"/>
                      <a:pt x="2" y="8"/>
                    </a:cubicBezTo>
                    <a:cubicBezTo>
                      <a:pt x="1" y="8"/>
                      <a:pt x="0" y="6"/>
                      <a:pt x="0" y="6"/>
                    </a:cubicBezTo>
                    <a:cubicBezTo>
                      <a:pt x="0" y="3"/>
                      <a:pt x="2" y="2"/>
                      <a:pt x="3" y="0"/>
                    </a:cubicBezTo>
                    <a:cubicBezTo>
                      <a:pt x="5" y="1"/>
                      <a:pt x="7" y="1"/>
                      <a:pt x="8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37" name="Freeform 127"/>
              <p:cNvSpPr>
                <a:spLocks/>
              </p:cNvSpPr>
              <p:nvPr/>
            </p:nvSpPr>
            <p:spPr bwMode="auto">
              <a:xfrm>
                <a:off x="6442075" y="2665413"/>
                <a:ext cx="12700" cy="17463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0" y="10"/>
                  </a:cxn>
                  <a:cxn ang="0">
                    <a:pos x="6" y="6"/>
                  </a:cxn>
                  <a:cxn ang="0">
                    <a:pos x="0" y="6"/>
                  </a:cxn>
                </a:cxnLst>
                <a:rect l="0" t="0" r="r" b="b"/>
                <a:pathLst>
                  <a:path w="10" h="12">
                    <a:moveTo>
                      <a:pt x="0" y="6"/>
                    </a:moveTo>
                    <a:cubicBezTo>
                      <a:pt x="0" y="3"/>
                      <a:pt x="0" y="2"/>
                      <a:pt x="0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4"/>
                      <a:pt x="10" y="5"/>
                      <a:pt x="10" y="10"/>
                    </a:cubicBezTo>
                    <a:cubicBezTo>
                      <a:pt x="10" y="12"/>
                      <a:pt x="6" y="8"/>
                      <a:pt x="6" y="6"/>
                    </a:cubicBezTo>
                    <a:cubicBezTo>
                      <a:pt x="4" y="5"/>
                      <a:pt x="2" y="6"/>
                      <a:pt x="0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38" name="Freeform 128"/>
              <p:cNvSpPr>
                <a:spLocks/>
              </p:cNvSpPr>
              <p:nvPr/>
            </p:nvSpPr>
            <p:spPr bwMode="auto">
              <a:xfrm>
                <a:off x="6397625" y="2649538"/>
                <a:ext cx="19050" cy="20638"/>
              </a:xfrm>
              <a:custGeom>
                <a:avLst/>
                <a:gdLst/>
                <a:ahLst/>
                <a:cxnLst>
                  <a:cxn ang="0">
                    <a:pos x="11" y="15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14" y="7"/>
                  </a:cxn>
                  <a:cxn ang="0">
                    <a:pos x="11" y="15"/>
                  </a:cxn>
                </a:cxnLst>
                <a:rect l="0" t="0" r="r" b="b"/>
                <a:pathLst>
                  <a:path w="15" h="15">
                    <a:moveTo>
                      <a:pt x="11" y="15"/>
                    </a:moveTo>
                    <a:cubicBezTo>
                      <a:pt x="9" y="15"/>
                      <a:pt x="0" y="0"/>
                      <a:pt x="0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8" y="3"/>
                      <a:pt x="13" y="2"/>
                      <a:pt x="14" y="7"/>
                    </a:cubicBezTo>
                    <a:cubicBezTo>
                      <a:pt x="15" y="10"/>
                      <a:pt x="13" y="15"/>
                      <a:pt x="11" y="1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39" name="Freeform 129"/>
              <p:cNvSpPr>
                <a:spLocks/>
              </p:cNvSpPr>
              <p:nvPr/>
            </p:nvSpPr>
            <p:spPr bwMode="auto">
              <a:xfrm>
                <a:off x="6416675" y="2652713"/>
                <a:ext cx="6350" cy="158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1"/>
                  </a:cxn>
                  <a:cxn ang="0">
                    <a:pos x="0" y="0"/>
                  </a:cxn>
                </a:cxnLst>
                <a:rect l="0" t="0" r="r" b="b"/>
                <a:pathLst>
                  <a:path w="4" h="1">
                    <a:moveTo>
                      <a:pt x="0" y="0"/>
                    </a:moveTo>
                    <a:cubicBezTo>
                      <a:pt x="1" y="1"/>
                      <a:pt x="3" y="1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40" name="Freeform 130"/>
              <p:cNvSpPr>
                <a:spLocks/>
              </p:cNvSpPr>
              <p:nvPr/>
            </p:nvSpPr>
            <p:spPr bwMode="auto">
              <a:xfrm>
                <a:off x="6388100" y="2441575"/>
                <a:ext cx="36513" cy="50800"/>
              </a:xfrm>
              <a:custGeom>
                <a:avLst/>
                <a:gdLst/>
                <a:ahLst/>
                <a:cxnLst>
                  <a:cxn ang="0">
                    <a:pos x="8" y="39"/>
                  </a:cxn>
                  <a:cxn ang="0">
                    <a:pos x="1" y="26"/>
                  </a:cxn>
                  <a:cxn ang="0">
                    <a:pos x="16" y="0"/>
                  </a:cxn>
                  <a:cxn ang="0">
                    <a:pos x="8" y="39"/>
                  </a:cxn>
                </a:cxnLst>
                <a:rect l="0" t="0" r="r" b="b"/>
                <a:pathLst>
                  <a:path w="27" h="39">
                    <a:moveTo>
                      <a:pt x="8" y="39"/>
                    </a:moveTo>
                    <a:cubicBezTo>
                      <a:pt x="0" y="39"/>
                      <a:pt x="1" y="33"/>
                      <a:pt x="1" y="26"/>
                    </a:cubicBezTo>
                    <a:cubicBezTo>
                      <a:pt x="1" y="17"/>
                      <a:pt x="10" y="0"/>
                      <a:pt x="16" y="0"/>
                    </a:cubicBezTo>
                    <a:cubicBezTo>
                      <a:pt x="27" y="0"/>
                      <a:pt x="18" y="39"/>
                      <a:pt x="8" y="3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41" name="Freeform 131"/>
              <p:cNvSpPr>
                <a:spLocks/>
              </p:cNvSpPr>
              <p:nvPr/>
            </p:nvSpPr>
            <p:spPr bwMode="auto">
              <a:xfrm>
                <a:off x="6194425" y="2532063"/>
                <a:ext cx="41275" cy="34925"/>
              </a:xfrm>
              <a:custGeom>
                <a:avLst/>
                <a:gdLst/>
                <a:ahLst/>
                <a:cxnLst>
                  <a:cxn ang="0">
                    <a:pos x="2" y="11"/>
                  </a:cxn>
                  <a:cxn ang="0">
                    <a:pos x="26" y="0"/>
                  </a:cxn>
                  <a:cxn ang="0">
                    <a:pos x="31" y="7"/>
                  </a:cxn>
                  <a:cxn ang="0">
                    <a:pos x="11" y="27"/>
                  </a:cxn>
                  <a:cxn ang="0">
                    <a:pos x="2" y="18"/>
                  </a:cxn>
                  <a:cxn ang="0">
                    <a:pos x="2" y="11"/>
                  </a:cxn>
                </a:cxnLst>
                <a:rect l="0" t="0" r="r" b="b"/>
                <a:pathLst>
                  <a:path w="31" h="27">
                    <a:moveTo>
                      <a:pt x="2" y="11"/>
                    </a:moveTo>
                    <a:cubicBezTo>
                      <a:pt x="5" y="11"/>
                      <a:pt x="20" y="0"/>
                      <a:pt x="26" y="0"/>
                    </a:cubicBezTo>
                    <a:cubicBezTo>
                      <a:pt x="28" y="0"/>
                      <a:pt x="31" y="4"/>
                      <a:pt x="31" y="7"/>
                    </a:cubicBezTo>
                    <a:cubicBezTo>
                      <a:pt x="31" y="13"/>
                      <a:pt x="18" y="27"/>
                      <a:pt x="11" y="27"/>
                    </a:cubicBezTo>
                    <a:cubicBezTo>
                      <a:pt x="5" y="27"/>
                      <a:pt x="2" y="24"/>
                      <a:pt x="2" y="18"/>
                    </a:cubicBezTo>
                    <a:cubicBezTo>
                      <a:pt x="2" y="15"/>
                      <a:pt x="0" y="11"/>
                      <a:pt x="2" y="1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42" name="Freeform 132"/>
              <p:cNvSpPr>
                <a:spLocks/>
              </p:cNvSpPr>
              <p:nvPr/>
            </p:nvSpPr>
            <p:spPr bwMode="auto">
              <a:xfrm>
                <a:off x="6015038" y="2476500"/>
                <a:ext cx="195263" cy="374650"/>
              </a:xfrm>
              <a:custGeom>
                <a:avLst/>
                <a:gdLst/>
                <a:ahLst/>
                <a:cxnLst>
                  <a:cxn ang="0">
                    <a:pos x="12" y="172"/>
                  </a:cxn>
                  <a:cxn ang="0">
                    <a:pos x="21" y="152"/>
                  </a:cxn>
                  <a:cxn ang="0">
                    <a:pos x="25" y="147"/>
                  </a:cxn>
                  <a:cxn ang="0">
                    <a:pos x="15" y="119"/>
                  </a:cxn>
                  <a:cxn ang="0">
                    <a:pos x="8" y="109"/>
                  </a:cxn>
                  <a:cxn ang="0">
                    <a:pos x="8" y="105"/>
                  </a:cxn>
                  <a:cxn ang="0">
                    <a:pos x="8" y="106"/>
                  </a:cxn>
                  <a:cxn ang="0">
                    <a:pos x="12" y="96"/>
                  </a:cxn>
                  <a:cxn ang="0">
                    <a:pos x="9" y="77"/>
                  </a:cxn>
                  <a:cxn ang="0">
                    <a:pos x="0" y="65"/>
                  </a:cxn>
                  <a:cxn ang="0">
                    <a:pos x="8" y="47"/>
                  </a:cxn>
                  <a:cxn ang="0">
                    <a:pos x="19" y="43"/>
                  </a:cxn>
                  <a:cxn ang="0">
                    <a:pos x="45" y="19"/>
                  </a:cxn>
                  <a:cxn ang="0">
                    <a:pos x="47" y="19"/>
                  </a:cxn>
                  <a:cxn ang="0">
                    <a:pos x="50" y="24"/>
                  </a:cxn>
                  <a:cxn ang="0">
                    <a:pos x="52" y="20"/>
                  </a:cxn>
                  <a:cxn ang="0">
                    <a:pos x="52" y="9"/>
                  </a:cxn>
                  <a:cxn ang="0">
                    <a:pos x="64" y="6"/>
                  </a:cxn>
                  <a:cxn ang="0">
                    <a:pos x="78" y="6"/>
                  </a:cxn>
                  <a:cxn ang="0">
                    <a:pos x="96" y="0"/>
                  </a:cxn>
                  <a:cxn ang="0">
                    <a:pos x="115" y="5"/>
                  </a:cxn>
                  <a:cxn ang="0">
                    <a:pos x="130" y="22"/>
                  </a:cxn>
                  <a:cxn ang="0">
                    <a:pos x="100" y="58"/>
                  </a:cxn>
                  <a:cxn ang="0">
                    <a:pos x="104" y="64"/>
                  </a:cxn>
                  <a:cxn ang="0">
                    <a:pos x="129" y="93"/>
                  </a:cxn>
                  <a:cxn ang="0">
                    <a:pos x="147" y="134"/>
                  </a:cxn>
                  <a:cxn ang="0">
                    <a:pos x="142" y="156"/>
                  </a:cxn>
                  <a:cxn ang="0">
                    <a:pos x="115" y="170"/>
                  </a:cxn>
                  <a:cxn ang="0">
                    <a:pos x="105" y="180"/>
                  </a:cxn>
                  <a:cxn ang="0">
                    <a:pos x="104" y="176"/>
                  </a:cxn>
                  <a:cxn ang="0">
                    <a:pos x="104" y="181"/>
                  </a:cxn>
                  <a:cxn ang="0">
                    <a:pos x="93" y="192"/>
                  </a:cxn>
                  <a:cxn ang="0">
                    <a:pos x="90" y="183"/>
                  </a:cxn>
                  <a:cxn ang="0">
                    <a:pos x="91" y="177"/>
                  </a:cxn>
                  <a:cxn ang="0">
                    <a:pos x="88" y="170"/>
                  </a:cxn>
                  <a:cxn ang="0">
                    <a:pos x="73" y="161"/>
                  </a:cxn>
                  <a:cxn ang="0">
                    <a:pos x="63" y="149"/>
                  </a:cxn>
                  <a:cxn ang="0">
                    <a:pos x="43" y="141"/>
                  </a:cxn>
                  <a:cxn ang="0">
                    <a:pos x="41" y="135"/>
                  </a:cxn>
                  <a:cxn ang="0">
                    <a:pos x="30" y="129"/>
                  </a:cxn>
                  <a:cxn ang="0">
                    <a:pos x="27" y="134"/>
                  </a:cxn>
                  <a:cxn ang="0">
                    <a:pos x="29" y="142"/>
                  </a:cxn>
                  <a:cxn ang="0">
                    <a:pos x="16" y="171"/>
                  </a:cxn>
                  <a:cxn ang="0">
                    <a:pos x="31" y="192"/>
                  </a:cxn>
                  <a:cxn ang="0">
                    <a:pos x="30" y="192"/>
                  </a:cxn>
                  <a:cxn ang="0">
                    <a:pos x="35" y="206"/>
                  </a:cxn>
                  <a:cxn ang="0">
                    <a:pos x="73" y="243"/>
                  </a:cxn>
                  <a:cxn ang="0">
                    <a:pos x="71" y="251"/>
                  </a:cxn>
                  <a:cxn ang="0">
                    <a:pos x="80" y="267"/>
                  </a:cxn>
                  <a:cxn ang="0">
                    <a:pos x="84" y="280"/>
                  </a:cxn>
                  <a:cxn ang="0">
                    <a:pos x="78" y="280"/>
                  </a:cxn>
                  <a:cxn ang="0">
                    <a:pos x="75" y="282"/>
                  </a:cxn>
                  <a:cxn ang="0">
                    <a:pos x="68" y="278"/>
                  </a:cxn>
                  <a:cxn ang="0">
                    <a:pos x="37" y="246"/>
                  </a:cxn>
                  <a:cxn ang="0">
                    <a:pos x="27" y="214"/>
                  </a:cxn>
                  <a:cxn ang="0">
                    <a:pos x="14" y="192"/>
                  </a:cxn>
                  <a:cxn ang="0">
                    <a:pos x="8" y="192"/>
                  </a:cxn>
                  <a:cxn ang="0">
                    <a:pos x="8" y="189"/>
                  </a:cxn>
                  <a:cxn ang="0">
                    <a:pos x="10" y="172"/>
                  </a:cxn>
                  <a:cxn ang="0">
                    <a:pos x="11" y="172"/>
                  </a:cxn>
                  <a:cxn ang="0">
                    <a:pos x="12" y="172"/>
                  </a:cxn>
                </a:cxnLst>
                <a:rect l="0" t="0" r="r" b="b"/>
                <a:pathLst>
                  <a:path w="147" h="282">
                    <a:moveTo>
                      <a:pt x="12" y="172"/>
                    </a:moveTo>
                    <a:cubicBezTo>
                      <a:pt x="16" y="165"/>
                      <a:pt x="17" y="160"/>
                      <a:pt x="21" y="152"/>
                    </a:cubicBezTo>
                    <a:cubicBezTo>
                      <a:pt x="22" y="150"/>
                      <a:pt x="25" y="149"/>
                      <a:pt x="25" y="147"/>
                    </a:cubicBezTo>
                    <a:cubicBezTo>
                      <a:pt x="25" y="143"/>
                      <a:pt x="19" y="123"/>
                      <a:pt x="15" y="119"/>
                    </a:cubicBezTo>
                    <a:cubicBezTo>
                      <a:pt x="12" y="116"/>
                      <a:pt x="8" y="114"/>
                      <a:pt x="8" y="109"/>
                    </a:cubicBezTo>
                    <a:cubicBezTo>
                      <a:pt x="8" y="108"/>
                      <a:pt x="8" y="107"/>
                      <a:pt x="8" y="105"/>
                    </a:cubicBezTo>
                    <a:cubicBezTo>
                      <a:pt x="8" y="106"/>
                      <a:pt x="8" y="106"/>
                      <a:pt x="8" y="106"/>
                    </a:cubicBezTo>
                    <a:cubicBezTo>
                      <a:pt x="9" y="105"/>
                      <a:pt x="12" y="100"/>
                      <a:pt x="12" y="96"/>
                    </a:cubicBezTo>
                    <a:cubicBezTo>
                      <a:pt x="12" y="91"/>
                      <a:pt x="12" y="82"/>
                      <a:pt x="9" y="77"/>
                    </a:cubicBezTo>
                    <a:cubicBezTo>
                      <a:pt x="6" y="73"/>
                      <a:pt x="0" y="73"/>
                      <a:pt x="0" y="65"/>
                    </a:cubicBezTo>
                    <a:cubicBezTo>
                      <a:pt x="0" y="57"/>
                      <a:pt x="3" y="51"/>
                      <a:pt x="8" y="47"/>
                    </a:cubicBezTo>
                    <a:cubicBezTo>
                      <a:pt x="10" y="44"/>
                      <a:pt x="15" y="45"/>
                      <a:pt x="19" y="43"/>
                    </a:cubicBezTo>
                    <a:cubicBezTo>
                      <a:pt x="29" y="36"/>
                      <a:pt x="36" y="33"/>
                      <a:pt x="45" y="19"/>
                    </a:cubicBezTo>
                    <a:cubicBezTo>
                      <a:pt x="47" y="19"/>
                      <a:pt x="47" y="19"/>
                      <a:pt x="47" y="19"/>
                    </a:cubicBezTo>
                    <a:cubicBezTo>
                      <a:pt x="47" y="23"/>
                      <a:pt x="49" y="24"/>
                      <a:pt x="50" y="24"/>
                    </a:cubicBezTo>
                    <a:cubicBezTo>
                      <a:pt x="51" y="24"/>
                      <a:pt x="52" y="22"/>
                      <a:pt x="52" y="20"/>
                    </a:cubicBezTo>
                    <a:cubicBezTo>
                      <a:pt x="52" y="16"/>
                      <a:pt x="52" y="13"/>
                      <a:pt x="52" y="9"/>
                    </a:cubicBezTo>
                    <a:cubicBezTo>
                      <a:pt x="52" y="9"/>
                      <a:pt x="62" y="6"/>
                      <a:pt x="64" y="6"/>
                    </a:cubicBezTo>
                    <a:cubicBezTo>
                      <a:pt x="78" y="6"/>
                      <a:pt x="78" y="6"/>
                      <a:pt x="78" y="6"/>
                    </a:cubicBezTo>
                    <a:cubicBezTo>
                      <a:pt x="84" y="9"/>
                      <a:pt x="89" y="0"/>
                      <a:pt x="96" y="0"/>
                    </a:cubicBezTo>
                    <a:cubicBezTo>
                      <a:pt x="103" y="0"/>
                      <a:pt x="107" y="5"/>
                      <a:pt x="115" y="5"/>
                    </a:cubicBezTo>
                    <a:cubicBezTo>
                      <a:pt x="115" y="16"/>
                      <a:pt x="123" y="20"/>
                      <a:pt x="130" y="22"/>
                    </a:cubicBezTo>
                    <a:cubicBezTo>
                      <a:pt x="121" y="36"/>
                      <a:pt x="100" y="39"/>
                      <a:pt x="100" y="58"/>
                    </a:cubicBezTo>
                    <a:cubicBezTo>
                      <a:pt x="100" y="62"/>
                      <a:pt x="102" y="63"/>
                      <a:pt x="104" y="64"/>
                    </a:cubicBezTo>
                    <a:cubicBezTo>
                      <a:pt x="114" y="74"/>
                      <a:pt x="118" y="86"/>
                      <a:pt x="129" y="93"/>
                    </a:cubicBezTo>
                    <a:cubicBezTo>
                      <a:pt x="140" y="100"/>
                      <a:pt x="147" y="119"/>
                      <a:pt x="147" y="134"/>
                    </a:cubicBezTo>
                    <a:cubicBezTo>
                      <a:pt x="147" y="144"/>
                      <a:pt x="142" y="148"/>
                      <a:pt x="142" y="156"/>
                    </a:cubicBezTo>
                    <a:cubicBezTo>
                      <a:pt x="127" y="160"/>
                      <a:pt x="126" y="164"/>
                      <a:pt x="115" y="170"/>
                    </a:cubicBezTo>
                    <a:cubicBezTo>
                      <a:pt x="109" y="173"/>
                      <a:pt x="110" y="180"/>
                      <a:pt x="105" y="180"/>
                    </a:cubicBezTo>
                    <a:cubicBezTo>
                      <a:pt x="104" y="180"/>
                      <a:pt x="104" y="177"/>
                      <a:pt x="104" y="176"/>
                    </a:cubicBezTo>
                    <a:cubicBezTo>
                      <a:pt x="104" y="179"/>
                      <a:pt x="104" y="180"/>
                      <a:pt x="104" y="181"/>
                    </a:cubicBezTo>
                    <a:cubicBezTo>
                      <a:pt x="104" y="185"/>
                      <a:pt x="95" y="192"/>
                      <a:pt x="93" y="192"/>
                    </a:cubicBezTo>
                    <a:cubicBezTo>
                      <a:pt x="91" y="192"/>
                      <a:pt x="90" y="186"/>
                      <a:pt x="90" y="183"/>
                    </a:cubicBezTo>
                    <a:cubicBezTo>
                      <a:pt x="90" y="179"/>
                      <a:pt x="90" y="178"/>
                      <a:pt x="91" y="177"/>
                    </a:cubicBezTo>
                    <a:cubicBezTo>
                      <a:pt x="90" y="176"/>
                      <a:pt x="89" y="172"/>
                      <a:pt x="88" y="170"/>
                    </a:cubicBezTo>
                    <a:cubicBezTo>
                      <a:pt x="82" y="170"/>
                      <a:pt x="73" y="168"/>
                      <a:pt x="73" y="161"/>
                    </a:cubicBezTo>
                    <a:cubicBezTo>
                      <a:pt x="63" y="161"/>
                      <a:pt x="68" y="155"/>
                      <a:pt x="63" y="149"/>
                    </a:cubicBezTo>
                    <a:cubicBezTo>
                      <a:pt x="56" y="143"/>
                      <a:pt x="50" y="143"/>
                      <a:pt x="43" y="141"/>
                    </a:cubicBezTo>
                    <a:cubicBezTo>
                      <a:pt x="42" y="141"/>
                      <a:pt x="41" y="135"/>
                      <a:pt x="41" y="135"/>
                    </a:cubicBezTo>
                    <a:cubicBezTo>
                      <a:pt x="40" y="130"/>
                      <a:pt x="34" y="129"/>
                      <a:pt x="30" y="129"/>
                    </a:cubicBezTo>
                    <a:cubicBezTo>
                      <a:pt x="26" y="129"/>
                      <a:pt x="27" y="132"/>
                      <a:pt x="27" y="134"/>
                    </a:cubicBezTo>
                    <a:cubicBezTo>
                      <a:pt x="27" y="138"/>
                      <a:pt x="29" y="139"/>
                      <a:pt x="29" y="142"/>
                    </a:cubicBezTo>
                    <a:cubicBezTo>
                      <a:pt x="29" y="156"/>
                      <a:pt x="16" y="159"/>
                      <a:pt x="16" y="171"/>
                    </a:cubicBezTo>
                    <a:cubicBezTo>
                      <a:pt x="16" y="185"/>
                      <a:pt x="31" y="179"/>
                      <a:pt x="31" y="192"/>
                    </a:cubicBezTo>
                    <a:cubicBezTo>
                      <a:pt x="30" y="192"/>
                      <a:pt x="30" y="192"/>
                      <a:pt x="30" y="192"/>
                    </a:cubicBezTo>
                    <a:cubicBezTo>
                      <a:pt x="32" y="195"/>
                      <a:pt x="32" y="203"/>
                      <a:pt x="35" y="206"/>
                    </a:cubicBezTo>
                    <a:cubicBezTo>
                      <a:pt x="47" y="218"/>
                      <a:pt x="73" y="221"/>
                      <a:pt x="73" y="243"/>
                    </a:cubicBezTo>
                    <a:cubicBezTo>
                      <a:pt x="73" y="247"/>
                      <a:pt x="71" y="247"/>
                      <a:pt x="71" y="251"/>
                    </a:cubicBezTo>
                    <a:cubicBezTo>
                      <a:pt x="71" y="259"/>
                      <a:pt x="78" y="262"/>
                      <a:pt x="80" y="267"/>
                    </a:cubicBezTo>
                    <a:cubicBezTo>
                      <a:pt x="82" y="273"/>
                      <a:pt x="82" y="275"/>
                      <a:pt x="84" y="280"/>
                    </a:cubicBezTo>
                    <a:cubicBezTo>
                      <a:pt x="80" y="280"/>
                      <a:pt x="80" y="280"/>
                      <a:pt x="78" y="280"/>
                    </a:cubicBezTo>
                    <a:cubicBezTo>
                      <a:pt x="77" y="280"/>
                      <a:pt x="76" y="282"/>
                      <a:pt x="75" y="282"/>
                    </a:cubicBezTo>
                    <a:cubicBezTo>
                      <a:pt x="71" y="282"/>
                      <a:pt x="70" y="279"/>
                      <a:pt x="68" y="278"/>
                    </a:cubicBezTo>
                    <a:cubicBezTo>
                      <a:pt x="54" y="274"/>
                      <a:pt x="41" y="261"/>
                      <a:pt x="37" y="246"/>
                    </a:cubicBezTo>
                    <a:cubicBezTo>
                      <a:pt x="33" y="233"/>
                      <a:pt x="32" y="224"/>
                      <a:pt x="27" y="214"/>
                    </a:cubicBezTo>
                    <a:cubicBezTo>
                      <a:pt x="24" y="208"/>
                      <a:pt x="21" y="192"/>
                      <a:pt x="14" y="192"/>
                    </a:cubicBezTo>
                    <a:cubicBezTo>
                      <a:pt x="9" y="192"/>
                      <a:pt x="12" y="194"/>
                      <a:pt x="8" y="192"/>
                    </a:cubicBezTo>
                    <a:cubicBezTo>
                      <a:pt x="7" y="192"/>
                      <a:pt x="8" y="190"/>
                      <a:pt x="8" y="189"/>
                    </a:cubicBezTo>
                    <a:cubicBezTo>
                      <a:pt x="8" y="183"/>
                      <a:pt x="9" y="179"/>
                      <a:pt x="10" y="172"/>
                    </a:cubicBezTo>
                    <a:cubicBezTo>
                      <a:pt x="11" y="172"/>
                      <a:pt x="11" y="172"/>
                      <a:pt x="11" y="172"/>
                    </a:cubicBezTo>
                    <a:lnTo>
                      <a:pt x="12" y="17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43" name="Freeform 133"/>
              <p:cNvSpPr>
                <a:spLocks/>
              </p:cNvSpPr>
              <p:nvPr/>
            </p:nvSpPr>
            <p:spPr bwMode="auto">
              <a:xfrm>
                <a:off x="6142038" y="2898775"/>
                <a:ext cx="26988" cy="25400"/>
              </a:xfrm>
              <a:custGeom>
                <a:avLst/>
                <a:gdLst/>
                <a:ahLst/>
                <a:cxnLst>
                  <a:cxn ang="0">
                    <a:pos x="12" y="17"/>
                  </a:cxn>
                  <a:cxn ang="0">
                    <a:pos x="9" y="11"/>
                  </a:cxn>
                  <a:cxn ang="0">
                    <a:pos x="0" y="6"/>
                  </a:cxn>
                  <a:cxn ang="0">
                    <a:pos x="9" y="0"/>
                  </a:cxn>
                  <a:cxn ang="0">
                    <a:pos x="20" y="15"/>
                  </a:cxn>
                  <a:cxn ang="0">
                    <a:pos x="21" y="19"/>
                  </a:cxn>
                  <a:cxn ang="0">
                    <a:pos x="17" y="19"/>
                  </a:cxn>
                  <a:cxn ang="0">
                    <a:pos x="12" y="17"/>
                  </a:cxn>
                </a:cxnLst>
                <a:rect l="0" t="0" r="r" b="b"/>
                <a:pathLst>
                  <a:path w="21" h="19">
                    <a:moveTo>
                      <a:pt x="12" y="17"/>
                    </a:moveTo>
                    <a:cubicBezTo>
                      <a:pt x="11" y="17"/>
                      <a:pt x="9" y="12"/>
                      <a:pt x="9" y="11"/>
                    </a:cubicBezTo>
                    <a:cubicBezTo>
                      <a:pt x="7" y="7"/>
                      <a:pt x="0" y="9"/>
                      <a:pt x="0" y="6"/>
                    </a:cubicBezTo>
                    <a:cubicBezTo>
                      <a:pt x="0" y="3"/>
                      <a:pt x="6" y="0"/>
                      <a:pt x="9" y="0"/>
                    </a:cubicBezTo>
                    <a:cubicBezTo>
                      <a:pt x="11" y="7"/>
                      <a:pt x="14" y="15"/>
                      <a:pt x="20" y="15"/>
                    </a:cubicBezTo>
                    <a:cubicBezTo>
                      <a:pt x="20" y="16"/>
                      <a:pt x="20" y="18"/>
                      <a:pt x="21" y="19"/>
                    </a:cubicBezTo>
                    <a:cubicBezTo>
                      <a:pt x="20" y="19"/>
                      <a:pt x="18" y="19"/>
                      <a:pt x="17" y="19"/>
                    </a:cubicBezTo>
                    <a:cubicBezTo>
                      <a:pt x="15" y="19"/>
                      <a:pt x="14" y="17"/>
                      <a:pt x="12" y="1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44" name="Freeform 134"/>
              <p:cNvSpPr>
                <a:spLocks/>
              </p:cNvSpPr>
              <p:nvPr/>
            </p:nvSpPr>
            <p:spPr bwMode="auto">
              <a:xfrm>
                <a:off x="6183313" y="2917825"/>
                <a:ext cx="11113" cy="11113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5" y="0"/>
                  </a:cxn>
                  <a:cxn ang="0">
                    <a:pos x="9" y="3"/>
                  </a:cxn>
                  <a:cxn ang="0">
                    <a:pos x="4" y="8"/>
                  </a:cxn>
                  <a:cxn ang="0">
                    <a:pos x="1" y="3"/>
                  </a:cxn>
                  <a:cxn ang="0">
                    <a:pos x="1" y="0"/>
                  </a:cxn>
                </a:cxnLst>
                <a:rect l="0" t="0" r="r" b="b"/>
                <a:pathLst>
                  <a:path w="9" h="8">
                    <a:moveTo>
                      <a:pt x="1" y="0"/>
                    </a:moveTo>
                    <a:cubicBezTo>
                      <a:pt x="2" y="0"/>
                      <a:pt x="4" y="0"/>
                      <a:pt x="5" y="0"/>
                    </a:cubicBezTo>
                    <a:cubicBezTo>
                      <a:pt x="6" y="0"/>
                      <a:pt x="8" y="2"/>
                      <a:pt x="9" y="3"/>
                    </a:cubicBezTo>
                    <a:cubicBezTo>
                      <a:pt x="9" y="5"/>
                      <a:pt x="7" y="8"/>
                      <a:pt x="4" y="8"/>
                    </a:cubicBezTo>
                    <a:cubicBezTo>
                      <a:pt x="1" y="8"/>
                      <a:pt x="1" y="5"/>
                      <a:pt x="1" y="3"/>
                    </a:cubicBezTo>
                    <a:cubicBezTo>
                      <a:pt x="1" y="2"/>
                      <a:pt x="0" y="0"/>
                      <a:pt x="1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45" name="Freeform 135"/>
              <p:cNvSpPr>
                <a:spLocks/>
              </p:cNvSpPr>
              <p:nvPr/>
            </p:nvSpPr>
            <p:spPr bwMode="auto">
              <a:xfrm>
                <a:off x="6035675" y="2892425"/>
                <a:ext cx="9525" cy="15875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8" y="1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3" y="2"/>
                  </a:cxn>
                  <a:cxn ang="0">
                    <a:pos x="1" y="0"/>
                  </a:cxn>
                </a:cxnLst>
                <a:rect l="0" t="0" r="r" b="b"/>
                <a:pathLst>
                  <a:path w="8" h="12">
                    <a:moveTo>
                      <a:pt x="1" y="0"/>
                    </a:moveTo>
                    <a:cubicBezTo>
                      <a:pt x="5" y="4"/>
                      <a:pt x="8" y="7"/>
                      <a:pt x="8" y="12"/>
                    </a:cubicBezTo>
                    <a:cubicBezTo>
                      <a:pt x="5" y="12"/>
                      <a:pt x="0" y="5"/>
                      <a:pt x="0" y="2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3" y="2"/>
                      <a:pt x="3" y="2"/>
                    </a:cubicBezTo>
                    <a:lnTo>
                      <a:pt x="1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46" name="Freeform 136"/>
              <p:cNvSpPr>
                <a:spLocks/>
              </p:cNvSpPr>
              <p:nvPr/>
            </p:nvSpPr>
            <p:spPr bwMode="auto">
              <a:xfrm>
                <a:off x="6013450" y="2855913"/>
                <a:ext cx="15875" cy="15875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8" y="11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2" y="0"/>
                  </a:cxn>
                </a:cxnLst>
                <a:rect l="0" t="0" r="r" b="b"/>
                <a:pathLst>
                  <a:path w="12" h="11">
                    <a:moveTo>
                      <a:pt x="2" y="0"/>
                    </a:moveTo>
                    <a:cubicBezTo>
                      <a:pt x="5" y="2"/>
                      <a:pt x="12" y="11"/>
                      <a:pt x="8" y="11"/>
                    </a:cubicBezTo>
                    <a:cubicBezTo>
                      <a:pt x="6" y="11"/>
                      <a:pt x="1" y="4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47" name="Freeform 137"/>
              <p:cNvSpPr>
                <a:spLocks/>
              </p:cNvSpPr>
              <p:nvPr/>
            </p:nvSpPr>
            <p:spPr bwMode="auto">
              <a:xfrm>
                <a:off x="6548438" y="2284413"/>
                <a:ext cx="41275" cy="49213"/>
              </a:xfrm>
              <a:custGeom>
                <a:avLst/>
                <a:gdLst/>
                <a:ahLst/>
                <a:cxnLst>
                  <a:cxn ang="0">
                    <a:pos x="12" y="22"/>
                  </a:cxn>
                  <a:cxn ang="0">
                    <a:pos x="14" y="16"/>
                  </a:cxn>
                  <a:cxn ang="0">
                    <a:pos x="10" y="10"/>
                  </a:cxn>
                  <a:cxn ang="0">
                    <a:pos x="10" y="14"/>
                  </a:cxn>
                  <a:cxn ang="0">
                    <a:pos x="5" y="16"/>
                  </a:cxn>
                  <a:cxn ang="0">
                    <a:pos x="0" y="11"/>
                  </a:cxn>
                  <a:cxn ang="0">
                    <a:pos x="14" y="0"/>
                  </a:cxn>
                  <a:cxn ang="0">
                    <a:pos x="26" y="3"/>
                  </a:cxn>
                  <a:cxn ang="0">
                    <a:pos x="26" y="8"/>
                  </a:cxn>
                  <a:cxn ang="0">
                    <a:pos x="30" y="11"/>
                  </a:cxn>
                  <a:cxn ang="0">
                    <a:pos x="30" y="16"/>
                  </a:cxn>
                  <a:cxn ang="0">
                    <a:pos x="26" y="16"/>
                  </a:cxn>
                  <a:cxn ang="0">
                    <a:pos x="15" y="37"/>
                  </a:cxn>
                  <a:cxn ang="0">
                    <a:pos x="14" y="33"/>
                  </a:cxn>
                  <a:cxn ang="0">
                    <a:pos x="14" y="36"/>
                  </a:cxn>
                  <a:cxn ang="0">
                    <a:pos x="7" y="29"/>
                  </a:cxn>
                  <a:cxn ang="0">
                    <a:pos x="12" y="22"/>
                  </a:cxn>
                </a:cxnLst>
                <a:rect l="0" t="0" r="r" b="b"/>
                <a:pathLst>
                  <a:path w="30" h="37">
                    <a:moveTo>
                      <a:pt x="12" y="22"/>
                    </a:moveTo>
                    <a:cubicBezTo>
                      <a:pt x="14" y="16"/>
                      <a:pt x="14" y="16"/>
                      <a:pt x="14" y="16"/>
                    </a:cubicBezTo>
                    <a:cubicBezTo>
                      <a:pt x="11" y="15"/>
                      <a:pt x="11" y="12"/>
                      <a:pt x="10" y="10"/>
                    </a:cubicBezTo>
                    <a:cubicBezTo>
                      <a:pt x="10" y="11"/>
                      <a:pt x="9" y="13"/>
                      <a:pt x="10" y="14"/>
                    </a:cubicBezTo>
                    <a:cubicBezTo>
                      <a:pt x="8" y="14"/>
                      <a:pt x="6" y="16"/>
                      <a:pt x="5" y="16"/>
                    </a:cubicBezTo>
                    <a:cubicBezTo>
                      <a:pt x="3" y="16"/>
                      <a:pt x="0" y="13"/>
                      <a:pt x="0" y="11"/>
                    </a:cubicBezTo>
                    <a:cubicBezTo>
                      <a:pt x="0" y="8"/>
                      <a:pt x="13" y="0"/>
                      <a:pt x="14" y="0"/>
                    </a:cubicBezTo>
                    <a:cubicBezTo>
                      <a:pt x="18" y="0"/>
                      <a:pt x="20" y="3"/>
                      <a:pt x="26" y="3"/>
                    </a:cubicBezTo>
                    <a:cubicBezTo>
                      <a:pt x="26" y="5"/>
                      <a:pt x="25" y="8"/>
                      <a:pt x="26" y="8"/>
                    </a:cubicBezTo>
                    <a:cubicBezTo>
                      <a:pt x="30" y="11"/>
                      <a:pt x="30" y="11"/>
                      <a:pt x="30" y="11"/>
                    </a:cubicBezTo>
                    <a:cubicBezTo>
                      <a:pt x="30" y="13"/>
                      <a:pt x="29" y="14"/>
                      <a:pt x="30" y="16"/>
                    </a:cubicBezTo>
                    <a:cubicBezTo>
                      <a:pt x="29" y="16"/>
                      <a:pt x="27" y="16"/>
                      <a:pt x="26" y="16"/>
                    </a:cubicBezTo>
                    <a:cubicBezTo>
                      <a:pt x="25" y="24"/>
                      <a:pt x="21" y="37"/>
                      <a:pt x="15" y="37"/>
                    </a:cubicBezTo>
                    <a:cubicBezTo>
                      <a:pt x="14" y="37"/>
                      <a:pt x="14" y="35"/>
                      <a:pt x="14" y="33"/>
                    </a:cubicBezTo>
                    <a:cubicBezTo>
                      <a:pt x="14" y="36"/>
                      <a:pt x="14" y="36"/>
                      <a:pt x="14" y="36"/>
                    </a:cubicBezTo>
                    <a:cubicBezTo>
                      <a:pt x="10" y="36"/>
                      <a:pt x="7" y="31"/>
                      <a:pt x="7" y="29"/>
                    </a:cubicBezTo>
                    <a:cubicBezTo>
                      <a:pt x="7" y="28"/>
                      <a:pt x="12" y="22"/>
                      <a:pt x="12" y="2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48" name="Freeform 138"/>
              <p:cNvSpPr>
                <a:spLocks/>
              </p:cNvSpPr>
              <p:nvPr/>
            </p:nvSpPr>
            <p:spPr bwMode="auto">
              <a:xfrm>
                <a:off x="6596063" y="2271713"/>
                <a:ext cx="42863" cy="30163"/>
              </a:xfrm>
              <a:custGeom>
                <a:avLst/>
                <a:gdLst/>
                <a:ahLst/>
                <a:cxnLst>
                  <a:cxn ang="0">
                    <a:pos x="23" y="15"/>
                  </a:cxn>
                  <a:cxn ang="0">
                    <a:pos x="17" y="12"/>
                  </a:cxn>
                  <a:cxn ang="0">
                    <a:pos x="6" y="23"/>
                  </a:cxn>
                  <a:cxn ang="0">
                    <a:pos x="3" y="17"/>
                  </a:cxn>
                  <a:cxn ang="0">
                    <a:pos x="0" y="12"/>
                  </a:cxn>
                  <a:cxn ang="0">
                    <a:pos x="8" y="5"/>
                  </a:cxn>
                  <a:cxn ang="0">
                    <a:pos x="23" y="0"/>
                  </a:cxn>
                  <a:cxn ang="0">
                    <a:pos x="23" y="15"/>
                  </a:cxn>
                </a:cxnLst>
                <a:rect l="0" t="0" r="r" b="b"/>
                <a:pathLst>
                  <a:path w="33" h="23">
                    <a:moveTo>
                      <a:pt x="23" y="15"/>
                    </a:moveTo>
                    <a:cubicBezTo>
                      <a:pt x="20" y="15"/>
                      <a:pt x="18" y="13"/>
                      <a:pt x="17" y="12"/>
                    </a:cubicBezTo>
                    <a:cubicBezTo>
                      <a:pt x="13" y="16"/>
                      <a:pt x="12" y="23"/>
                      <a:pt x="6" y="23"/>
                    </a:cubicBezTo>
                    <a:cubicBezTo>
                      <a:pt x="4" y="23"/>
                      <a:pt x="3" y="19"/>
                      <a:pt x="3" y="17"/>
                    </a:cubicBezTo>
                    <a:cubicBezTo>
                      <a:pt x="1" y="15"/>
                      <a:pt x="0" y="14"/>
                      <a:pt x="0" y="12"/>
                    </a:cubicBezTo>
                    <a:cubicBezTo>
                      <a:pt x="0" y="12"/>
                      <a:pt x="8" y="6"/>
                      <a:pt x="8" y="5"/>
                    </a:cubicBezTo>
                    <a:cubicBezTo>
                      <a:pt x="16" y="7"/>
                      <a:pt x="17" y="0"/>
                      <a:pt x="23" y="0"/>
                    </a:cubicBezTo>
                    <a:cubicBezTo>
                      <a:pt x="33" y="0"/>
                      <a:pt x="28" y="15"/>
                      <a:pt x="23" y="1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49" name="Freeform 139"/>
              <p:cNvSpPr>
                <a:spLocks/>
              </p:cNvSpPr>
              <p:nvPr/>
            </p:nvSpPr>
            <p:spPr bwMode="auto">
              <a:xfrm>
                <a:off x="6572250" y="2136775"/>
                <a:ext cx="185738" cy="153988"/>
              </a:xfrm>
              <a:custGeom>
                <a:avLst/>
                <a:gdLst/>
                <a:ahLst/>
                <a:cxnLst>
                  <a:cxn ang="0">
                    <a:pos x="55" y="110"/>
                  </a:cxn>
                  <a:cxn ang="0">
                    <a:pos x="55" y="107"/>
                  </a:cxn>
                  <a:cxn ang="0">
                    <a:pos x="56" y="99"/>
                  </a:cxn>
                  <a:cxn ang="0">
                    <a:pos x="43" y="95"/>
                  </a:cxn>
                  <a:cxn ang="0">
                    <a:pos x="39" y="99"/>
                  </a:cxn>
                  <a:cxn ang="0">
                    <a:pos x="29" y="100"/>
                  </a:cxn>
                  <a:cxn ang="0">
                    <a:pos x="6" y="106"/>
                  </a:cxn>
                  <a:cxn ang="0">
                    <a:pos x="0" y="104"/>
                  </a:cxn>
                  <a:cxn ang="0">
                    <a:pos x="5" y="101"/>
                  </a:cxn>
                  <a:cxn ang="0">
                    <a:pos x="30" y="84"/>
                  </a:cxn>
                  <a:cxn ang="0">
                    <a:pos x="57" y="84"/>
                  </a:cxn>
                  <a:cxn ang="0">
                    <a:pos x="72" y="70"/>
                  </a:cxn>
                  <a:cxn ang="0">
                    <a:pos x="79" y="59"/>
                  </a:cxn>
                  <a:cxn ang="0">
                    <a:pos x="77" y="64"/>
                  </a:cxn>
                  <a:cxn ang="0">
                    <a:pos x="79" y="66"/>
                  </a:cxn>
                  <a:cxn ang="0">
                    <a:pos x="92" y="60"/>
                  </a:cxn>
                  <a:cxn ang="0">
                    <a:pos x="116" y="25"/>
                  </a:cxn>
                  <a:cxn ang="0">
                    <a:pos x="114" y="19"/>
                  </a:cxn>
                  <a:cxn ang="0">
                    <a:pos x="125" y="3"/>
                  </a:cxn>
                  <a:cxn ang="0">
                    <a:pos x="130" y="4"/>
                  </a:cxn>
                  <a:cxn ang="0">
                    <a:pos x="129" y="4"/>
                  </a:cxn>
                  <a:cxn ang="0">
                    <a:pos x="128" y="0"/>
                  </a:cxn>
                  <a:cxn ang="0">
                    <a:pos x="133" y="2"/>
                  </a:cxn>
                  <a:cxn ang="0">
                    <a:pos x="134" y="11"/>
                  </a:cxn>
                  <a:cxn ang="0">
                    <a:pos x="140" y="26"/>
                  </a:cxn>
                  <a:cxn ang="0">
                    <a:pos x="134" y="40"/>
                  </a:cxn>
                  <a:cxn ang="0">
                    <a:pos x="134" y="43"/>
                  </a:cxn>
                  <a:cxn ang="0">
                    <a:pos x="130" y="44"/>
                  </a:cxn>
                  <a:cxn ang="0">
                    <a:pos x="127" y="63"/>
                  </a:cxn>
                  <a:cxn ang="0">
                    <a:pos x="122" y="76"/>
                  </a:cxn>
                  <a:cxn ang="0">
                    <a:pos x="125" y="84"/>
                  </a:cxn>
                  <a:cxn ang="0">
                    <a:pos x="114" y="93"/>
                  </a:cxn>
                  <a:cxn ang="0">
                    <a:pos x="114" y="86"/>
                  </a:cxn>
                  <a:cxn ang="0">
                    <a:pos x="102" y="96"/>
                  </a:cxn>
                  <a:cxn ang="0">
                    <a:pos x="100" y="94"/>
                  </a:cxn>
                  <a:cxn ang="0">
                    <a:pos x="96" y="94"/>
                  </a:cxn>
                  <a:cxn ang="0">
                    <a:pos x="87" y="100"/>
                  </a:cxn>
                  <a:cxn ang="0">
                    <a:pos x="74" y="92"/>
                  </a:cxn>
                  <a:cxn ang="0">
                    <a:pos x="72" y="96"/>
                  </a:cxn>
                  <a:cxn ang="0">
                    <a:pos x="76" y="103"/>
                  </a:cxn>
                  <a:cxn ang="0">
                    <a:pos x="72" y="103"/>
                  </a:cxn>
                  <a:cxn ang="0">
                    <a:pos x="61" y="115"/>
                  </a:cxn>
                  <a:cxn ang="0">
                    <a:pos x="55" y="110"/>
                  </a:cxn>
                </a:cxnLst>
                <a:rect l="0" t="0" r="r" b="b"/>
                <a:pathLst>
                  <a:path w="140" h="115">
                    <a:moveTo>
                      <a:pt x="55" y="110"/>
                    </a:moveTo>
                    <a:cubicBezTo>
                      <a:pt x="53" y="110"/>
                      <a:pt x="55" y="108"/>
                      <a:pt x="55" y="107"/>
                    </a:cubicBezTo>
                    <a:cubicBezTo>
                      <a:pt x="55" y="104"/>
                      <a:pt x="56" y="101"/>
                      <a:pt x="56" y="99"/>
                    </a:cubicBezTo>
                    <a:cubicBezTo>
                      <a:pt x="51" y="98"/>
                      <a:pt x="48" y="95"/>
                      <a:pt x="43" y="95"/>
                    </a:cubicBezTo>
                    <a:cubicBezTo>
                      <a:pt x="40" y="95"/>
                      <a:pt x="40" y="98"/>
                      <a:pt x="39" y="99"/>
                    </a:cubicBezTo>
                    <a:cubicBezTo>
                      <a:pt x="35" y="100"/>
                      <a:pt x="32" y="98"/>
                      <a:pt x="29" y="100"/>
                    </a:cubicBezTo>
                    <a:cubicBezTo>
                      <a:pt x="23" y="103"/>
                      <a:pt x="15" y="106"/>
                      <a:pt x="6" y="106"/>
                    </a:cubicBezTo>
                    <a:cubicBezTo>
                      <a:pt x="3" y="106"/>
                      <a:pt x="0" y="106"/>
                      <a:pt x="0" y="104"/>
                    </a:cubicBezTo>
                    <a:cubicBezTo>
                      <a:pt x="0" y="103"/>
                      <a:pt x="4" y="102"/>
                      <a:pt x="5" y="101"/>
                    </a:cubicBezTo>
                    <a:cubicBezTo>
                      <a:pt x="15" y="95"/>
                      <a:pt x="19" y="84"/>
                      <a:pt x="30" y="84"/>
                    </a:cubicBezTo>
                    <a:cubicBezTo>
                      <a:pt x="43" y="84"/>
                      <a:pt x="47" y="84"/>
                      <a:pt x="57" y="84"/>
                    </a:cubicBezTo>
                    <a:cubicBezTo>
                      <a:pt x="65" y="84"/>
                      <a:pt x="68" y="70"/>
                      <a:pt x="72" y="70"/>
                    </a:cubicBezTo>
                    <a:cubicBezTo>
                      <a:pt x="72" y="70"/>
                      <a:pt x="78" y="60"/>
                      <a:pt x="79" y="59"/>
                    </a:cubicBezTo>
                    <a:cubicBezTo>
                      <a:pt x="78" y="61"/>
                      <a:pt x="77" y="62"/>
                      <a:pt x="77" y="64"/>
                    </a:cubicBezTo>
                    <a:cubicBezTo>
                      <a:pt x="77" y="65"/>
                      <a:pt x="78" y="66"/>
                      <a:pt x="79" y="66"/>
                    </a:cubicBezTo>
                    <a:cubicBezTo>
                      <a:pt x="86" y="66"/>
                      <a:pt x="87" y="62"/>
                      <a:pt x="92" y="60"/>
                    </a:cubicBezTo>
                    <a:cubicBezTo>
                      <a:pt x="101" y="57"/>
                      <a:pt x="116" y="39"/>
                      <a:pt x="116" y="25"/>
                    </a:cubicBezTo>
                    <a:cubicBezTo>
                      <a:pt x="116" y="22"/>
                      <a:pt x="114" y="22"/>
                      <a:pt x="114" y="19"/>
                    </a:cubicBezTo>
                    <a:cubicBezTo>
                      <a:pt x="114" y="14"/>
                      <a:pt x="119" y="3"/>
                      <a:pt x="125" y="3"/>
                    </a:cubicBezTo>
                    <a:cubicBezTo>
                      <a:pt x="125" y="3"/>
                      <a:pt x="125" y="9"/>
                      <a:pt x="130" y="4"/>
                    </a:cubicBezTo>
                    <a:cubicBezTo>
                      <a:pt x="130" y="4"/>
                      <a:pt x="129" y="4"/>
                      <a:pt x="129" y="4"/>
                    </a:cubicBezTo>
                    <a:cubicBezTo>
                      <a:pt x="128" y="4"/>
                      <a:pt x="127" y="0"/>
                      <a:pt x="128" y="0"/>
                    </a:cubicBezTo>
                    <a:cubicBezTo>
                      <a:pt x="131" y="0"/>
                      <a:pt x="133" y="1"/>
                      <a:pt x="133" y="2"/>
                    </a:cubicBezTo>
                    <a:cubicBezTo>
                      <a:pt x="135" y="5"/>
                      <a:pt x="134" y="8"/>
                      <a:pt x="134" y="11"/>
                    </a:cubicBezTo>
                    <a:cubicBezTo>
                      <a:pt x="134" y="17"/>
                      <a:pt x="140" y="20"/>
                      <a:pt x="140" y="26"/>
                    </a:cubicBezTo>
                    <a:cubicBezTo>
                      <a:pt x="140" y="33"/>
                      <a:pt x="134" y="34"/>
                      <a:pt x="134" y="40"/>
                    </a:cubicBezTo>
                    <a:cubicBezTo>
                      <a:pt x="134" y="41"/>
                      <a:pt x="134" y="42"/>
                      <a:pt x="134" y="43"/>
                    </a:cubicBezTo>
                    <a:cubicBezTo>
                      <a:pt x="133" y="44"/>
                      <a:pt x="132" y="43"/>
                      <a:pt x="130" y="44"/>
                    </a:cubicBezTo>
                    <a:cubicBezTo>
                      <a:pt x="126" y="45"/>
                      <a:pt x="127" y="59"/>
                      <a:pt x="127" y="63"/>
                    </a:cubicBezTo>
                    <a:cubicBezTo>
                      <a:pt x="127" y="67"/>
                      <a:pt x="122" y="70"/>
                      <a:pt x="122" y="76"/>
                    </a:cubicBezTo>
                    <a:cubicBezTo>
                      <a:pt x="122" y="80"/>
                      <a:pt x="124" y="81"/>
                      <a:pt x="125" y="84"/>
                    </a:cubicBezTo>
                    <a:cubicBezTo>
                      <a:pt x="119" y="87"/>
                      <a:pt x="119" y="91"/>
                      <a:pt x="114" y="93"/>
                    </a:cubicBezTo>
                    <a:cubicBezTo>
                      <a:pt x="112" y="89"/>
                      <a:pt x="114" y="89"/>
                      <a:pt x="114" y="86"/>
                    </a:cubicBezTo>
                    <a:cubicBezTo>
                      <a:pt x="108" y="90"/>
                      <a:pt x="104" y="90"/>
                      <a:pt x="102" y="96"/>
                    </a:cubicBezTo>
                    <a:cubicBezTo>
                      <a:pt x="102" y="96"/>
                      <a:pt x="100" y="95"/>
                      <a:pt x="100" y="94"/>
                    </a:cubicBezTo>
                    <a:cubicBezTo>
                      <a:pt x="96" y="94"/>
                      <a:pt x="96" y="94"/>
                      <a:pt x="96" y="94"/>
                    </a:cubicBezTo>
                    <a:cubicBezTo>
                      <a:pt x="93" y="97"/>
                      <a:pt x="91" y="100"/>
                      <a:pt x="87" y="100"/>
                    </a:cubicBezTo>
                    <a:cubicBezTo>
                      <a:pt x="78" y="100"/>
                      <a:pt x="78" y="92"/>
                      <a:pt x="74" y="92"/>
                    </a:cubicBezTo>
                    <a:cubicBezTo>
                      <a:pt x="73" y="92"/>
                      <a:pt x="72" y="94"/>
                      <a:pt x="72" y="96"/>
                    </a:cubicBezTo>
                    <a:cubicBezTo>
                      <a:pt x="72" y="97"/>
                      <a:pt x="76" y="103"/>
                      <a:pt x="76" y="103"/>
                    </a:cubicBezTo>
                    <a:cubicBezTo>
                      <a:pt x="75" y="103"/>
                      <a:pt x="73" y="103"/>
                      <a:pt x="72" y="103"/>
                    </a:cubicBezTo>
                    <a:cubicBezTo>
                      <a:pt x="68" y="103"/>
                      <a:pt x="63" y="110"/>
                      <a:pt x="61" y="115"/>
                    </a:cubicBezTo>
                    <a:cubicBezTo>
                      <a:pt x="57" y="114"/>
                      <a:pt x="58" y="110"/>
                      <a:pt x="55" y="1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50" name="Freeform 140"/>
              <p:cNvSpPr>
                <a:spLocks/>
              </p:cNvSpPr>
              <p:nvPr/>
            </p:nvSpPr>
            <p:spPr bwMode="auto">
              <a:xfrm>
                <a:off x="6721475" y="2054225"/>
                <a:ext cx="96838" cy="80963"/>
              </a:xfrm>
              <a:custGeom>
                <a:avLst/>
                <a:gdLst/>
                <a:ahLst/>
                <a:cxnLst>
                  <a:cxn ang="0">
                    <a:pos x="11" y="33"/>
                  </a:cxn>
                  <a:cxn ang="0">
                    <a:pos x="15" y="33"/>
                  </a:cxn>
                  <a:cxn ang="0">
                    <a:pos x="26" y="10"/>
                  </a:cxn>
                  <a:cxn ang="0">
                    <a:pos x="23" y="6"/>
                  </a:cxn>
                  <a:cxn ang="0">
                    <a:pos x="26" y="0"/>
                  </a:cxn>
                  <a:cxn ang="0">
                    <a:pos x="60" y="22"/>
                  </a:cxn>
                  <a:cxn ang="0">
                    <a:pos x="70" y="21"/>
                  </a:cxn>
                  <a:cxn ang="0">
                    <a:pos x="67" y="26"/>
                  </a:cxn>
                  <a:cxn ang="0">
                    <a:pos x="72" y="32"/>
                  </a:cxn>
                  <a:cxn ang="0">
                    <a:pos x="59" y="36"/>
                  </a:cxn>
                  <a:cxn ang="0">
                    <a:pos x="43" y="51"/>
                  </a:cxn>
                  <a:cxn ang="0">
                    <a:pos x="24" y="41"/>
                  </a:cxn>
                  <a:cxn ang="0">
                    <a:pos x="21" y="45"/>
                  </a:cxn>
                  <a:cxn ang="0">
                    <a:pos x="8" y="48"/>
                  </a:cxn>
                  <a:cxn ang="0">
                    <a:pos x="16" y="54"/>
                  </a:cxn>
                  <a:cxn ang="0">
                    <a:pos x="5" y="61"/>
                  </a:cxn>
                  <a:cxn ang="0">
                    <a:pos x="3" y="61"/>
                  </a:cxn>
                  <a:cxn ang="0">
                    <a:pos x="3" y="51"/>
                  </a:cxn>
                  <a:cxn ang="0">
                    <a:pos x="0" y="46"/>
                  </a:cxn>
                  <a:cxn ang="0">
                    <a:pos x="8" y="35"/>
                  </a:cxn>
                  <a:cxn ang="0">
                    <a:pos x="8" y="32"/>
                  </a:cxn>
                  <a:cxn ang="0">
                    <a:pos x="12" y="34"/>
                  </a:cxn>
                  <a:cxn ang="0">
                    <a:pos x="11" y="33"/>
                  </a:cxn>
                </a:cxnLst>
                <a:rect l="0" t="0" r="r" b="b"/>
                <a:pathLst>
                  <a:path w="72" h="61">
                    <a:moveTo>
                      <a:pt x="11" y="33"/>
                    </a:moveTo>
                    <a:cubicBezTo>
                      <a:pt x="12" y="33"/>
                      <a:pt x="14" y="33"/>
                      <a:pt x="15" y="33"/>
                    </a:cubicBezTo>
                    <a:cubicBezTo>
                      <a:pt x="23" y="33"/>
                      <a:pt x="26" y="16"/>
                      <a:pt x="26" y="10"/>
                    </a:cubicBezTo>
                    <a:cubicBezTo>
                      <a:pt x="26" y="8"/>
                      <a:pt x="23" y="7"/>
                      <a:pt x="23" y="6"/>
                    </a:cubicBezTo>
                    <a:cubicBezTo>
                      <a:pt x="23" y="2"/>
                      <a:pt x="25" y="1"/>
                      <a:pt x="26" y="0"/>
                    </a:cubicBezTo>
                    <a:cubicBezTo>
                      <a:pt x="38" y="8"/>
                      <a:pt x="43" y="22"/>
                      <a:pt x="60" y="22"/>
                    </a:cubicBezTo>
                    <a:cubicBezTo>
                      <a:pt x="64" y="22"/>
                      <a:pt x="67" y="19"/>
                      <a:pt x="70" y="21"/>
                    </a:cubicBezTo>
                    <a:cubicBezTo>
                      <a:pt x="69" y="23"/>
                      <a:pt x="67" y="24"/>
                      <a:pt x="67" y="26"/>
                    </a:cubicBezTo>
                    <a:cubicBezTo>
                      <a:pt x="67" y="29"/>
                      <a:pt x="71" y="32"/>
                      <a:pt x="72" y="32"/>
                    </a:cubicBezTo>
                    <a:cubicBezTo>
                      <a:pt x="68" y="35"/>
                      <a:pt x="65" y="36"/>
                      <a:pt x="59" y="36"/>
                    </a:cubicBezTo>
                    <a:cubicBezTo>
                      <a:pt x="49" y="36"/>
                      <a:pt x="46" y="46"/>
                      <a:pt x="43" y="51"/>
                    </a:cubicBezTo>
                    <a:cubicBezTo>
                      <a:pt x="36" y="47"/>
                      <a:pt x="31" y="46"/>
                      <a:pt x="24" y="41"/>
                    </a:cubicBezTo>
                    <a:cubicBezTo>
                      <a:pt x="23" y="42"/>
                      <a:pt x="21" y="43"/>
                      <a:pt x="21" y="45"/>
                    </a:cubicBezTo>
                    <a:cubicBezTo>
                      <a:pt x="15" y="45"/>
                      <a:pt x="8" y="40"/>
                      <a:pt x="8" y="48"/>
                    </a:cubicBezTo>
                    <a:cubicBezTo>
                      <a:pt x="8" y="52"/>
                      <a:pt x="14" y="52"/>
                      <a:pt x="16" y="54"/>
                    </a:cubicBezTo>
                    <a:cubicBezTo>
                      <a:pt x="12" y="59"/>
                      <a:pt x="9" y="57"/>
                      <a:pt x="5" y="61"/>
                    </a:cubicBezTo>
                    <a:cubicBezTo>
                      <a:pt x="3" y="61"/>
                      <a:pt x="3" y="61"/>
                      <a:pt x="3" y="61"/>
                    </a:cubicBezTo>
                    <a:cubicBezTo>
                      <a:pt x="3" y="58"/>
                      <a:pt x="3" y="51"/>
                      <a:pt x="3" y="51"/>
                    </a:cubicBezTo>
                    <a:cubicBezTo>
                      <a:pt x="3" y="49"/>
                      <a:pt x="0" y="48"/>
                      <a:pt x="0" y="46"/>
                    </a:cubicBezTo>
                    <a:cubicBezTo>
                      <a:pt x="0" y="41"/>
                      <a:pt x="8" y="38"/>
                      <a:pt x="8" y="35"/>
                    </a:cubicBezTo>
                    <a:cubicBezTo>
                      <a:pt x="8" y="32"/>
                      <a:pt x="8" y="32"/>
                      <a:pt x="8" y="32"/>
                    </a:cubicBezTo>
                    <a:cubicBezTo>
                      <a:pt x="9" y="32"/>
                      <a:pt x="10" y="33"/>
                      <a:pt x="12" y="34"/>
                    </a:cubicBezTo>
                    <a:lnTo>
                      <a:pt x="11" y="3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51" name="Freeform 141"/>
              <p:cNvSpPr>
                <a:spLocks/>
              </p:cNvSpPr>
              <p:nvPr/>
            </p:nvSpPr>
            <p:spPr bwMode="auto">
              <a:xfrm>
                <a:off x="6816725" y="2073275"/>
                <a:ext cx="15875" cy="14288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12" y="2"/>
                  </a:cxn>
                  <a:cxn ang="0">
                    <a:pos x="1" y="11"/>
                  </a:cxn>
                  <a:cxn ang="0">
                    <a:pos x="1" y="7"/>
                  </a:cxn>
                  <a:cxn ang="0">
                    <a:pos x="11" y="0"/>
                  </a:cxn>
                  <a:cxn ang="0">
                    <a:pos x="10" y="0"/>
                  </a:cxn>
                </a:cxnLst>
                <a:rect l="0" t="0" r="r" b="b"/>
                <a:pathLst>
                  <a:path w="12" h="11">
                    <a:moveTo>
                      <a:pt x="10" y="0"/>
                    </a:moveTo>
                    <a:cubicBezTo>
                      <a:pt x="12" y="2"/>
                      <a:pt x="12" y="2"/>
                      <a:pt x="12" y="2"/>
                    </a:cubicBezTo>
                    <a:cubicBezTo>
                      <a:pt x="10" y="4"/>
                      <a:pt x="5" y="11"/>
                      <a:pt x="1" y="11"/>
                    </a:cubicBezTo>
                    <a:cubicBezTo>
                      <a:pt x="0" y="11"/>
                      <a:pt x="0" y="8"/>
                      <a:pt x="1" y="7"/>
                    </a:cubicBezTo>
                    <a:cubicBezTo>
                      <a:pt x="3" y="4"/>
                      <a:pt x="8" y="0"/>
                      <a:pt x="11" y="0"/>
                    </a:cubicBezTo>
                    <a:lnTo>
                      <a:pt x="1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52" name="Freeform 142"/>
              <p:cNvSpPr>
                <a:spLocks/>
              </p:cNvSpPr>
              <p:nvPr/>
            </p:nvSpPr>
            <p:spPr bwMode="auto">
              <a:xfrm>
                <a:off x="6848475" y="2052638"/>
                <a:ext cx="22225" cy="15875"/>
              </a:xfrm>
              <a:custGeom>
                <a:avLst/>
                <a:gdLst/>
                <a:ahLst/>
                <a:cxnLst>
                  <a:cxn ang="0">
                    <a:pos x="17" y="3"/>
                  </a:cxn>
                  <a:cxn ang="0">
                    <a:pos x="1" y="12"/>
                  </a:cxn>
                  <a:cxn ang="0">
                    <a:pos x="1" y="10"/>
                  </a:cxn>
                  <a:cxn ang="0">
                    <a:pos x="10" y="0"/>
                  </a:cxn>
                  <a:cxn ang="0">
                    <a:pos x="17" y="0"/>
                  </a:cxn>
                  <a:cxn ang="0">
                    <a:pos x="17" y="3"/>
                  </a:cxn>
                </a:cxnLst>
                <a:rect l="0" t="0" r="r" b="b"/>
                <a:pathLst>
                  <a:path w="17" h="12">
                    <a:moveTo>
                      <a:pt x="17" y="3"/>
                    </a:moveTo>
                    <a:cubicBezTo>
                      <a:pt x="7" y="3"/>
                      <a:pt x="7" y="12"/>
                      <a:pt x="1" y="12"/>
                    </a:cubicBezTo>
                    <a:cubicBezTo>
                      <a:pt x="0" y="12"/>
                      <a:pt x="1" y="10"/>
                      <a:pt x="1" y="10"/>
                    </a:cubicBezTo>
                    <a:cubicBezTo>
                      <a:pt x="1" y="10"/>
                      <a:pt x="5" y="0"/>
                      <a:pt x="10" y="0"/>
                    </a:cubicBezTo>
                    <a:cubicBezTo>
                      <a:pt x="13" y="0"/>
                      <a:pt x="15" y="0"/>
                      <a:pt x="17" y="0"/>
                    </a:cubicBezTo>
                    <a:lnTo>
                      <a:pt x="17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53" name="Freeform 143"/>
              <p:cNvSpPr>
                <a:spLocks/>
              </p:cNvSpPr>
              <p:nvPr/>
            </p:nvSpPr>
            <p:spPr bwMode="auto">
              <a:xfrm>
                <a:off x="6888163" y="2035175"/>
                <a:ext cx="12700" cy="11113"/>
              </a:xfrm>
              <a:custGeom>
                <a:avLst/>
                <a:gdLst/>
                <a:ahLst/>
                <a:cxnLst>
                  <a:cxn ang="0">
                    <a:pos x="1" y="6"/>
                  </a:cxn>
                  <a:cxn ang="0">
                    <a:pos x="2" y="3"/>
                  </a:cxn>
                  <a:cxn ang="0">
                    <a:pos x="9" y="0"/>
                  </a:cxn>
                  <a:cxn ang="0">
                    <a:pos x="1" y="9"/>
                  </a:cxn>
                  <a:cxn ang="0">
                    <a:pos x="1" y="6"/>
                  </a:cxn>
                </a:cxnLst>
                <a:rect l="0" t="0" r="r" b="b"/>
                <a:pathLst>
                  <a:path w="9" h="9">
                    <a:moveTo>
                      <a:pt x="1" y="6"/>
                    </a:moveTo>
                    <a:cubicBezTo>
                      <a:pt x="3" y="6"/>
                      <a:pt x="1" y="4"/>
                      <a:pt x="2" y="3"/>
                    </a:cubicBezTo>
                    <a:cubicBezTo>
                      <a:pt x="3" y="0"/>
                      <a:pt x="8" y="0"/>
                      <a:pt x="9" y="0"/>
                    </a:cubicBezTo>
                    <a:cubicBezTo>
                      <a:pt x="8" y="3"/>
                      <a:pt x="5" y="9"/>
                      <a:pt x="1" y="9"/>
                    </a:cubicBezTo>
                    <a:cubicBezTo>
                      <a:pt x="0" y="9"/>
                      <a:pt x="0" y="6"/>
                      <a:pt x="1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54" name="Freeform 144"/>
              <p:cNvSpPr>
                <a:spLocks/>
              </p:cNvSpPr>
              <p:nvPr/>
            </p:nvSpPr>
            <p:spPr bwMode="auto">
              <a:xfrm>
                <a:off x="6753225" y="1855788"/>
                <a:ext cx="47625" cy="184150"/>
              </a:xfrm>
              <a:custGeom>
                <a:avLst/>
                <a:gdLst/>
                <a:ahLst/>
                <a:cxnLst>
                  <a:cxn ang="0">
                    <a:pos x="26" y="84"/>
                  </a:cxn>
                  <a:cxn ang="0">
                    <a:pos x="13" y="109"/>
                  </a:cxn>
                  <a:cxn ang="0">
                    <a:pos x="26" y="132"/>
                  </a:cxn>
                  <a:cxn ang="0">
                    <a:pos x="25" y="132"/>
                  </a:cxn>
                  <a:cxn ang="0">
                    <a:pos x="20" y="128"/>
                  </a:cxn>
                  <a:cxn ang="0">
                    <a:pos x="16" y="128"/>
                  </a:cxn>
                  <a:cxn ang="0">
                    <a:pos x="5" y="138"/>
                  </a:cxn>
                  <a:cxn ang="0">
                    <a:pos x="5" y="125"/>
                  </a:cxn>
                  <a:cxn ang="0">
                    <a:pos x="7" y="105"/>
                  </a:cxn>
                  <a:cxn ang="0">
                    <a:pos x="4" y="93"/>
                  </a:cxn>
                  <a:cxn ang="0">
                    <a:pos x="7" y="79"/>
                  </a:cxn>
                  <a:cxn ang="0">
                    <a:pos x="7" y="53"/>
                  </a:cxn>
                  <a:cxn ang="0">
                    <a:pos x="0" y="37"/>
                  </a:cxn>
                  <a:cxn ang="0">
                    <a:pos x="9" y="15"/>
                  </a:cxn>
                  <a:cxn ang="0">
                    <a:pos x="11" y="9"/>
                  </a:cxn>
                  <a:cxn ang="0">
                    <a:pos x="11" y="0"/>
                  </a:cxn>
                  <a:cxn ang="0">
                    <a:pos x="14" y="0"/>
                  </a:cxn>
                  <a:cxn ang="0">
                    <a:pos x="19" y="20"/>
                  </a:cxn>
                  <a:cxn ang="0">
                    <a:pos x="21" y="37"/>
                  </a:cxn>
                  <a:cxn ang="0">
                    <a:pos x="21" y="47"/>
                  </a:cxn>
                  <a:cxn ang="0">
                    <a:pos x="24" y="59"/>
                  </a:cxn>
                  <a:cxn ang="0">
                    <a:pos x="36" y="90"/>
                  </a:cxn>
                  <a:cxn ang="0">
                    <a:pos x="26" y="84"/>
                  </a:cxn>
                </a:cxnLst>
                <a:rect l="0" t="0" r="r" b="b"/>
                <a:pathLst>
                  <a:path w="36" h="138">
                    <a:moveTo>
                      <a:pt x="26" y="84"/>
                    </a:moveTo>
                    <a:cubicBezTo>
                      <a:pt x="15" y="84"/>
                      <a:pt x="13" y="98"/>
                      <a:pt x="13" y="109"/>
                    </a:cubicBezTo>
                    <a:cubicBezTo>
                      <a:pt x="13" y="120"/>
                      <a:pt x="22" y="124"/>
                      <a:pt x="26" y="132"/>
                    </a:cubicBezTo>
                    <a:cubicBezTo>
                      <a:pt x="26" y="132"/>
                      <a:pt x="25" y="132"/>
                      <a:pt x="25" y="132"/>
                    </a:cubicBezTo>
                    <a:cubicBezTo>
                      <a:pt x="23" y="133"/>
                      <a:pt x="21" y="130"/>
                      <a:pt x="20" y="128"/>
                    </a:cubicBezTo>
                    <a:cubicBezTo>
                      <a:pt x="19" y="128"/>
                      <a:pt x="17" y="128"/>
                      <a:pt x="16" y="128"/>
                    </a:cubicBezTo>
                    <a:cubicBezTo>
                      <a:pt x="11" y="128"/>
                      <a:pt x="11" y="138"/>
                      <a:pt x="5" y="138"/>
                    </a:cubicBezTo>
                    <a:cubicBezTo>
                      <a:pt x="4" y="138"/>
                      <a:pt x="5" y="127"/>
                      <a:pt x="5" y="125"/>
                    </a:cubicBezTo>
                    <a:cubicBezTo>
                      <a:pt x="5" y="117"/>
                      <a:pt x="7" y="112"/>
                      <a:pt x="7" y="105"/>
                    </a:cubicBezTo>
                    <a:cubicBezTo>
                      <a:pt x="7" y="99"/>
                      <a:pt x="4" y="98"/>
                      <a:pt x="4" y="93"/>
                    </a:cubicBezTo>
                    <a:cubicBezTo>
                      <a:pt x="4" y="86"/>
                      <a:pt x="7" y="84"/>
                      <a:pt x="7" y="79"/>
                    </a:cubicBezTo>
                    <a:cubicBezTo>
                      <a:pt x="7" y="68"/>
                      <a:pt x="7" y="64"/>
                      <a:pt x="7" y="53"/>
                    </a:cubicBezTo>
                    <a:cubicBezTo>
                      <a:pt x="7" y="46"/>
                      <a:pt x="0" y="44"/>
                      <a:pt x="0" y="37"/>
                    </a:cubicBezTo>
                    <a:cubicBezTo>
                      <a:pt x="0" y="28"/>
                      <a:pt x="3" y="16"/>
                      <a:pt x="9" y="15"/>
                    </a:cubicBezTo>
                    <a:cubicBezTo>
                      <a:pt x="9" y="12"/>
                      <a:pt x="11" y="11"/>
                      <a:pt x="11" y="9"/>
                    </a:cubicBezTo>
                    <a:cubicBezTo>
                      <a:pt x="11" y="4"/>
                      <a:pt x="11" y="3"/>
                      <a:pt x="11" y="0"/>
                    </a:cubicBezTo>
                    <a:cubicBezTo>
                      <a:pt x="12" y="0"/>
                      <a:pt x="13" y="0"/>
                      <a:pt x="14" y="0"/>
                    </a:cubicBezTo>
                    <a:cubicBezTo>
                      <a:pt x="14" y="8"/>
                      <a:pt x="18" y="14"/>
                      <a:pt x="19" y="20"/>
                    </a:cubicBezTo>
                    <a:cubicBezTo>
                      <a:pt x="21" y="26"/>
                      <a:pt x="18" y="30"/>
                      <a:pt x="21" y="37"/>
                    </a:cubicBezTo>
                    <a:cubicBezTo>
                      <a:pt x="21" y="47"/>
                      <a:pt x="21" y="47"/>
                      <a:pt x="21" y="47"/>
                    </a:cubicBezTo>
                    <a:cubicBezTo>
                      <a:pt x="20" y="52"/>
                      <a:pt x="23" y="57"/>
                      <a:pt x="24" y="59"/>
                    </a:cubicBezTo>
                    <a:cubicBezTo>
                      <a:pt x="27" y="70"/>
                      <a:pt x="33" y="79"/>
                      <a:pt x="36" y="90"/>
                    </a:cubicBezTo>
                    <a:cubicBezTo>
                      <a:pt x="34" y="86"/>
                      <a:pt x="30" y="84"/>
                      <a:pt x="26" y="8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55" name="Freeform 145"/>
              <p:cNvSpPr>
                <a:spLocks/>
              </p:cNvSpPr>
              <p:nvPr/>
            </p:nvSpPr>
            <p:spPr bwMode="auto">
              <a:xfrm>
                <a:off x="5241925" y="1219200"/>
                <a:ext cx="292100" cy="214313"/>
              </a:xfrm>
              <a:custGeom>
                <a:avLst/>
                <a:gdLst/>
                <a:ahLst/>
                <a:cxnLst>
                  <a:cxn ang="0">
                    <a:pos x="76" y="161"/>
                  </a:cxn>
                  <a:cxn ang="0">
                    <a:pos x="50" y="131"/>
                  </a:cxn>
                  <a:cxn ang="0">
                    <a:pos x="103" y="67"/>
                  </a:cxn>
                  <a:cxn ang="0">
                    <a:pos x="125" y="55"/>
                  </a:cxn>
                  <a:cxn ang="0">
                    <a:pos x="134" y="45"/>
                  </a:cxn>
                  <a:cxn ang="0">
                    <a:pos x="175" y="34"/>
                  </a:cxn>
                  <a:cxn ang="0">
                    <a:pos x="220" y="11"/>
                  </a:cxn>
                  <a:cxn ang="0">
                    <a:pos x="203" y="0"/>
                  </a:cxn>
                  <a:cxn ang="0">
                    <a:pos x="136" y="25"/>
                  </a:cxn>
                  <a:cxn ang="0">
                    <a:pos x="123" y="19"/>
                  </a:cxn>
                  <a:cxn ang="0">
                    <a:pos x="109" y="25"/>
                  </a:cxn>
                  <a:cxn ang="0">
                    <a:pos x="69" y="46"/>
                  </a:cxn>
                  <a:cxn ang="0">
                    <a:pos x="52" y="49"/>
                  </a:cxn>
                  <a:cxn ang="0">
                    <a:pos x="47" y="53"/>
                  </a:cxn>
                  <a:cxn ang="0">
                    <a:pos x="50" y="61"/>
                  </a:cxn>
                  <a:cxn ang="0">
                    <a:pos x="27" y="88"/>
                  </a:cxn>
                  <a:cxn ang="0">
                    <a:pos x="34" y="98"/>
                  </a:cxn>
                  <a:cxn ang="0">
                    <a:pos x="13" y="110"/>
                  </a:cxn>
                  <a:cxn ang="0">
                    <a:pos x="13" y="117"/>
                  </a:cxn>
                  <a:cxn ang="0">
                    <a:pos x="0" y="134"/>
                  </a:cxn>
                  <a:cxn ang="0">
                    <a:pos x="8" y="143"/>
                  </a:cxn>
                  <a:cxn ang="0">
                    <a:pos x="21" y="143"/>
                  </a:cxn>
                  <a:cxn ang="0">
                    <a:pos x="27" y="158"/>
                  </a:cxn>
                  <a:cxn ang="0">
                    <a:pos x="39" y="158"/>
                  </a:cxn>
                  <a:cxn ang="0">
                    <a:pos x="42" y="161"/>
                  </a:cxn>
                  <a:cxn ang="0">
                    <a:pos x="76" y="161"/>
                  </a:cxn>
                  <a:cxn ang="0">
                    <a:pos x="72" y="156"/>
                  </a:cxn>
                  <a:cxn ang="0">
                    <a:pos x="76" y="161"/>
                  </a:cxn>
                </a:cxnLst>
                <a:rect l="0" t="0" r="r" b="b"/>
                <a:pathLst>
                  <a:path w="220" h="161">
                    <a:moveTo>
                      <a:pt x="76" y="161"/>
                    </a:moveTo>
                    <a:cubicBezTo>
                      <a:pt x="66" y="151"/>
                      <a:pt x="50" y="147"/>
                      <a:pt x="50" y="131"/>
                    </a:cubicBezTo>
                    <a:cubicBezTo>
                      <a:pt x="50" y="102"/>
                      <a:pt x="81" y="73"/>
                      <a:pt x="103" y="67"/>
                    </a:cubicBezTo>
                    <a:cubicBezTo>
                      <a:pt x="111" y="64"/>
                      <a:pt x="113" y="55"/>
                      <a:pt x="125" y="55"/>
                    </a:cubicBezTo>
                    <a:cubicBezTo>
                      <a:pt x="130" y="55"/>
                      <a:pt x="132" y="46"/>
                      <a:pt x="134" y="45"/>
                    </a:cubicBezTo>
                    <a:cubicBezTo>
                      <a:pt x="149" y="38"/>
                      <a:pt x="160" y="41"/>
                      <a:pt x="175" y="34"/>
                    </a:cubicBezTo>
                    <a:cubicBezTo>
                      <a:pt x="186" y="28"/>
                      <a:pt x="220" y="26"/>
                      <a:pt x="220" y="11"/>
                    </a:cubicBezTo>
                    <a:cubicBezTo>
                      <a:pt x="220" y="6"/>
                      <a:pt x="208" y="0"/>
                      <a:pt x="203" y="0"/>
                    </a:cubicBezTo>
                    <a:cubicBezTo>
                      <a:pt x="181" y="0"/>
                      <a:pt x="160" y="25"/>
                      <a:pt x="136" y="25"/>
                    </a:cubicBezTo>
                    <a:cubicBezTo>
                      <a:pt x="131" y="25"/>
                      <a:pt x="128" y="19"/>
                      <a:pt x="123" y="19"/>
                    </a:cubicBezTo>
                    <a:cubicBezTo>
                      <a:pt x="115" y="19"/>
                      <a:pt x="115" y="25"/>
                      <a:pt x="109" y="25"/>
                    </a:cubicBezTo>
                    <a:cubicBezTo>
                      <a:pt x="93" y="25"/>
                      <a:pt x="80" y="46"/>
                      <a:pt x="69" y="46"/>
                    </a:cubicBezTo>
                    <a:cubicBezTo>
                      <a:pt x="63" y="46"/>
                      <a:pt x="58" y="49"/>
                      <a:pt x="52" y="49"/>
                    </a:cubicBezTo>
                    <a:cubicBezTo>
                      <a:pt x="49" y="49"/>
                      <a:pt x="47" y="52"/>
                      <a:pt x="47" y="53"/>
                    </a:cubicBezTo>
                    <a:cubicBezTo>
                      <a:pt x="47" y="56"/>
                      <a:pt x="50" y="58"/>
                      <a:pt x="50" y="61"/>
                    </a:cubicBezTo>
                    <a:cubicBezTo>
                      <a:pt x="50" y="74"/>
                      <a:pt x="27" y="80"/>
                      <a:pt x="27" y="88"/>
                    </a:cubicBezTo>
                    <a:cubicBezTo>
                      <a:pt x="27" y="91"/>
                      <a:pt x="34" y="92"/>
                      <a:pt x="34" y="98"/>
                    </a:cubicBezTo>
                    <a:cubicBezTo>
                      <a:pt x="27" y="99"/>
                      <a:pt x="13" y="102"/>
                      <a:pt x="13" y="110"/>
                    </a:cubicBezTo>
                    <a:cubicBezTo>
                      <a:pt x="13" y="115"/>
                      <a:pt x="13" y="117"/>
                      <a:pt x="13" y="117"/>
                    </a:cubicBezTo>
                    <a:cubicBezTo>
                      <a:pt x="13" y="124"/>
                      <a:pt x="0" y="124"/>
                      <a:pt x="0" y="134"/>
                    </a:cubicBezTo>
                    <a:cubicBezTo>
                      <a:pt x="0" y="139"/>
                      <a:pt x="8" y="143"/>
                      <a:pt x="8" y="143"/>
                    </a:cubicBezTo>
                    <a:cubicBezTo>
                      <a:pt x="8" y="143"/>
                      <a:pt x="20" y="143"/>
                      <a:pt x="21" y="143"/>
                    </a:cubicBezTo>
                    <a:cubicBezTo>
                      <a:pt x="28" y="145"/>
                      <a:pt x="24" y="152"/>
                      <a:pt x="27" y="158"/>
                    </a:cubicBezTo>
                    <a:cubicBezTo>
                      <a:pt x="28" y="161"/>
                      <a:pt x="35" y="158"/>
                      <a:pt x="39" y="158"/>
                    </a:cubicBezTo>
                    <a:cubicBezTo>
                      <a:pt x="40" y="158"/>
                      <a:pt x="41" y="161"/>
                      <a:pt x="42" y="161"/>
                    </a:cubicBezTo>
                    <a:cubicBezTo>
                      <a:pt x="76" y="161"/>
                      <a:pt x="76" y="161"/>
                      <a:pt x="76" y="161"/>
                    </a:cubicBezTo>
                    <a:cubicBezTo>
                      <a:pt x="75" y="159"/>
                      <a:pt x="73" y="157"/>
                      <a:pt x="72" y="156"/>
                    </a:cubicBezTo>
                    <a:lnTo>
                      <a:pt x="76" y="16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56" name="Freeform 146"/>
              <p:cNvSpPr>
                <a:spLocks/>
              </p:cNvSpPr>
              <p:nvPr/>
            </p:nvSpPr>
            <p:spPr bwMode="auto">
              <a:xfrm>
                <a:off x="4713288" y="1196975"/>
                <a:ext cx="2847975" cy="1058863"/>
              </a:xfrm>
              <a:custGeom>
                <a:avLst/>
                <a:gdLst/>
                <a:ahLst/>
                <a:cxnLst>
                  <a:cxn ang="0">
                    <a:pos x="1515" y="585"/>
                  </a:cxn>
                  <a:cxn ang="0">
                    <a:pos x="1460" y="485"/>
                  </a:cxn>
                  <a:cxn ang="0">
                    <a:pos x="1665" y="408"/>
                  </a:cxn>
                  <a:cxn ang="0">
                    <a:pos x="1804" y="346"/>
                  </a:cxn>
                  <a:cxn ang="0">
                    <a:pos x="1709" y="465"/>
                  </a:cxn>
                  <a:cxn ang="0">
                    <a:pos x="1793" y="452"/>
                  </a:cxn>
                  <a:cxn ang="0">
                    <a:pos x="1989" y="313"/>
                  </a:cxn>
                  <a:cxn ang="0">
                    <a:pos x="2112" y="287"/>
                  </a:cxn>
                  <a:cxn ang="0">
                    <a:pos x="1892" y="194"/>
                  </a:cxn>
                  <a:cxn ang="0">
                    <a:pos x="1660" y="159"/>
                  </a:cxn>
                  <a:cxn ang="0">
                    <a:pos x="1435" y="157"/>
                  </a:cxn>
                  <a:cxn ang="0">
                    <a:pos x="1314" y="97"/>
                  </a:cxn>
                  <a:cxn ang="0">
                    <a:pos x="1102" y="104"/>
                  </a:cxn>
                  <a:cxn ang="0">
                    <a:pos x="1016" y="27"/>
                  </a:cxn>
                  <a:cxn ang="0">
                    <a:pos x="758" y="117"/>
                  </a:cxn>
                  <a:cxn ang="0">
                    <a:pos x="668" y="148"/>
                  </a:cxn>
                  <a:cxn ang="0">
                    <a:pos x="644" y="121"/>
                  </a:cxn>
                  <a:cxn ang="0">
                    <a:pos x="511" y="207"/>
                  </a:cxn>
                  <a:cxn ang="0">
                    <a:pos x="322" y="247"/>
                  </a:cxn>
                  <a:cxn ang="0">
                    <a:pos x="214" y="296"/>
                  </a:cxn>
                  <a:cxn ang="0">
                    <a:pos x="229" y="227"/>
                  </a:cxn>
                  <a:cxn ang="0">
                    <a:pos x="127" y="236"/>
                  </a:cxn>
                  <a:cxn ang="0">
                    <a:pos x="136" y="312"/>
                  </a:cxn>
                  <a:cxn ang="0">
                    <a:pos x="117" y="395"/>
                  </a:cxn>
                  <a:cxn ang="0">
                    <a:pos x="50" y="446"/>
                  </a:cxn>
                  <a:cxn ang="0">
                    <a:pos x="16" y="495"/>
                  </a:cxn>
                  <a:cxn ang="0">
                    <a:pos x="54" y="558"/>
                  </a:cxn>
                  <a:cxn ang="0">
                    <a:pos x="88" y="597"/>
                  </a:cxn>
                  <a:cxn ang="0">
                    <a:pos x="112" y="644"/>
                  </a:cxn>
                  <a:cxn ang="0">
                    <a:pos x="208" y="647"/>
                  </a:cxn>
                  <a:cxn ang="0">
                    <a:pos x="225" y="626"/>
                  </a:cxn>
                  <a:cxn ang="0">
                    <a:pos x="284" y="701"/>
                  </a:cxn>
                  <a:cxn ang="0">
                    <a:pos x="350" y="732"/>
                  </a:cxn>
                  <a:cxn ang="0">
                    <a:pos x="366" y="742"/>
                  </a:cxn>
                  <a:cxn ang="0">
                    <a:pos x="349" y="634"/>
                  </a:cxn>
                  <a:cxn ang="0">
                    <a:pos x="412" y="645"/>
                  </a:cxn>
                  <a:cxn ang="0">
                    <a:pos x="427" y="700"/>
                  </a:cxn>
                  <a:cxn ang="0">
                    <a:pos x="428" y="746"/>
                  </a:cxn>
                  <a:cxn ang="0">
                    <a:pos x="447" y="755"/>
                  </a:cxn>
                  <a:cxn ang="0">
                    <a:pos x="522" y="777"/>
                  </a:cxn>
                  <a:cxn ang="0">
                    <a:pos x="559" y="781"/>
                  </a:cxn>
                  <a:cxn ang="0">
                    <a:pos x="608" y="770"/>
                  </a:cxn>
                  <a:cxn ang="0">
                    <a:pos x="654" y="772"/>
                  </a:cxn>
                  <a:cxn ang="0">
                    <a:pos x="677" y="748"/>
                  </a:cxn>
                  <a:cxn ang="0">
                    <a:pos x="829" y="593"/>
                  </a:cxn>
                  <a:cxn ang="0">
                    <a:pos x="994" y="534"/>
                  </a:cxn>
                  <a:cxn ang="0">
                    <a:pos x="1224" y="569"/>
                  </a:cxn>
                  <a:cxn ang="0">
                    <a:pos x="1411" y="607"/>
                  </a:cxn>
                  <a:cxn ang="0">
                    <a:pos x="1400" y="655"/>
                  </a:cxn>
                </a:cxnLst>
                <a:rect l="0" t="0" r="r" b="b"/>
                <a:pathLst>
                  <a:path w="2139" h="795">
                    <a:moveTo>
                      <a:pt x="1398" y="684"/>
                    </a:moveTo>
                    <a:cubicBezTo>
                      <a:pt x="1398" y="684"/>
                      <a:pt x="1415" y="688"/>
                      <a:pt x="1429" y="688"/>
                    </a:cubicBezTo>
                    <a:cubicBezTo>
                      <a:pt x="1454" y="688"/>
                      <a:pt x="1478" y="635"/>
                      <a:pt x="1495" y="618"/>
                    </a:cubicBezTo>
                    <a:cubicBezTo>
                      <a:pt x="1502" y="610"/>
                      <a:pt x="1512" y="596"/>
                      <a:pt x="1515" y="585"/>
                    </a:cubicBezTo>
                    <a:cubicBezTo>
                      <a:pt x="1518" y="572"/>
                      <a:pt x="1513" y="564"/>
                      <a:pt x="1520" y="551"/>
                    </a:cubicBezTo>
                    <a:cubicBezTo>
                      <a:pt x="1522" y="547"/>
                      <a:pt x="1527" y="537"/>
                      <a:pt x="1527" y="527"/>
                    </a:cubicBezTo>
                    <a:cubicBezTo>
                      <a:pt x="1527" y="515"/>
                      <a:pt x="1508" y="492"/>
                      <a:pt x="1499" y="499"/>
                    </a:cubicBezTo>
                    <a:cubicBezTo>
                      <a:pt x="1473" y="518"/>
                      <a:pt x="1460" y="488"/>
                      <a:pt x="1460" y="485"/>
                    </a:cubicBezTo>
                    <a:cubicBezTo>
                      <a:pt x="1460" y="473"/>
                      <a:pt x="1483" y="459"/>
                      <a:pt x="1493" y="450"/>
                    </a:cubicBezTo>
                    <a:cubicBezTo>
                      <a:pt x="1506" y="436"/>
                      <a:pt x="1524" y="413"/>
                      <a:pt x="1543" y="408"/>
                    </a:cubicBezTo>
                    <a:cubicBezTo>
                      <a:pt x="1560" y="404"/>
                      <a:pt x="1613" y="399"/>
                      <a:pt x="1627" y="399"/>
                    </a:cubicBezTo>
                    <a:cubicBezTo>
                      <a:pt x="1645" y="399"/>
                      <a:pt x="1654" y="408"/>
                      <a:pt x="1665" y="408"/>
                    </a:cubicBezTo>
                    <a:cubicBezTo>
                      <a:pt x="1671" y="408"/>
                      <a:pt x="1675" y="408"/>
                      <a:pt x="1689" y="408"/>
                    </a:cubicBezTo>
                    <a:cubicBezTo>
                      <a:pt x="1696" y="379"/>
                      <a:pt x="1709" y="362"/>
                      <a:pt x="1740" y="362"/>
                    </a:cubicBezTo>
                    <a:cubicBezTo>
                      <a:pt x="1748" y="362"/>
                      <a:pt x="1751" y="360"/>
                      <a:pt x="1766" y="362"/>
                    </a:cubicBezTo>
                    <a:cubicBezTo>
                      <a:pt x="1759" y="368"/>
                      <a:pt x="1756" y="406"/>
                      <a:pt x="1804" y="346"/>
                    </a:cubicBezTo>
                    <a:cubicBezTo>
                      <a:pt x="1809" y="346"/>
                      <a:pt x="1832" y="355"/>
                      <a:pt x="1797" y="377"/>
                    </a:cubicBezTo>
                    <a:cubicBezTo>
                      <a:pt x="1785" y="385"/>
                      <a:pt x="1774" y="381"/>
                      <a:pt x="1766" y="393"/>
                    </a:cubicBezTo>
                    <a:cubicBezTo>
                      <a:pt x="1757" y="406"/>
                      <a:pt x="1749" y="423"/>
                      <a:pt x="1735" y="430"/>
                    </a:cubicBezTo>
                    <a:cubicBezTo>
                      <a:pt x="1724" y="436"/>
                      <a:pt x="1709" y="447"/>
                      <a:pt x="1709" y="465"/>
                    </a:cubicBezTo>
                    <a:cubicBezTo>
                      <a:pt x="1709" y="482"/>
                      <a:pt x="1714" y="535"/>
                      <a:pt x="1726" y="545"/>
                    </a:cubicBezTo>
                    <a:cubicBezTo>
                      <a:pt x="1735" y="532"/>
                      <a:pt x="1741" y="507"/>
                      <a:pt x="1760" y="503"/>
                    </a:cubicBezTo>
                    <a:cubicBezTo>
                      <a:pt x="1757" y="491"/>
                      <a:pt x="1777" y="488"/>
                      <a:pt x="1777" y="479"/>
                    </a:cubicBezTo>
                    <a:cubicBezTo>
                      <a:pt x="1777" y="464"/>
                      <a:pt x="1793" y="460"/>
                      <a:pt x="1793" y="452"/>
                    </a:cubicBezTo>
                    <a:cubicBezTo>
                      <a:pt x="1793" y="447"/>
                      <a:pt x="1788" y="442"/>
                      <a:pt x="1793" y="432"/>
                    </a:cubicBezTo>
                    <a:cubicBezTo>
                      <a:pt x="1828" y="356"/>
                      <a:pt x="1861" y="397"/>
                      <a:pt x="1874" y="397"/>
                    </a:cubicBezTo>
                    <a:cubicBezTo>
                      <a:pt x="1914" y="397"/>
                      <a:pt x="1941" y="347"/>
                      <a:pt x="1976" y="346"/>
                    </a:cubicBezTo>
                    <a:cubicBezTo>
                      <a:pt x="2041" y="345"/>
                      <a:pt x="1989" y="320"/>
                      <a:pt x="1989" y="313"/>
                    </a:cubicBezTo>
                    <a:cubicBezTo>
                      <a:pt x="1989" y="294"/>
                      <a:pt x="2015" y="297"/>
                      <a:pt x="2020" y="287"/>
                    </a:cubicBezTo>
                    <a:cubicBezTo>
                      <a:pt x="2022" y="282"/>
                      <a:pt x="2018" y="271"/>
                      <a:pt x="2026" y="271"/>
                    </a:cubicBezTo>
                    <a:cubicBezTo>
                      <a:pt x="2054" y="271"/>
                      <a:pt x="2077" y="309"/>
                      <a:pt x="2097" y="309"/>
                    </a:cubicBezTo>
                    <a:cubicBezTo>
                      <a:pt x="2106" y="309"/>
                      <a:pt x="2108" y="293"/>
                      <a:pt x="2112" y="287"/>
                    </a:cubicBezTo>
                    <a:cubicBezTo>
                      <a:pt x="2120" y="278"/>
                      <a:pt x="2127" y="279"/>
                      <a:pt x="2139" y="275"/>
                    </a:cubicBezTo>
                    <a:cubicBezTo>
                      <a:pt x="2123" y="254"/>
                      <a:pt x="2071" y="242"/>
                      <a:pt x="2046" y="227"/>
                    </a:cubicBezTo>
                    <a:cubicBezTo>
                      <a:pt x="2011" y="207"/>
                      <a:pt x="1965" y="185"/>
                      <a:pt x="1914" y="185"/>
                    </a:cubicBezTo>
                    <a:cubicBezTo>
                      <a:pt x="1900" y="185"/>
                      <a:pt x="1890" y="188"/>
                      <a:pt x="1892" y="194"/>
                    </a:cubicBezTo>
                    <a:cubicBezTo>
                      <a:pt x="1906" y="237"/>
                      <a:pt x="1872" y="194"/>
                      <a:pt x="1863" y="194"/>
                    </a:cubicBezTo>
                    <a:cubicBezTo>
                      <a:pt x="1762" y="192"/>
                      <a:pt x="1762" y="192"/>
                      <a:pt x="1762" y="192"/>
                    </a:cubicBezTo>
                    <a:cubicBezTo>
                      <a:pt x="1756" y="169"/>
                      <a:pt x="1741" y="161"/>
                      <a:pt x="1711" y="161"/>
                    </a:cubicBezTo>
                    <a:cubicBezTo>
                      <a:pt x="1695" y="161"/>
                      <a:pt x="1670" y="167"/>
                      <a:pt x="1660" y="159"/>
                    </a:cubicBezTo>
                    <a:cubicBezTo>
                      <a:pt x="1652" y="151"/>
                      <a:pt x="1651" y="141"/>
                      <a:pt x="1638" y="137"/>
                    </a:cubicBezTo>
                    <a:cubicBezTo>
                      <a:pt x="1611" y="128"/>
                      <a:pt x="1582" y="121"/>
                      <a:pt x="1548" y="121"/>
                    </a:cubicBezTo>
                    <a:cubicBezTo>
                      <a:pt x="1513" y="121"/>
                      <a:pt x="1509" y="140"/>
                      <a:pt x="1506" y="157"/>
                    </a:cubicBezTo>
                    <a:cubicBezTo>
                      <a:pt x="1473" y="157"/>
                      <a:pt x="1457" y="157"/>
                      <a:pt x="1435" y="157"/>
                    </a:cubicBezTo>
                    <a:cubicBezTo>
                      <a:pt x="1423" y="157"/>
                      <a:pt x="1421" y="147"/>
                      <a:pt x="1407" y="146"/>
                    </a:cubicBezTo>
                    <a:cubicBezTo>
                      <a:pt x="1405" y="152"/>
                      <a:pt x="1403" y="166"/>
                      <a:pt x="1396" y="166"/>
                    </a:cubicBezTo>
                    <a:cubicBezTo>
                      <a:pt x="1377" y="166"/>
                      <a:pt x="1369" y="143"/>
                      <a:pt x="1369" y="130"/>
                    </a:cubicBezTo>
                    <a:cubicBezTo>
                      <a:pt x="1369" y="127"/>
                      <a:pt x="1405" y="105"/>
                      <a:pt x="1314" y="97"/>
                    </a:cubicBezTo>
                    <a:cubicBezTo>
                      <a:pt x="1303" y="96"/>
                      <a:pt x="1296" y="101"/>
                      <a:pt x="1296" y="115"/>
                    </a:cubicBezTo>
                    <a:cubicBezTo>
                      <a:pt x="1248" y="115"/>
                      <a:pt x="1248" y="115"/>
                      <a:pt x="1248" y="115"/>
                    </a:cubicBezTo>
                    <a:cubicBezTo>
                      <a:pt x="1233" y="111"/>
                      <a:pt x="1157" y="102"/>
                      <a:pt x="1147" y="86"/>
                    </a:cubicBezTo>
                    <a:cubicBezTo>
                      <a:pt x="1089" y="133"/>
                      <a:pt x="1102" y="104"/>
                      <a:pt x="1102" y="104"/>
                    </a:cubicBezTo>
                    <a:cubicBezTo>
                      <a:pt x="1116" y="87"/>
                      <a:pt x="1249" y="51"/>
                      <a:pt x="1140" y="24"/>
                    </a:cubicBezTo>
                    <a:cubicBezTo>
                      <a:pt x="1094" y="24"/>
                      <a:pt x="1094" y="24"/>
                      <a:pt x="1094" y="24"/>
                    </a:cubicBezTo>
                    <a:cubicBezTo>
                      <a:pt x="1089" y="12"/>
                      <a:pt x="1079" y="0"/>
                      <a:pt x="1060" y="0"/>
                    </a:cubicBezTo>
                    <a:cubicBezTo>
                      <a:pt x="1038" y="0"/>
                      <a:pt x="1028" y="17"/>
                      <a:pt x="1016" y="27"/>
                    </a:cubicBezTo>
                    <a:cubicBezTo>
                      <a:pt x="1008" y="33"/>
                      <a:pt x="951" y="56"/>
                      <a:pt x="956" y="35"/>
                    </a:cubicBezTo>
                    <a:cubicBezTo>
                      <a:pt x="941" y="40"/>
                      <a:pt x="879" y="44"/>
                      <a:pt x="847" y="73"/>
                    </a:cubicBezTo>
                    <a:cubicBezTo>
                      <a:pt x="840" y="79"/>
                      <a:pt x="838" y="97"/>
                      <a:pt x="828" y="97"/>
                    </a:cubicBezTo>
                    <a:cubicBezTo>
                      <a:pt x="813" y="97"/>
                      <a:pt x="758" y="92"/>
                      <a:pt x="758" y="117"/>
                    </a:cubicBezTo>
                    <a:cubicBezTo>
                      <a:pt x="758" y="122"/>
                      <a:pt x="763" y="128"/>
                      <a:pt x="765" y="135"/>
                    </a:cubicBezTo>
                    <a:cubicBezTo>
                      <a:pt x="755" y="141"/>
                      <a:pt x="752" y="135"/>
                      <a:pt x="721" y="135"/>
                    </a:cubicBezTo>
                    <a:cubicBezTo>
                      <a:pt x="695" y="170"/>
                      <a:pt x="697" y="129"/>
                      <a:pt x="691" y="121"/>
                    </a:cubicBezTo>
                    <a:cubicBezTo>
                      <a:pt x="689" y="136"/>
                      <a:pt x="679" y="142"/>
                      <a:pt x="668" y="148"/>
                    </a:cubicBezTo>
                    <a:cubicBezTo>
                      <a:pt x="671" y="160"/>
                      <a:pt x="690" y="173"/>
                      <a:pt x="677" y="188"/>
                    </a:cubicBezTo>
                    <a:cubicBezTo>
                      <a:pt x="667" y="198"/>
                      <a:pt x="695" y="230"/>
                      <a:pt x="680" y="230"/>
                    </a:cubicBezTo>
                    <a:cubicBezTo>
                      <a:pt x="662" y="230"/>
                      <a:pt x="657" y="164"/>
                      <a:pt x="657" y="150"/>
                    </a:cubicBezTo>
                    <a:cubicBezTo>
                      <a:pt x="657" y="135"/>
                      <a:pt x="681" y="129"/>
                      <a:pt x="644" y="121"/>
                    </a:cubicBezTo>
                    <a:cubicBezTo>
                      <a:pt x="625" y="118"/>
                      <a:pt x="589" y="149"/>
                      <a:pt x="589" y="166"/>
                    </a:cubicBezTo>
                    <a:cubicBezTo>
                      <a:pt x="589" y="186"/>
                      <a:pt x="598" y="199"/>
                      <a:pt x="608" y="210"/>
                    </a:cubicBezTo>
                    <a:cubicBezTo>
                      <a:pt x="633" y="248"/>
                      <a:pt x="574" y="205"/>
                      <a:pt x="552" y="200"/>
                    </a:cubicBezTo>
                    <a:cubicBezTo>
                      <a:pt x="492" y="184"/>
                      <a:pt x="512" y="204"/>
                      <a:pt x="511" y="207"/>
                    </a:cubicBezTo>
                    <a:cubicBezTo>
                      <a:pt x="509" y="241"/>
                      <a:pt x="495" y="214"/>
                      <a:pt x="487" y="214"/>
                    </a:cubicBezTo>
                    <a:cubicBezTo>
                      <a:pt x="473" y="214"/>
                      <a:pt x="445" y="233"/>
                      <a:pt x="425" y="223"/>
                    </a:cubicBezTo>
                    <a:cubicBezTo>
                      <a:pt x="415" y="197"/>
                      <a:pt x="349" y="256"/>
                      <a:pt x="333" y="256"/>
                    </a:cubicBezTo>
                    <a:cubicBezTo>
                      <a:pt x="327" y="256"/>
                      <a:pt x="320" y="252"/>
                      <a:pt x="322" y="247"/>
                    </a:cubicBezTo>
                    <a:cubicBezTo>
                      <a:pt x="329" y="229"/>
                      <a:pt x="319" y="191"/>
                      <a:pt x="300" y="249"/>
                    </a:cubicBezTo>
                    <a:cubicBezTo>
                      <a:pt x="298" y="253"/>
                      <a:pt x="306" y="255"/>
                      <a:pt x="306" y="263"/>
                    </a:cubicBezTo>
                    <a:cubicBezTo>
                      <a:pt x="306" y="278"/>
                      <a:pt x="283" y="267"/>
                      <a:pt x="271" y="271"/>
                    </a:cubicBezTo>
                    <a:cubicBezTo>
                      <a:pt x="259" y="275"/>
                      <a:pt x="265" y="318"/>
                      <a:pt x="214" y="296"/>
                    </a:cubicBezTo>
                    <a:cubicBezTo>
                      <a:pt x="214" y="313"/>
                      <a:pt x="214" y="313"/>
                      <a:pt x="214" y="313"/>
                    </a:cubicBezTo>
                    <a:cubicBezTo>
                      <a:pt x="189" y="311"/>
                      <a:pt x="192" y="284"/>
                      <a:pt x="183" y="271"/>
                    </a:cubicBezTo>
                    <a:cubicBezTo>
                      <a:pt x="202" y="271"/>
                      <a:pt x="212" y="271"/>
                      <a:pt x="230" y="276"/>
                    </a:cubicBezTo>
                    <a:cubicBezTo>
                      <a:pt x="255" y="282"/>
                      <a:pt x="304" y="251"/>
                      <a:pt x="229" y="227"/>
                    </a:cubicBezTo>
                    <a:cubicBezTo>
                      <a:pt x="208" y="220"/>
                      <a:pt x="160" y="196"/>
                      <a:pt x="145" y="196"/>
                    </a:cubicBezTo>
                    <a:cubicBezTo>
                      <a:pt x="144" y="196"/>
                      <a:pt x="144" y="195"/>
                      <a:pt x="133" y="196"/>
                    </a:cubicBezTo>
                    <a:cubicBezTo>
                      <a:pt x="127" y="200"/>
                      <a:pt x="111" y="208"/>
                      <a:pt x="111" y="219"/>
                    </a:cubicBezTo>
                    <a:cubicBezTo>
                      <a:pt x="111" y="227"/>
                      <a:pt x="127" y="226"/>
                      <a:pt x="127" y="236"/>
                    </a:cubicBezTo>
                    <a:cubicBezTo>
                      <a:pt x="127" y="244"/>
                      <a:pt x="119" y="247"/>
                      <a:pt x="119" y="255"/>
                    </a:cubicBezTo>
                    <a:cubicBezTo>
                      <a:pt x="119" y="263"/>
                      <a:pt x="128" y="268"/>
                      <a:pt x="128" y="277"/>
                    </a:cubicBezTo>
                    <a:cubicBezTo>
                      <a:pt x="128" y="282"/>
                      <a:pt x="123" y="285"/>
                      <a:pt x="123" y="290"/>
                    </a:cubicBezTo>
                    <a:cubicBezTo>
                      <a:pt x="123" y="300"/>
                      <a:pt x="136" y="302"/>
                      <a:pt x="136" y="312"/>
                    </a:cubicBezTo>
                    <a:cubicBezTo>
                      <a:pt x="136" y="315"/>
                      <a:pt x="132" y="317"/>
                      <a:pt x="131" y="318"/>
                    </a:cubicBezTo>
                    <a:cubicBezTo>
                      <a:pt x="135" y="325"/>
                      <a:pt x="145" y="327"/>
                      <a:pt x="145" y="336"/>
                    </a:cubicBezTo>
                    <a:cubicBezTo>
                      <a:pt x="145" y="351"/>
                      <a:pt x="115" y="367"/>
                      <a:pt x="106" y="379"/>
                    </a:cubicBezTo>
                    <a:cubicBezTo>
                      <a:pt x="109" y="384"/>
                      <a:pt x="114" y="387"/>
                      <a:pt x="117" y="395"/>
                    </a:cubicBezTo>
                    <a:cubicBezTo>
                      <a:pt x="111" y="398"/>
                      <a:pt x="98" y="405"/>
                      <a:pt x="92" y="405"/>
                    </a:cubicBezTo>
                    <a:cubicBezTo>
                      <a:pt x="85" y="405"/>
                      <a:pt x="80" y="402"/>
                      <a:pt x="70" y="402"/>
                    </a:cubicBezTo>
                    <a:cubicBezTo>
                      <a:pt x="61" y="402"/>
                      <a:pt x="38" y="410"/>
                      <a:pt x="45" y="417"/>
                    </a:cubicBezTo>
                    <a:cubicBezTo>
                      <a:pt x="67" y="438"/>
                      <a:pt x="56" y="446"/>
                      <a:pt x="50" y="446"/>
                    </a:cubicBezTo>
                    <a:cubicBezTo>
                      <a:pt x="42" y="446"/>
                      <a:pt x="40" y="435"/>
                      <a:pt x="33" y="435"/>
                    </a:cubicBezTo>
                    <a:cubicBezTo>
                      <a:pt x="25" y="435"/>
                      <a:pt x="15" y="455"/>
                      <a:pt x="15" y="465"/>
                    </a:cubicBezTo>
                    <a:cubicBezTo>
                      <a:pt x="15" y="483"/>
                      <a:pt x="1" y="480"/>
                      <a:pt x="0" y="496"/>
                    </a:cubicBezTo>
                    <a:cubicBezTo>
                      <a:pt x="6" y="495"/>
                      <a:pt x="11" y="495"/>
                      <a:pt x="16" y="495"/>
                    </a:cubicBezTo>
                    <a:cubicBezTo>
                      <a:pt x="24" y="495"/>
                      <a:pt x="30" y="494"/>
                      <a:pt x="39" y="494"/>
                    </a:cubicBezTo>
                    <a:cubicBezTo>
                      <a:pt x="48" y="494"/>
                      <a:pt x="52" y="510"/>
                      <a:pt x="52" y="520"/>
                    </a:cubicBezTo>
                    <a:cubicBezTo>
                      <a:pt x="52" y="526"/>
                      <a:pt x="46" y="529"/>
                      <a:pt x="46" y="535"/>
                    </a:cubicBezTo>
                    <a:cubicBezTo>
                      <a:pt x="46" y="544"/>
                      <a:pt x="54" y="550"/>
                      <a:pt x="54" y="558"/>
                    </a:cubicBezTo>
                    <a:cubicBezTo>
                      <a:pt x="54" y="563"/>
                      <a:pt x="46" y="565"/>
                      <a:pt x="44" y="568"/>
                    </a:cubicBezTo>
                    <a:cubicBezTo>
                      <a:pt x="39" y="576"/>
                      <a:pt x="37" y="583"/>
                      <a:pt x="37" y="593"/>
                    </a:cubicBezTo>
                    <a:cubicBezTo>
                      <a:pt x="37" y="606"/>
                      <a:pt x="46" y="603"/>
                      <a:pt x="56" y="603"/>
                    </a:cubicBezTo>
                    <a:cubicBezTo>
                      <a:pt x="70" y="603"/>
                      <a:pt x="77" y="597"/>
                      <a:pt x="88" y="597"/>
                    </a:cubicBezTo>
                    <a:cubicBezTo>
                      <a:pt x="99" y="597"/>
                      <a:pt x="97" y="620"/>
                      <a:pt x="108" y="620"/>
                    </a:cubicBezTo>
                    <a:cubicBezTo>
                      <a:pt x="108" y="638"/>
                      <a:pt x="108" y="638"/>
                      <a:pt x="108" y="638"/>
                    </a:cubicBezTo>
                    <a:cubicBezTo>
                      <a:pt x="108" y="640"/>
                      <a:pt x="109" y="641"/>
                      <a:pt x="110" y="641"/>
                    </a:cubicBezTo>
                    <a:cubicBezTo>
                      <a:pt x="112" y="644"/>
                      <a:pt x="112" y="644"/>
                      <a:pt x="112" y="644"/>
                    </a:cubicBezTo>
                    <a:cubicBezTo>
                      <a:pt x="114" y="644"/>
                      <a:pt x="120" y="642"/>
                      <a:pt x="123" y="641"/>
                    </a:cubicBezTo>
                    <a:cubicBezTo>
                      <a:pt x="132" y="639"/>
                      <a:pt x="133" y="627"/>
                      <a:pt x="143" y="627"/>
                    </a:cubicBezTo>
                    <a:cubicBezTo>
                      <a:pt x="151" y="627"/>
                      <a:pt x="171" y="660"/>
                      <a:pt x="177" y="660"/>
                    </a:cubicBezTo>
                    <a:cubicBezTo>
                      <a:pt x="184" y="660"/>
                      <a:pt x="205" y="651"/>
                      <a:pt x="208" y="647"/>
                    </a:cubicBezTo>
                    <a:cubicBezTo>
                      <a:pt x="207" y="647"/>
                      <a:pt x="196" y="645"/>
                      <a:pt x="196" y="645"/>
                    </a:cubicBezTo>
                    <a:cubicBezTo>
                      <a:pt x="194" y="645"/>
                      <a:pt x="189" y="644"/>
                      <a:pt x="189" y="638"/>
                    </a:cubicBezTo>
                    <a:cubicBezTo>
                      <a:pt x="189" y="635"/>
                      <a:pt x="221" y="623"/>
                      <a:pt x="233" y="619"/>
                    </a:cubicBezTo>
                    <a:cubicBezTo>
                      <a:pt x="233" y="619"/>
                      <a:pt x="227" y="625"/>
                      <a:pt x="225" y="626"/>
                    </a:cubicBezTo>
                    <a:cubicBezTo>
                      <a:pt x="226" y="629"/>
                      <a:pt x="237" y="641"/>
                      <a:pt x="211" y="647"/>
                    </a:cubicBezTo>
                    <a:cubicBezTo>
                      <a:pt x="223" y="673"/>
                      <a:pt x="273" y="669"/>
                      <a:pt x="273" y="704"/>
                    </a:cubicBezTo>
                    <a:cubicBezTo>
                      <a:pt x="275" y="703"/>
                      <a:pt x="275" y="703"/>
                      <a:pt x="275" y="703"/>
                    </a:cubicBezTo>
                    <a:cubicBezTo>
                      <a:pt x="278" y="702"/>
                      <a:pt x="280" y="701"/>
                      <a:pt x="284" y="701"/>
                    </a:cubicBezTo>
                    <a:cubicBezTo>
                      <a:pt x="298" y="701"/>
                      <a:pt x="297" y="710"/>
                      <a:pt x="302" y="719"/>
                    </a:cubicBezTo>
                    <a:cubicBezTo>
                      <a:pt x="303" y="721"/>
                      <a:pt x="312" y="726"/>
                      <a:pt x="312" y="726"/>
                    </a:cubicBezTo>
                    <a:cubicBezTo>
                      <a:pt x="320" y="729"/>
                      <a:pt x="322" y="742"/>
                      <a:pt x="335" y="742"/>
                    </a:cubicBezTo>
                    <a:cubicBezTo>
                      <a:pt x="344" y="742"/>
                      <a:pt x="344" y="734"/>
                      <a:pt x="350" y="732"/>
                    </a:cubicBezTo>
                    <a:cubicBezTo>
                      <a:pt x="354" y="731"/>
                      <a:pt x="353" y="731"/>
                      <a:pt x="357" y="731"/>
                    </a:cubicBezTo>
                    <a:cubicBezTo>
                      <a:pt x="358" y="733"/>
                      <a:pt x="358" y="737"/>
                      <a:pt x="360" y="739"/>
                    </a:cubicBezTo>
                    <a:cubicBezTo>
                      <a:pt x="359" y="739"/>
                      <a:pt x="360" y="740"/>
                      <a:pt x="360" y="741"/>
                    </a:cubicBezTo>
                    <a:cubicBezTo>
                      <a:pt x="366" y="742"/>
                      <a:pt x="366" y="742"/>
                      <a:pt x="366" y="742"/>
                    </a:cubicBezTo>
                    <a:cubicBezTo>
                      <a:pt x="371" y="735"/>
                      <a:pt x="371" y="724"/>
                      <a:pt x="378" y="721"/>
                    </a:cubicBezTo>
                    <a:cubicBezTo>
                      <a:pt x="366" y="714"/>
                      <a:pt x="348" y="688"/>
                      <a:pt x="348" y="673"/>
                    </a:cubicBezTo>
                    <a:cubicBezTo>
                      <a:pt x="348" y="668"/>
                      <a:pt x="338" y="662"/>
                      <a:pt x="338" y="655"/>
                    </a:cubicBezTo>
                    <a:cubicBezTo>
                      <a:pt x="338" y="653"/>
                      <a:pt x="347" y="637"/>
                      <a:pt x="349" y="634"/>
                    </a:cubicBezTo>
                    <a:cubicBezTo>
                      <a:pt x="351" y="635"/>
                      <a:pt x="365" y="628"/>
                      <a:pt x="366" y="627"/>
                    </a:cubicBezTo>
                    <a:cubicBezTo>
                      <a:pt x="377" y="623"/>
                      <a:pt x="384" y="620"/>
                      <a:pt x="399" y="620"/>
                    </a:cubicBezTo>
                    <a:cubicBezTo>
                      <a:pt x="423" y="620"/>
                      <a:pt x="427" y="631"/>
                      <a:pt x="436" y="645"/>
                    </a:cubicBezTo>
                    <a:cubicBezTo>
                      <a:pt x="429" y="650"/>
                      <a:pt x="420" y="645"/>
                      <a:pt x="412" y="645"/>
                    </a:cubicBezTo>
                    <a:cubicBezTo>
                      <a:pt x="400" y="645"/>
                      <a:pt x="383" y="656"/>
                      <a:pt x="381" y="656"/>
                    </a:cubicBezTo>
                    <a:cubicBezTo>
                      <a:pt x="382" y="665"/>
                      <a:pt x="389" y="664"/>
                      <a:pt x="391" y="669"/>
                    </a:cubicBezTo>
                    <a:cubicBezTo>
                      <a:pt x="400" y="684"/>
                      <a:pt x="412" y="690"/>
                      <a:pt x="412" y="707"/>
                    </a:cubicBezTo>
                    <a:cubicBezTo>
                      <a:pt x="415" y="705"/>
                      <a:pt x="424" y="701"/>
                      <a:pt x="427" y="700"/>
                    </a:cubicBezTo>
                    <a:cubicBezTo>
                      <a:pt x="427" y="707"/>
                      <a:pt x="434" y="710"/>
                      <a:pt x="434" y="717"/>
                    </a:cubicBezTo>
                    <a:cubicBezTo>
                      <a:pt x="421" y="717"/>
                      <a:pt x="421" y="717"/>
                      <a:pt x="421" y="717"/>
                    </a:cubicBezTo>
                    <a:cubicBezTo>
                      <a:pt x="417" y="717"/>
                      <a:pt x="413" y="721"/>
                      <a:pt x="412" y="728"/>
                    </a:cubicBezTo>
                    <a:cubicBezTo>
                      <a:pt x="421" y="729"/>
                      <a:pt x="428" y="738"/>
                      <a:pt x="428" y="746"/>
                    </a:cubicBezTo>
                    <a:cubicBezTo>
                      <a:pt x="428" y="751"/>
                      <a:pt x="424" y="753"/>
                      <a:pt x="424" y="757"/>
                    </a:cubicBezTo>
                    <a:cubicBezTo>
                      <a:pt x="424" y="761"/>
                      <a:pt x="428" y="765"/>
                      <a:pt x="429" y="766"/>
                    </a:cubicBezTo>
                    <a:cubicBezTo>
                      <a:pt x="429" y="762"/>
                      <a:pt x="434" y="762"/>
                      <a:pt x="438" y="761"/>
                    </a:cubicBezTo>
                    <a:cubicBezTo>
                      <a:pt x="443" y="759"/>
                      <a:pt x="442" y="757"/>
                      <a:pt x="447" y="755"/>
                    </a:cubicBezTo>
                    <a:cubicBezTo>
                      <a:pt x="455" y="752"/>
                      <a:pt x="460" y="754"/>
                      <a:pt x="466" y="749"/>
                    </a:cubicBezTo>
                    <a:cubicBezTo>
                      <a:pt x="476" y="755"/>
                      <a:pt x="482" y="755"/>
                      <a:pt x="491" y="758"/>
                    </a:cubicBezTo>
                    <a:cubicBezTo>
                      <a:pt x="502" y="762"/>
                      <a:pt x="505" y="772"/>
                      <a:pt x="518" y="772"/>
                    </a:cubicBezTo>
                    <a:cubicBezTo>
                      <a:pt x="518" y="774"/>
                      <a:pt x="521" y="775"/>
                      <a:pt x="522" y="777"/>
                    </a:cubicBezTo>
                    <a:cubicBezTo>
                      <a:pt x="523" y="781"/>
                      <a:pt x="522" y="787"/>
                      <a:pt x="524" y="793"/>
                    </a:cubicBezTo>
                    <a:cubicBezTo>
                      <a:pt x="529" y="787"/>
                      <a:pt x="533" y="795"/>
                      <a:pt x="537" y="795"/>
                    </a:cubicBezTo>
                    <a:cubicBezTo>
                      <a:pt x="542" y="795"/>
                      <a:pt x="544" y="791"/>
                      <a:pt x="547" y="788"/>
                    </a:cubicBezTo>
                    <a:cubicBezTo>
                      <a:pt x="551" y="784"/>
                      <a:pt x="556" y="784"/>
                      <a:pt x="559" y="781"/>
                    </a:cubicBezTo>
                    <a:cubicBezTo>
                      <a:pt x="567" y="773"/>
                      <a:pt x="568" y="762"/>
                      <a:pt x="579" y="762"/>
                    </a:cubicBezTo>
                    <a:cubicBezTo>
                      <a:pt x="583" y="762"/>
                      <a:pt x="582" y="764"/>
                      <a:pt x="586" y="764"/>
                    </a:cubicBezTo>
                    <a:cubicBezTo>
                      <a:pt x="587" y="769"/>
                      <a:pt x="597" y="765"/>
                      <a:pt x="600" y="765"/>
                    </a:cubicBezTo>
                    <a:cubicBezTo>
                      <a:pt x="604" y="765"/>
                      <a:pt x="605" y="770"/>
                      <a:pt x="608" y="770"/>
                    </a:cubicBezTo>
                    <a:cubicBezTo>
                      <a:pt x="617" y="770"/>
                      <a:pt x="624" y="765"/>
                      <a:pt x="627" y="759"/>
                    </a:cubicBezTo>
                    <a:cubicBezTo>
                      <a:pt x="628" y="760"/>
                      <a:pt x="629" y="759"/>
                      <a:pt x="630" y="759"/>
                    </a:cubicBezTo>
                    <a:cubicBezTo>
                      <a:pt x="634" y="759"/>
                      <a:pt x="636" y="749"/>
                      <a:pt x="645" y="749"/>
                    </a:cubicBezTo>
                    <a:cubicBezTo>
                      <a:pt x="654" y="749"/>
                      <a:pt x="644" y="772"/>
                      <a:pt x="654" y="772"/>
                    </a:cubicBezTo>
                    <a:cubicBezTo>
                      <a:pt x="664" y="772"/>
                      <a:pt x="668" y="764"/>
                      <a:pt x="677" y="764"/>
                    </a:cubicBezTo>
                    <a:cubicBezTo>
                      <a:pt x="682" y="764"/>
                      <a:pt x="686" y="764"/>
                      <a:pt x="692" y="765"/>
                    </a:cubicBezTo>
                    <a:cubicBezTo>
                      <a:pt x="692" y="763"/>
                      <a:pt x="692" y="763"/>
                      <a:pt x="692" y="763"/>
                    </a:cubicBezTo>
                    <a:cubicBezTo>
                      <a:pt x="690" y="753"/>
                      <a:pt x="688" y="750"/>
                      <a:pt x="677" y="748"/>
                    </a:cubicBezTo>
                    <a:cubicBezTo>
                      <a:pt x="678" y="739"/>
                      <a:pt x="687" y="719"/>
                      <a:pt x="694" y="719"/>
                    </a:cubicBezTo>
                    <a:cubicBezTo>
                      <a:pt x="735" y="719"/>
                      <a:pt x="763" y="698"/>
                      <a:pt x="763" y="649"/>
                    </a:cubicBezTo>
                    <a:cubicBezTo>
                      <a:pt x="785" y="645"/>
                      <a:pt x="787" y="618"/>
                      <a:pt x="800" y="620"/>
                    </a:cubicBezTo>
                    <a:cubicBezTo>
                      <a:pt x="836" y="624"/>
                      <a:pt x="822" y="600"/>
                      <a:pt x="829" y="593"/>
                    </a:cubicBezTo>
                    <a:cubicBezTo>
                      <a:pt x="847" y="578"/>
                      <a:pt x="873" y="578"/>
                      <a:pt x="895" y="565"/>
                    </a:cubicBezTo>
                    <a:cubicBezTo>
                      <a:pt x="898" y="563"/>
                      <a:pt x="906" y="554"/>
                      <a:pt x="913" y="554"/>
                    </a:cubicBezTo>
                    <a:cubicBezTo>
                      <a:pt x="924" y="554"/>
                      <a:pt x="943" y="567"/>
                      <a:pt x="961" y="567"/>
                    </a:cubicBezTo>
                    <a:cubicBezTo>
                      <a:pt x="986" y="567"/>
                      <a:pt x="981" y="534"/>
                      <a:pt x="994" y="534"/>
                    </a:cubicBezTo>
                    <a:cubicBezTo>
                      <a:pt x="1002" y="534"/>
                      <a:pt x="1029" y="538"/>
                      <a:pt x="1032" y="545"/>
                    </a:cubicBezTo>
                    <a:cubicBezTo>
                      <a:pt x="1042" y="573"/>
                      <a:pt x="1060" y="558"/>
                      <a:pt x="1072" y="558"/>
                    </a:cubicBezTo>
                    <a:cubicBezTo>
                      <a:pt x="1099" y="558"/>
                      <a:pt x="1107" y="580"/>
                      <a:pt x="1135" y="580"/>
                    </a:cubicBezTo>
                    <a:cubicBezTo>
                      <a:pt x="1160" y="580"/>
                      <a:pt x="1192" y="557"/>
                      <a:pt x="1224" y="569"/>
                    </a:cubicBezTo>
                    <a:cubicBezTo>
                      <a:pt x="1266" y="586"/>
                      <a:pt x="1245" y="512"/>
                      <a:pt x="1301" y="512"/>
                    </a:cubicBezTo>
                    <a:cubicBezTo>
                      <a:pt x="1340" y="512"/>
                      <a:pt x="1339" y="543"/>
                      <a:pt x="1354" y="567"/>
                    </a:cubicBezTo>
                    <a:cubicBezTo>
                      <a:pt x="1360" y="576"/>
                      <a:pt x="1379" y="577"/>
                      <a:pt x="1387" y="585"/>
                    </a:cubicBezTo>
                    <a:cubicBezTo>
                      <a:pt x="1393" y="590"/>
                      <a:pt x="1398" y="607"/>
                      <a:pt x="1411" y="607"/>
                    </a:cubicBezTo>
                    <a:cubicBezTo>
                      <a:pt x="1426" y="607"/>
                      <a:pt x="1428" y="593"/>
                      <a:pt x="1446" y="593"/>
                    </a:cubicBezTo>
                    <a:cubicBezTo>
                      <a:pt x="1446" y="604"/>
                      <a:pt x="1446" y="604"/>
                      <a:pt x="1446" y="604"/>
                    </a:cubicBezTo>
                    <a:cubicBezTo>
                      <a:pt x="1437" y="614"/>
                      <a:pt x="1433" y="638"/>
                      <a:pt x="1422" y="644"/>
                    </a:cubicBezTo>
                    <a:cubicBezTo>
                      <a:pt x="1412" y="650"/>
                      <a:pt x="1394" y="651"/>
                      <a:pt x="1400" y="655"/>
                    </a:cubicBezTo>
                    <a:cubicBezTo>
                      <a:pt x="1415" y="665"/>
                      <a:pt x="1398" y="684"/>
                      <a:pt x="1398" y="68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57" name="Freeform 147"/>
              <p:cNvSpPr>
                <a:spLocks/>
              </p:cNvSpPr>
              <p:nvPr/>
            </p:nvSpPr>
            <p:spPr bwMode="auto">
              <a:xfrm>
                <a:off x="5614988" y="1879600"/>
                <a:ext cx="1023938" cy="646113"/>
              </a:xfrm>
              <a:custGeom>
                <a:avLst/>
                <a:gdLst/>
                <a:ahLst/>
                <a:cxnLst>
                  <a:cxn ang="0">
                    <a:pos x="585" y="307"/>
                  </a:cxn>
                  <a:cxn ang="0">
                    <a:pos x="573" y="287"/>
                  </a:cxn>
                  <a:cxn ang="0">
                    <a:pos x="614" y="256"/>
                  </a:cxn>
                  <a:cxn ang="0">
                    <a:pos x="588" y="246"/>
                  </a:cxn>
                  <a:cxn ang="0">
                    <a:pos x="570" y="255"/>
                  </a:cxn>
                  <a:cxn ang="0">
                    <a:pos x="552" y="236"/>
                  </a:cxn>
                  <a:cxn ang="0">
                    <a:pos x="590" y="209"/>
                  </a:cxn>
                  <a:cxn ang="0">
                    <a:pos x="606" y="212"/>
                  </a:cxn>
                  <a:cxn ang="0">
                    <a:pos x="634" y="216"/>
                  </a:cxn>
                  <a:cxn ang="0">
                    <a:pos x="648" y="231"/>
                  </a:cxn>
                  <a:cxn ang="0">
                    <a:pos x="648" y="248"/>
                  </a:cxn>
                  <a:cxn ang="0">
                    <a:pos x="666" y="254"/>
                  </a:cxn>
                  <a:cxn ang="0">
                    <a:pos x="659" y="264"/>
                  </a:cxn>
                  <a:cxn ang="0">
                    <a:pos x="665" y="275"/>
                  </a:cxn>
                  <a:cxn ang="0">
                    <a:pos x="664" y="290"/>
                  </a:cxn>
                  <a:cxn ang="0">
                    <a:pos x="668" y="295"/>
                  </a:cxn>
                  <a:cxn ang="0">
                    <a:pos x="690" y="286"/>
                  </a:cxn>
                  <a:cxn ang="0">
                    <a:pos x="683" y="232"/>
                  </a:cxn>
                  <a:cxn ang="0">
                    <a:pos x="688" y="210"/>
                  </a:cxn>
                  <a:cxn ang="0">
                    <a:pos x="721" y="172"/>
                  </a:cxn>
                  <a:cxn ang="0">
                    <a:pos x="745" y="132"/>
                  </a:cxn>
                  <a:cxn ang="0">
                    <a:pos x="769" y="81"/>
                  </a:cxn>
                  <a:cxn ang="0">
                    <a:pos x="710" y="73"/>
                  </a:cxn>
                  <a:cxn ang="0">
                    <a:pos x="624" y="0"/>
                  </a:cxn>
                  <a:cxn ang="0">
                    <a:pos x="458" y="68"/>
                  </a:cxn>
                  <a:cxn ang="0">
                    <a:pos x="355" y="33"/>
                  </a:cxn>
                  <a:cxn ang="0">
                    <a:pos x="284" y="55"/>
                  </a:cxn>
                  <a:cxn ang="0">
                    <a:pos x="218" y="53"/>
                  </a:cxn>
                  <a:cxn ang="0">
                    <a:pos x="123" y="108"/>
                  </a:cxn>
                  <a:cxn ang="0">
                    <a:pos x="17" y="207"/>
                  </a:cxn>
                  <a:cxn ang="0">
                    <a:pos x="15" y="251"/>
                  </a:cxn>
                  <a:cxn ang="0">
                    <a:pos x="25" y="261"/>
                  </a:cxn>
                  <a:cxn ang="0">
                    <a:pos x="50" y="280"/>
                  </a:cxn>
                  <a:cxn ang="0">
                    <a:pos x="83" y="284"/>
                  </a:cxn>
                  <a:cxn ang="0">
                    <a:pos x="73" y="317"/>
                  </a:cxn>
                  <a:cxn ang="0">
                    <a:pos x="63" y="326"/>
                  </a:cxn>
                  <a:cxn ang="0">
                    <a:pos x="73" y="343"/>
                  </a:cxn>
                  <a:cxn ang="0">
                    <a:pos x="110" y="357"/>
                  </a:cxn>
                  <a:cxn ang="0">
                    <a:pos x="132" y="373"/>
                  </a:cxn>
                  <a:cxn ang="0">
                    <a:pos x="160" y="384"/>
                  </a:cxn>
                  <a:cxn ang="0">
                    <a:pos x="186" y="382"/>
                  </a:cxn>
                  <a:cxn ang="0">
                    <a:pos x="210" y="381"/>
                  </a:cxn>
                  <a:cxn ang="0">
                    <a:pos x="255" y="372"/>
                  </a:cxn>
                  <a:cxn ang="0">
                    <a:pos x="275" y="366"/>
                  </a:cxn>
                  <a:cxn ang="0">
                    <a:pos x="282" y="362"/>
                  </a:cxn>
                  <a:cxn ang="0">
                    <a:pos x="316" y="400"/>
                  </a:cxn>
                  <a:cxn ang="0">
                    <a:pos x="306" y="439"/>
                  </a:cxn>
                  <a:cxn ang="0">
                    <a:pos x="324" y="450"/>
                  </a:cxn>
                  <a:cxn ang="0">
                    <a:pos x="346" y="467"/>
                  </a:cxn>
                  <a:cxn ang="0">
                    <a:pos x="351" y="472"/>
                  </a:cxn>
                  <a:cxn ang="0">
                    <a:pos x="353" y="457"/>
                  </a:cxn>
                  <a:cxn ang="0">
                    <a:pos x="379" y="454"/>
                  </a:cxn>
                  <a:cxn ang="0">
                    <a:pos x="416" y="453"/>
                  </a:cxn>
                  <a:cxn ang="0">
                    <a:pos x="431" y="470"/>
                  </a:cxn>
                  <a:cxn ang="0">
                    <a:pos x="454" y="486"/>
                  </a:cxn>
                  <a:cxn ang="0">
                    <a:pos x="476" y="470"/>
                  </a:cxn>
                  <a:cxn ang="0">
                    <a:pos x="503" y="455"/>
                  </a:cxn>
                  <a:cxn ang="0">
                    <a:pos x="552" y="439"/>
                  </a:cxn>
                  <a:cxn ang="0">
                    <a:pos x="576" y="406"/>
                  </a:cxn>
                  <a:cxn ang="0">
                    <a:pos x="604" y="355"/>
                  </a:cxn>
                  <a:cxn ang="0">
                    <a:pos x="586" y="307"/>
                  </a:cxn>
                </a:cxnLst>
                <a:rect l="0" t="0" r="r" b="b"/>
                <a:pathLst>
                  <a:path w="769" h="486">
                    <a:moveTo>
                      <a:pt x="586" y="307"/>
                    </a:moveTo>
                    <a:cubicBezTo>
                      <a:pt x="585" y="307"/>
                      <a:pt x="585" y="307"/>
                      <a:pt x="585" y="307"/>
                    </a:cubicBezTo>
                    <a:cubicBezTo>
                      <a:pt x="585" y="307"/>
                      <a:pt x="585" y="300"/>
                      <a:pt x="585" y="298"/>
                    </a:cubicBezTo>
                    <a:cubicBezTo>
                      <a:pt x="582" y="298"/>
                      <a:pt x="573" y="294"/>
                      <a:pt x="573" y="287"/>
                    </a:cubicBezTo>
                    <a:cubicBezTo>
                      <a:pt x="573" y="282"/>
                      <a:pt x="581" y="282"/>
                      <a:pt x="582" y="276"/>
                    </a:cubicBezTo>
                    <a:cubicBezTo>
                      <a:pt x="586" y="264"/>
                      <a:pt x="605" y="264"/>
                      <a:pt x="614" y="256"/>
                    </a:cubicBezTo>
                    <a:cubicBezTo>
                      <a:pt x="611" y="251"/>
                      <a:pt x="604" y="256"/>
                      <a:pt x="598" y="252"/>
                    </a:cubicBezTo>
                    <a:cubicBezTo>
                      <a:pt x="595" y="250"/>
                      <a:pt x="593" y="246"/>
                      <a:pt x="588" y="246"/>
                    </a:cubicBezTo>
                    <a:cubicBezTo>
                      <a:pt x="585" y="246"/>
                      <a:pt x="585" y="256"/>
                      <a:pt x="582" y="256"/>
                    </a:cubicBezTo>
                    <a:cubicBezTo>
                      <a:pt x="578" y="256"/>
                      <a:pt x="574" y="257"/>
                      <a:pt x="570" y="255"/>
                    </a:cubicBezTo>
                    <a:cubicBezTo>
                      <a:pt x="565" y="252"/>
                      <a:pt x="567" y="247"/>
                      <a:pt x="562" y="243"/>
                    </a:cubicBezTo>
                    <a:cubicBezTo>
                      <a:pt x="560" y="242"/>
                      <a:pt x="552" y="240"/>
                      <a:pt x="552" y="236"/>
                    </a:cubicBezTo>
                    <a:cubicBezTo>
                      <a:pt x="552" y="227"/>
                      <a:pt x="565" y="230"/>
                      <a:pt x="571" y="225"/>
                    </a:cubicBezTo>
                    <a:cubicBezTo>
                      <a:pt x="577" y="221"/>
                      <a:pt x="587" y="215"/>
                      <a:pt x="590" y="209"/>
                    </a:cubicBezTo>
                    <a:cubicBezTo>
                      <a:pt x="591" y="208"/>
                      <a:pt x="593" y="203"/>
                      <a:pt x="597" y="203"/>
                    </a:cubicBezTo>
                    <a:cubicBezTo>
                      <a:pt x="601" y="203"/>
                      <a:pt x="606" y="209"/>
                      <a:pt x="606" y="212"/>
                    </a:cubicBezTo>
                    <a:cubicBezTo>
                      <a:pt x="606" y="219"/>
                      <a:pt x="597" y="222"/>
                      <a:pt x="597" y="230"/>
                    </a:cubicBezTo>
                    <a:cubicBezTo>
                      <a:pt x="610" y="230"/>
                      <a:pt x="620" y="216"/>
                      <a:pt x="634" y="216"/>
                    </a:cubicBezTo>
                    <a:cubicBezTo>
                      <a:pt x="639" y="216"/>
                      <a:pt x="641" y="221"/>
                      <a:pt x="648" y="221"/>
                    </a:cubicBezTo>
                    <a:cubicBezTo>
                      <a:pt x="646" y="226"/>
                      <a:pt x="648" y="226"/>
                      <a:pt x="648" y="231"/>
                    </a:cubicBezTo>
                    <a:cubicBezTo>
                      <a:pt x="648" y="235"/>
                      <a:pt x="643" y="235"/>
                      <a:pt x="643" y="240"/>
                    </a:cubicBezTo>
                    <a:cubicBezTo>
                      <a:pt x="643" y="242"/>
                      <a:pt x="645" y="248"/>
                      <a:pt x="648" y="248"/>
                    </a:cubicBezTo>
                    <a:cubicBezTo>
                      <a:pt x="649" y="248"/>
                      <a:pt x="651" y="245"/>
                      <a:pt x="654" y="245"/>
                    </a:cubicBezTo>
                    <a:cubicBezTo>
                      <a:pt x="659" y="245"/>
                      <a:pt x="666" y="249"/>
                      <a:pt x="666" y="254"/>
                    </a:cubicBezTo>
                    <a:cubicBezTo>
                      <a:pt x="666" y="257"/>
                      <a:pt x="662" y="260"/>
                      <a:pt x="659" y="260"/>
                    </a:cubicBezTo>
                    <a:cubicBezTo>
                      <a:pt x="659" y="264"/>
                      <a:pt x="659" y="264"/>
                      <a:pt x="659" y="264"/>
                    </a:cubicBezTo>
                    <a:cubicBezTo>
                      <a:pt x="660" y="265"/>
                      <a:pt x="660" y="267"/>
                      <a:pt x="663" y="268"/>
                    </a:cubicBezTo>
                    <a:cubicBezTo>
                      <a:pt x="663" y="270"/>
                      <a:pt x="665" y="272"/>
                      <a:pt x="665" y="275"/>
                    </a:cubicBezTo>
                    <a:cubicBezTo>
                      <a:pt x="665" y="276"/>
                      <a:pt x="661" y="282"/>
                      <a:pt x="661" y="285"/>
                    </a:cubicBezTo>
                    <a:cubicBezTo>
                      <a:pt x="661" y="287"/>
                      <a:pt x="661" y="289"/>
                      <a:pt x="664" y="290"/>
                    </a:cubicBezTo>
                    <a:cubicBezTo>
                      <a:pt x="663" y="292"/>
                      <a:pt x="661" y="293"/>
                      <a:pt x="661" y="295"/>
                    </a:cubicBezTo>
                    <a:cubicBezTo>
                      <a:pt x="668" y="295"/>
                      <a:pt x="668" y="295"/>
                      <a:pt x="668" y="295"/>
                    </a:cubicBezTo>
                    <a:cubicBezTo>
                      <a:pt x="670" y="293"/>
                      <a:pt x="671" y="293"/>
                      <a:pt x="676" y="291"/>
                    </a:cubicBezTo>
                    <a:cubicBezTo>
                      <a:pt x="676" y="287"/>
                      <a:pt x="687" y="287"/>
                      <a:pt x="690" y="286"/>
                    </a:cubicBezTo>
                    <a:cubicBezTo>
                      <a:pt x="696" y="284"/>
                      <a:pt x="699" y="279"/>
                      <a:pt x="699" y="269"/>
                    </a:cubicBezTo>
                    <a:cubicBezTo>
                      <a:pt x="699" y="252"/>
                      <a:pt x="692" y="242"/>
                      <a:pt x="683" y="232"/>
                    </a:cubicBezTo>
                    <a:cubicBezTo>
                      <a:pt x="679" y="228"/>
                      <a:pt x="674" y="224"/>
                      <a:pt x="675" y="217"/>
                    </a:cubicBezTo>
                    <a:cubicBezTo>
                      <a:pt x="680" y="217"/>
                      <a:pt x="685" y="214"/>
                      <a:pt x="688" y="210"/>
                    </a:cubicBezTo>
                    <a:cubicBezTo>
                      <a:pt x="691" y="207"/>
                      <a:pt x="699" y="203"/>
                      <a:pt x="701" y="199"/>
                    </a:cubicBezTo>
                    <a:cubicBezTo>
                      <a:pt x="707" y="187"/>
                      <a:pt x="710" y="180"/>
                      <a:pt x="721" y="172"/>
                    </a:cubicBezTo>
                    <a:cubicBezTo>
                      <a:pt x="721" y="172"/>
                      <a:pt x="738" y="153"/>
                      <a:pt x="723" y="143"/>
                    </a:cubicBezTo>
                    <a:cubicBezTo>
                      <a:pt x="717" y="139"/>
                      <a:pt x="735" y="138"/>
                      <a:pt x="745" y="132"/>
                    </a:cubicBezTo>
                    <a:cubicBezTo>
                      <a:pt x="756" y="126"/>
                      <a:pt x="760" y="102"/>
                      <a:pt x="769" y="92"/>
                    </a:cubicBezTo>
                    <a:cubicBezTo>
                      <a:pt x="769" y="81"/>
                      <a:pt x="769" y="81"/>
                      <a:pt x="769" y="81"/>
                    </a:cubicBezTo>
                    <a:cubicBezTo>
                      <a:pt x="751" y="81"/>
                      <a:pt x="749" y="95"/>
                      <a:pt x="734" y="95"/>
                    </a:cubicBezTo>
                    <a:cubicBezTo>
                      <a:pt x="721" y="95"/>
                      <a:pt x="716" y="78"/>
                      <a:pt x="710" y="73"/>
                    </a:cubicBezTo>
                    <a:cubicBezTo>
                      <a:pt x="702" y="65"/>
                      <a:pt x="683" y="64"/>
                      <a:pt x="677" y="55"/>
                    </a:cubicBezTo>
                    <a:cubicBezTo>
                      <a:pt x="662" y="31"/>
                      <a:pt x="663" y="0"/>
                      <a:pt x="624" y="0"/>
                    </a:cubicBezTo>
                    <a:cubicBezTo>
                      <a:pt x="568" y="0"/>
                      <a:pt x="589" y="74"/>
                      <a:pt x="547" y="57"/>
                    </a:cubicBezTo>
                    <a:cubicBezTo>
                      <a:pt x="515" y="45"/>
                      <a:pt x="483" y="68"/>
                      <a:pt x="458" y="68"/>
                    </a:cubicBezTo>
                    <a:cubicBezTo>
                      <a:pt x="430" y="68"/>
                      <a:pt x="422" y="46"/>
                      <a:pt x="395" y="46"/>
                    </a:cubicBezTo>
                    <a:cubicBezTo>
                      <a:pt x="383" y="46"/>
                      <a:pt x="365" y="61"/>
                      <a:pt x="355" y="33"/>
                    </a:cubicBezTo>
                    <a:cubicBezTo>
                      <a:pt x="352" y="26"/>
                      <a:pt x="325" y="22"/>
                      <a:pt x="317" y="22"/>
                    </a:cubicBezTo>
                    <a:cubicBezTo>
                      <a:pt x="304" y="22"/>
                      <a:pt x="309" y="55"/>
                      <a:pt x="284" y="55"/>
                    </a:cubicBezTo>
                    <a:cubicBezTo>
                      <a:pt x="266" y="55"/>
                      <a:pt x="247" y="42"/>
                      <a:pt x="236" y="42"/>
                    </a:cubicBezTo>
                    <a:cubicBezTo>
                      <a:pt x="229" y="42"/>
                      <a:pt x="221" y="51"/>
                      <a:pt x="218" y="53"/>
                    </a:cubicBezTo>
                    <a:cubicBezTo>
                      <a:pt x="196" y="66"/>
                      <a:pt x="170" y="66"/>
                      <a:pt x="152" y="81"/>
                    </a:cubicBezTo>
                    <a:cubicBezTo>
                      <a:pt x="145" y="88"/>
                      <a:pt x="159" y="112"/>
                      <a:pt x="123" y="108"/>
                    </a:cubicBezTo>
                    <a:cubicBezTo>
                      <a:pt x="110" y="106"/>
                      <a:pt x="108" y="133"/>
                      <a:pt x="86" y="137"/>
                    </a:cubicBezTo>
                    <a:cubicBezTo>
                      <a:pt x="86" y="186"/>
                      <a:pt x="58" y="207"/>
                      <a:pt x="17" y="207"/>
                    </a:cubicBezTo>
                    <a:cubicBezTo>
                      <a:pt x="10" y="207"/>
                      <a:pt x="1" y="227"/>
                      <a:pt x="0" y="236"/>
                    </a:cubicBezTo>
                    <a:cubicBezTo>
                      <a:pt x="11" y="238"/>
                      <a:pt x="13" y="241"/>
                      <a:pt x="15" y="251"/>
                    </a:cubicBezTo>
                    <a:cubicBezTo>
                      <a:pt x="15" y="253"/>
                      <a:pt x="15" y="253"/>
                      <a:pt x="15" y="253"/>
                    </a:cubicBezTo>
                    <a:cubicBezTo>
                      <a:pt x="15" y="261"/>
                      <a:pt x="19" y="259"/>
                      <a:pt x="25" y="261"/>
                    </a:cubicBezTo>
                    <a:cubicBezTo>
                      <a:pt x="30" y="262"/>
                      <a:pt x="28" y="268"/>
                      <a:pt x="31" y="271"/>
                    </a:cubicBezTo>
                    <a:cubicBezTo>
                      <a:pt x="37" y="277"/>
                      <a:pt x="42" y="277"/>
                      <a:pt x="50" y="280"/>
                    </a:cubicBezTo>
                    <a:cubicBezTo>
                      <a:pt x="58" y="279"/>
                      <a:pt x="61" y="272"/>
                      <a:pt x="69" y="272"/>
                    </a:cubicBezTo>
                    <a:cubicBezTo>
                      <a:pt x="73" y="272"/>
                      <a:pt x="83" y="280"/>
                      <a:pt x="83" y="284"/>
                    </a:cubicBezTo>
                    <a:cubicBezTo>
                      <a:pt x="83" y="296"/>
                      <a:pt x="66" y="294"/>
                      <a:pt x="66" y="306"/>
                    </a:cubicBezTo>
                    <a:cubicBezTo>
                      <a:pt x="66" y="311"/>
                      <a:pt x="73" y="312"/>
                      <a:pt x="73" y="317"/>
                    </a:cubicBezTo>
                    <a:cubicBezTo>
                      <a:pt x="73" y="323"/>
                      <a:pt x="68" y="322"/>
                      <a:pt x="63" y="322"/>
                    </a:cubicBezTo>
                    <a:cubicBezTo>
                      <a:pt x="63" y="326"/>
                      <a:pt x="63" y="326"/>
                      <a:pt x="63" y="326"/>
                    </a:cubicBezTo>
                    <a:cubicBezTo>
                      <a:pt x="64" y="331"/>
                      <a:pt x="64" y="335"/>
                      <a:pt x="65" y="340"/>
                    </a:cubicBezTo>
                    <a:cubicBezTo>
                      <a:pt x="66" y="343"/>
                      <a:pt x="71" y="342"/>
                      <a:pt x="73" y="343"/>
                    </a:cubicBezTo>
                    <a:cubicBezTo>
                      <a:pt x="80" y="345"/>
                      <a:pt x="83" y="351"/>
                      <a:pt x="91" y="353"/>
                    </a:cubicBezTo>
                    <a:cubicBezTo>
                      <a:pt x="100" y="355"/>
                      <a:pt x="105" y="352"/>
                      <a:pt x="110" y="357"/>
                    </a:cubicBezTo>
                    <a:cubicBezTo>
                      <a:pt x="116" y="363"/>
                      <a:pt x="120" y="361"/>
                      <a:pt x="127" y="364"/>
                    </a:cubicBezTo>
                    <a:cubicBezTo>
                      <a:pt x="130" y="366"/>
                      <a:pt x="130" y="369"/>
                      <a:pt x="132" y="373"/>
                    </a:cubicBezTo>
                    <a:cubicBezTo>
                      <a:pt x="133" y="376"/>
                      <a:pt x="137" y="372"/>
                      <a:pt x="139" y="373"/>
                    </a:cubicBezTo>
                    <a:cubicBezTo>
                      <a:pt x="146" y="378"/>
                      <a:pt x="150" y="384"/>
                      <a:pt x="160" y="384"/>
                    </a:cubicBezTo>
                    <a:cubicBezTo>
                      <a:pt x="166" y="384"/>
                      <a:pt x="172" y="384"/>
                      <a:pt x="178" y="384"/>
                    </a:cubicBezTo>
                    <a:cubicBezTo>
                      <a:pt x="182" y="384"/>
                      <a:pt x="184" y="382"/>
                      <a:pt x="186" y="382"/>
                    </a:cubicBezTo>
                    <a:cubicBezTo>
                      <a:pt x="189" y="382"/>
                      <a:pt x="190" y="389"/>
                      <a:pt x="191" y="392"/>
                    </a:cubicBezTo>
                    <a:cubicBezTo>
                      <a:pt x="197" y="389"/>
                      <a:pt x="199" y="381"/>
                      <a:pt x="210" y="381"/>
                    </a:cubicBezTo>
                    <a:cubicBezTo>
                      <a:pt x="219" y="381"/>
                      <a:pt x="224" y="386"/>
                      <a:pt x="231" y="386"/>
                    </a:cubicBezTo>
                    <a:cubicBezTo>
                      <a:pt x="238" y="386"/>
                      <a:pt x="252" y="374"/>
                      <a:pt x="255" y="372"/>
                    </a:cubicBezTo>
                    <a:cubicBezTo>
                      <a:pt x="258" y="370"/>
                      <a:pt x="259" y="369"/>
                      <a:pt x="260" y="367"/>
                    </a:cubicBezTo>
                    <a:cubicBezTo>
                      <a:pt x="264" y="363"/>
                      <a:pt x="270" y="368"/>
                      <a:pt x="275" y="366"/>
                    </a:cubicBezTo>
                    <a:cubicBezTo>
                      <a:pt x="279" y="362"/>
                      <a:pt x="279" y="362"/>
                      <a:pt x="279" y="362"/>
                    </a:cubicBezTo>
                    <a:cubicBezTo>
                      <a:pt x="282" y="362"/>
                      <a:pt x="282" y="362"/>
                      <a:pt x="282" y="362"/>
                    </a:cubicBezTo>
                    <a:cubicBezTo>
                      <a:pt x="285" y="377"/>
                      <a:pt x="294" y="376"/>
                      <a:pt x="305" y="381"/>
                    </a:cubicBezTo>
                    <a:cubicBezTo>
                      <a:pt x="309" y="388"/>
                      <a:pt x="316" y="391"/>
                      <a:pt x="316" y="400"/>
                    </a:cubicBezTo>
                    <a:cubicBezTo>
                      <a:pt x="316" y="417"/>
                      <a:pt x="304" y="418"/>
                      <a:pt x="304" y="434"/>
                    </a:cubicBezTo>
                    <a:cubicBezTo>
                      <a:pt x="304" y="436"/>
                      <a:pt x="305" y="439"/>
                      <a:pt x="306" y="439"/>
                    </a:cubicBezTo>
                    <a:cubicBezTo>
                      <a:pt x="309" y="439"/>
                      <a:pt x="312" y="436"/>
                      <a:pt x="315" y="436"/>
                    </a:cubicBezTo>
                    <a:cubicBezTo>
                      <a:pt x="319" y="436"/>
                      <a:pt x="320" y="449"/>
                      <a:pt x="324" y="450"/>
                    </a:cubicBezTo>
                    <a:cubicBezTo>
                      <a:pt x="324" y="459"/>
                      <a:pt x="330" y="468"/>
                      <a:pt x="338" y="468"/>
                    </a:cubicBezTo>
                    <a:cubicBezTo>
                      <a:pt x="342" y="468"/>
                      <a:pt x="343" y="467"/>
                      <a:pt x="346" y="467"/>
                    </a:cubicBezTo>
                    <a:cubicBezTo>
                      <a:pt x="348" y="467"/>
                      <a:pt x="348" y="467"/>
                      <a:pt x="348" y="467"/>
                    </a:cubicBezTo>
                    <a:cubicBezTo>
                      <a:pt x="348" y="471"/>
                      <a:pt x="350" y="472"/>
                      <a:pt x="351" y="472"/>
                    </a:cubicBezTo>
                    <a:cubicBezTo>
                      <a:pt x="352" y="472"/>
                      <a:pt x="353" y="470"/>
                      <a:pt x="353" y="468"/>
                    </a:cubicBezTo>
                    <a:cubicBezTo>
                      <a:pt x="353" y="464"/>
                      <a:pt x="353" y="461"/>
                      <a:pt x="353" y="457"/>
                    </a:cubicBezTo>
                    <a:cubicBezTo>
                      <a:pt x="353" y="457"/>
                      <a:pt x="363" y="454"/>
                      <a:pt x="365" y="454"/>
                    </a:cubicBezTo>
                    <a:cubicBezTo>
                      <a:pt x="379" y="454"/>
                      <a:pt x="379" y="454"/>
                      <a:pt x="379" y="454"/>
                    </a:cubicBezTo>
                    <a:cubicBezTo>
                      <a:pt x="385" y="457"/>
                      <a:pt x="390" y="448"/>
                      <a:pt x="397" y="448"/>
                    </a:cubicBezTo>
                    <a:cubicBezTo>
                      <a:pt x="404" y="448"/>
                      <a:pt x="408" y="453"/>
                      <a:pt x="416" y="453"/>
                    </a:cubicBezTo>
                    <a:cubicBezTo>
                      <a:pt x="416" y="464"/>
                      <a:pt x="424" y="468"/>
                      <a:pt x="431" y="470"/>
                    </a:cubicBezTo>
                    <a:cubicBezTo>
                      <a:pt x="431" y="470"/>
                      <a:pt x="431" y="470"/>
                      <a:pt x="431" y="470"/>
                    </a:cubicBezTo>
                    <a:cubicBezTo>
                      <a:pt x="439" y="474"/>
                      <a:pt x="444" y="471"/>
                      <a:pt x="452" y="475"/>
                    </a:cubicBezTo>
                    <a:cubicBezTo>
                      <a:pt x="452" y="477"/>
                      <a:pt x="451" y="486"/>
                      <a:pt x="454" y="486"/>
                    </a:cubicBezTo>
                    <a:cubicBezTo>
                      <a:pt x="459" y="486"/>
                      <a:pt x="457" y="480"/>
                      <a:pt x="460" y="477"/>
                    </a:cubicBezTo>
                    <a:cubicBezTo>
                      <a:pt x="463" y="474"/>
                      <a:pt x="472" y="472"/>
                      <a:pt x="476" y="470"/>
                    </a:cubicBezTo>
                    <a:cubicBezTo>
                      <a:pt x="484" y="466"/>
                      <a:pt x="492" y="468"/>
                      <a:pt x="498" y="463"/>
                    </a:cubicBezTo>
                    <a:cubicBezTo>
                      <a:pt x="498" y="463"/>
                      <a:pt x="502" y="455"/>
                      <a:pt x="503" y="455"/>
                    </a:cubicBezTo>
                    <a:cubicBezTo>
                      <a:pt x="507" y="455"/>
                      <a:pt x="510" y="458"/>
                      <a:pt x="514" y="458"/>
                    </a:cubicBezTo>
                    <a:cubicBezTo>
                      <a:pt x="534" y="458"/>
                      <a:pt x="539" y="446"/>
                      <a:pt x="552" y="439"/>
                    </a:cubicBezTo>
                    <a:cubicBezTo>
                      <a:pt x="555" y="437"/>
                      <a:pt x="557" y="435"/>
                      <a:pt x="558" y="431"/>
                    </a:cubicBezTo>
                    <a:cubicBezTo>
                      <a:pt x="569" y="431"/>
                      <a:pt x="572" y="414"/>
                      <a:pt x="576" y="406"/>
                    </a:cubicBezTo>
                    <a:cubicBezTo>
                      <a:pt x="578" y="401"/>
                      <a:pt x="590" y="383"/>
                      <a:pt x="597" y="382"/>
                    </a:cubicBezTo>
                    <a:cubicBezTo>
                      <a:pt x="597" y="372"/>
                      <a:pt x="604" y="368"/>
                      <a:pt x="604" y="355"/>
                    </a:cubicBezTo>
                    <a:cubicBezTo>
                      <a:pt x="604" y="336"/>
                      <a:pt x="599" y="329"/>
                      <a:pt x="591" y="317"/>
                    </a:cubicBezTo>
                    <a:cubicBezTo>
                      <a:pt x="590" y="315"/>
                      <a:pt x="590" y="309"/>
                      <a:pt x="586" y="30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58" name="Freeform 148"/>
              <p:cNvSpPr>
                <a:spLocks/>
              </p:cNvSpPr>
              <p:nvPr/>
            </p:nvSpPr>
            <p:spPr bwMode="auto">
              <a:xfrm>
                <a:off x="7369175" y="1395413"/>
                <a:ext cx="58738" cy="25400"/>
              </a:xfrm>
              <a:custGeom>
                <a:avLst/>
                <a:gdLst/>
                <a:ahLst/>
                <a:cxnLst>
                  <a:cxn ang="0">
                    <a:pos x="4" y="19"/>
                  </a:cxn>
                  <a:cxn ang="0">
                    <a:pos x="0" y="14"/>
                  </a:cxn>
                  <a:cxn ang="0">
                    <a:pos x="20" y="0"/>
                  </a:cxn>
                  <a:cxn ang="0">
                    <a:pos x="44" y="11"/>
                  </a:cxn>
                  <a:cxn ang="0">
                    <a:pos x="4" y="19"/>
                  </a:cxn>
                </a:cxnLst>
                <a:rect l="0" t="0" r="r" b="b"/>
                <a:pathLst>
                  <a:path w="44" h="19">
                    <a:moveTo>
                      <a:pt x="4" y="19"/>
                    </a:moveTo>
                    <a:cubicBezTo>
                      <a:pt x="1" y="19"/>
                      <a:pt x="0" y="17"/>
                      <a:pt x="0" y="14"/>
                    </a:cubicBezTo>
                    <a:cubicBezTo>
                      <a:pt x="0" y="8"/>
                      <a:pt x="13" y="0"/>
                      <a:pt x="20" y="0"/>
                    </a:cubicBezTo>
                    <a:cubicBezTo>
                      <a:pt x="27" y="0"/>
                      <a:pt x="44" y="4"/>
                      <a:pt x="44" y="11"/>
                    </a:cubicBezTo>
                    <a:cubicBezTo>
                      <a:pt x="44" y="17"/>
                      <a:pt x="9" y="19"/>
                      <a:pt x="4" y="1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59" name="Freeform 149"/>
              <p:cNvSpPr>
                <a:spLocks/>
              </p:cNvSpPr>
              <p:nvPr/>
            </p:nvSpPr>
            <p:spPr bwMode="auto">
              <a:xfrm>
                <a:off x="7191375" y="1443038"/>
                <a:ext cx="23813" cy="14288"/>
              </a:xfrm>
              <a:custGeom>
                <a:avLst/>
                <a:gdLst/>
                <a:ahLst/>
                <a:cxnLst>
                  <a:cxn ang="0">
                    <a:pos x="13" y="10"/>
                  </a:cxn>
                  <a:cxn ang="0">
                    <a:pos x="18" y="6"/>
                  </a:cxn>
                  <a:cxn ang="0">
                    <a:pos x="15" y="0"/>
                  </a:cxn>
                  <a:cxn ang="0">
                    <a:pos x="0" y="0"/>
                  </a:cxn>
                  <a:cxn ang="0">
                    <a:pos x="13" y="10"/>
                  </a:cxn>
                </a:cxnLst>
                <a:rect l="0" t="0" r="r" b="b"/>
                <a:pathLst>
                  <a:path w="18" h="10">
                    <a:moveTo>
                      <a:pt x="13" y="10"/>
                    </a:moveTo>
                    <a:cubicBezTo>
                      <a:pt x="15" y="10"/>
                      <a:pt x="18" y="8"/>
                      <a:pt x="18" y="6"/>
                    </a:cubicBezTo>
                    <a:cubicBezTo>
                      <a:pt x="18" y="3"/>
                      <a:pt x="15" y="2"/>
                      <a:pt x="1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3" y="6"/>
                      <a:pt x="7" y="10"/>
                      <a:pt x="13" y="1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60" name="Freeform 150"/>
              <p:cNvSpPr>
                <a:spLocks/>
              </p:cNvSpPr>
              <p:nvPr/>
            </p:nvSpPr>
            <p:spPr bwMode="auto">
              <a:xfrm>
                <a:off x="6645275" y="1257300"/>
                <a:ext cx="11113" cy="12700"/>
              </a:xfrm>
              <a:custGeom>
                <a:avLst/>
                <a:gdLst/>
                <a:ahLst/>
                <a:cxnLst>
                  <a:cxn ang="0">
                    <a:pos x="8" y="5"/>
                  </a:cxn>
                  <a:cxn ang="0">
                    <a:pos x="3" y="0"/>
                  </a:cxn>
                  <a:cxn ang="0">
                    <a:pos x="0" y="7"/>
                  </a:cxn>
                  <a:cxn ang="0">
                    <a:pos x="3" y="10"/>
                  </a:cxn>
                  <a:cxn ang="0">
                    <a:pos x="8" y="4"/>
                  </a:cxn>
                  <a:cxn ang="0">
                    <a:pos x="6" y="4"/>
                  </a:cxn>
                  <a:cxn ang="0">
                    <a:pos x="8" y="5"/>
                  </a:cxn>
                </a:cxnLst>
                <a:rect l="0" t="0" r="r" b="b"/>
                <a:pathLst>
                  <a:path w="8" h="10">
                    <a:moveTo>
                      <a:pt x="8" y="5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2"/>
                      <a:pt x="0" y="4"/>
                      <a:pt x="0" y="7"/>
                    </a:cubicBezTo>
                    <a:cubicBezTo>
                      <a:pt x="0" y="9"/>
                      <a:pt x="1" y="10"/>
                      <a:pt x="3" y="10"/>
                    </a:cubicBezTo>
                    <a:cubicBezTo>
                      <a:pt x="7" y="10"/>
                      <a:pt x="7" y="6"/>
                      <a:pt x="8" y="4"/>
                    </a:cubicBezTo>
                    <a:cubicBezTo>
                      <a:pt x="6" y="4"/>
                      <a:pt x="6" y="4"/>
                      <a:pt x="6" y="4"/>
                    </a:cubicBezTo>
                    <a:lnTo>
                      <a:pt x="8" y="5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61" name="Freeform 151"/>
              <p:cNvSpPr>
                <a:spLocks/>
              </p:cNvSpPr>
              <p:nvPr/>
            </p:nvSpPr>
            <p:spPr bwMode="auto">
              <a:xfrm>
                <a:off x="6249988" y="1300163"/>
                <a:ext cx="26988" cy="15875"/>
              </a:xfrm>
              <a:custGeom>
                <a:avLst/>
                <a:gdLst/>
                <a:ahLst/>
                <a:cxnLst>
                  <a:cxn ang="0">
                    <a:pos x="20" y="9"/>
                  </a:cxn>
                  <a:cxn ang="0">
                    <a:pos x="10" y="12"/>
                  </a:cxn>
                  <a:cxn ang="0">
                    <a:pos x="0" y="7"/>
                  </a:cxn>
                  <a:cxn ang="0">
                    <a:pos x="10" y="0"/>
                  </a:cxn>
                  <a:cxn ang="0">
                    <a:pos x="20" y="7"/>
                  </a:cxn>
                  <a:cxn ang="0">
                    <a:pos x="17" y="12"/>
                  </a:cxn>
                  <a:cxn ang="0">
                    <a:pos x="20" y="9"/>
                  </a:cxn>
                </a:cxnLst>
                <a:rect l="0" t="0" r="r" b="b"/>
                <a:pathLst>
                  <a:path w="20" h="12">
                    <a:moveTo>
                      <a:pt x="20" y="9"/>
                    </a:moveTo>
                    <a:cubicBezTo>
                      <a:pt x="17" y="11"/>
                      <a:pt x="14" y="12"/>
                      <a:pt x="10" y="12"/>
                    </a:cubicBezTo>
                    <a:cubicBezTo>
                      <a:pt x="5" y="12"/>
                      <a:pt x="0" y="11"/>
                      <a:pt x="0" y="7"/>
                    </a:cubicBezTo>
                    <a:cubicBezTo>
                      <a:pt x="0" y="3"/>
                      <a:pt x="6" y="0"/>
                      <a:pt x="10" y="0"/>
                    </a:cubicBezTo>
                    <a:cubicBezTo>
                      <a:pt x="16" y="0"/>
                      <a:pt x="20" y="2"/>
                      <a:pt x="20" y="7"/>
                    </a:cubicBezTo>
                    <a:cubicBezTo>
                      <a:pt x="20" y="10"/>
                      <a:pt x="18" y="11"/>
                      <a:pt x="17" y="12"/>
                    </a:cubicBezTo>
                    <a:lnTo>
                      <a:pt x="20" y="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62" name="Freeform 152"/>
              <p:cNvSpPr>
                <a:spLocks/>
              </p:cNvSpPr>
              <p:nvPr/>
            </p:nvSpPr>
            <p:spPr bwMode="auto">
              <a:xfrm>
                <a:off x="6043613" y="1128713"/>
                <a:ext cx="100013" cy="57150"/>
              </a:xfrm>
              <a:custGeom>
                <a:avLst/>
                <a:gdLst/>
                <a:ahLst/>
                <a:cxnLst>
                  <a:cxn ang="0">
                    <a:pos x="6" y="43"/>
                  </a:cxn>
                  <a:cxn ang="0">
                    <a:pos x="0" y="37"/>
                  </a:cxn>
                  <a:cxn ang="0">
                    <a:pos x="8" y="27"/>
                  </a:cxn>
                  <a:cxn ang="0">
                    <a:pos x="39" y="0"/>
                  </a:cxn>
                  <a:cxn ang="0">
                    <a:pos x="45" y="0"/>
                  </a:cxn>
                  <a:cxn ang="0">
                    <a:pos x="44" y="10"/>
                  </a:cxn>
                  <a:cxn ang="0">
                    <a:pos x="52" y="6"/>
                  </a:cxn>
                  <a:cxn ang="0">
                    <a:pos x="76" y="23"/>
                  </a:cxn>
                  <a:cxn ang="0">
                    <a:pos x="45" y="34"/>
                  </a:cxn>
                  <a:cxn ang="0">
                    <a:pos x="30" y="37"/>
                  </a:cxn>
                  <a:cxn ang="0">
                    <a:pos x="6" y="43"/>
                  </a:cxn>
                </a:cxnLst>
                <a:rect l="0" t="0" r="r" b="b"/>
                <a:pathLst>
                  <a:path w="76" h="43">
                    <a:moveTo>
                      <a:pt x="6" y="43"/>
                    </a:moveTo>
                    <a:cubicBezTo>
                      <a:pt x="1" y="43"/>
                      <a:pt x="0" y="41"/>
                      <a:pt x="0" y="37"/>
                    </a:cubicBezTo>
                    <a:cubicBezTo>
                      <a:pt x="0" y="30"/>
                      <a:pt x="5" y="30"/>
                      <a:pt x="8" y="27"/>
                    </a:cubicBezTo>
                    <a:cubicBezTo>
                      <a:pt x="18" y="17"/>
                      <a:pt x="22" y="0"/>
                      <a:pt x="39" y="0"/>
                    </a:cubicBezTo>
                    <a:cubicBezTo>
                      <a:pt x="43" y="0"/>
                      <a:pt x="43" y="0"/>
                      <a:pt x="45" y="0"/>
                    </a:cubicBezTo>
                    <a:cubicBezTo>
                      <a:pt x="45" y="7"/>
                      <a:pt x="47" y="7"/>
                      <a:pt x="44" y="10"/>
                    </a:cubicBezTo>
                    <a:cubicBezTo>
                      <a:pt x="47" y="9"/>
                      <a:pt x="49" y="6"/>
                      <a:pt x="52" y="6"/>
                    </a:cubicBezTo>
                    <a:cubicBezTo>
                      <a:pt x="58" y="6"/>
                      <a:pt x="76" y="17"/>
                      <a:pt x="76" y="23"/>
                    </a:cubicBezTo>
                    <a:cubicBezTo>
                      <a:pt x="76" y="34"/>
                      <a:pt x="53" y="36"/>
                      <a:pt x="45" y="34"/>
                    </a:cubicBezTo>
                    <a:cubicBezTo>
                      <a:pt x="43" y="34"/>
                      <a:pt x="30" y="37"/>
                      <a:pt x="30" y="37"/>
                    </a:cubicBezTo>
                    <a:lnTo>
                      <a:pt x="6" y="4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63" name="Freeform 153"/>
              <p:cNvSpPr>
                <a:spLocks/>
              </p:cNvSpPr>
              <p:nvPr/>
            </p:nvSpPr>
            <p:spPr bwMode="auto">
              <a:xfrm>
                <a:off x="5900738" y="1101725"/>
                <a:ext cx="39688" cy="20638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30" y="7"/>
                  </a:cxn>
                  <a:cxn ang="0">
                    <a:pos x="9" y="16"/>
                  </a:cxn>
                  <a:cxn ang="0">
                    <a:pos x="0" y="5"/>
                  </a:cxn>
                  <a:cxn ang="0">
                    <a:pos x="12" y="0"/>
                  </a:cxn>
                </a:cxnLst>
                <a:rect l="0" t="0" r="r" b="b"/>
                <a:pathLst>
                  <a:path w="30" h="16">
                    <a:moveTo>
                      <a:pt x="12" y="0"/>
                    </a:moveTo>
                    <a:cubicBezTo>
                      <a:pt x="14" y="0"/>
                      <a:pt x="26" y="6"/>
                      <a:pt x="30" y="7"/>
                    </a:cubicBezTo>
                    <a:cubicBezTo>
                      <a:pt x="29" y="15"/>
                      <a:pt x="14" y="16"/>
                      <a:pt x="9" y="16"/>
                    </a:cubicBezTo>
                    <a:cubicBezTo>
                      <a:pt x="6" y="16"/>
                      <a:pt x="0" y="9"/>
                      <a:pt x="0" y="5"/>
                    </a:cubicBezTo>
                    <a:cubicBezTo>
                      <a:pt x="0" y="0"/>
                      <a:pt x="9" y="0"/>
                      <a:pt x="12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64" name="Freeform 154"/>
              <p:cNvSpPr>
                <a:spLocks/>
              </p:cNvSpPr>
              <p:nvPr/>
            </p:nvSpPr>
            <p:spPr bwMode="auto">
              <a:xfrm>
                <a:off x="5913438" y="1057275"/>
                <a:ext cx="139700" cy="98425"/>
              </a:xfrm>
              <a:custGeom>
                <a:avLst/>
                <a:gdLst/>
                <a:ahLst/>
                <a:cxnLst>
                  <a:cxn ang="0">
                    <a:pos x="99" y="68"/>
                  </a:cxn>
                  <a:cxn ang="0">
                    <a:pos x="90" y="74"/>
                  </a:cxn>
                  <a:cxn ang="0">
                    <a:pos x="41" y="66"/>
                  </a:cxn>
                  <a:cxn ang="0">
                    <a:pos x="17" y="50"/>
                  </a:cxn>
                  <a:cxn ang="0">
                    <a:pos x="50" y="36"/>
                  </a:cxn>
                  <a:cxn ang="0">
                    <a:pos x="32" y="36"/>
                  </a:cxn>
                  <a:cxn ang="0">
                    <a:pos x="0" y="26"/>
                  </a:cxn>
                  <a:cxn ang="0">
                    <a:pos x="46" y="0"/>
                  </a:cxn>
                  <a:cxn ang="0">
                    <a:pos x="72" y="17"/>
                  </a:cxn>
                  <a:cxn ang="0">
                    <a:pos x="67" y="18"/>
                  </a:cxn>
                  <a:cxn ang="0">
                    <a:pos x="67" y="27"/>
                  </a:cxn>
                  <a:cxn ang="0">
                    <a:pos x="59" y="35"/>
                  </a:cxn>
                  <a:cxn ang="0">
                    <a:pos x="68" y="35"/>
                  </a:cxn>
                  <a:cxn ang="0">
                    <a:pos x="81" y="39"/>
                  </a:cxn>
                  <a:cxn ang="0">
                    <a:pos x="90" y="39"/>
                  </a:cxn>
                  <a:cxn ang="0">
                    <a:pos x="105" y="48"/>
                  </a:cxn>
                  <a:cxn ang="0">
                    <a:pos x="101" y="57"/>
                  </a:cxn>
                  <a:cxn ang="0">
                    <a:pos x="92" y="62"/>
                  </a:cxn>
                  <a:cxn ang="0">
                    <a:pos x="99" y="68"/>
                  </a:cxn>
                </a:cxnLst>
                <a:rect l="0" t="0" r="r" b="b"/>
                <a:pathLst>
                  <a:path w="105" h="74">
                    <a:moveTo>
                      <a:pt x="99" y="68"/>
                    </a:moveTo>
                    <a:cubicBezTo>
                      <a:pt x="99" y="72"/>
                      <a:pt x="94" y="74"/>
                      <a:pt x="90" y="74"/>
                    </a:cubicBezTo>
                    <a:cubicBezTo>
                      <a:pt x="71" y="74"/>
                      <a:pt x="57" y="66"/>
                      <a:pt x="41" y="66"/>
                    </a:cubicBezTo>
                    <a:cubicBezTo>
                      <a:pt x="35" y="66"/>
                      <a:pt x="24" y="54"/>
                      <a:pt x="17" y="50"/>
                    </a:cubicBezTo>
                    <a:cubicBezTo>
                      <a:pt x="32" y="46"/>
                      <a:pt x="36" y="41"/>
                      <a:pt x="50" y="36"/>
                    </a:cubicBezTo>
                    <a:cubicBezTo>
                      <a:pt x="46" y="36"/>
                      <a:pt x="35" y="36"/>
                      <a:pt x="32" y="36"/>
                    </a:cubicBezTo>
                    <a:cubicBezTo>
                      <a:pt x="20" y="36"/>
                      <a:pt x="11" y="32"/>
                      <a:pt x="0" y="26"/>
                    </a:cubicBezTo>
                    <a:cubicBezTo>
                      <a:pt x="18" y="21"/>
                      <a:pt x="25" y="0"/>
                      <a:pt x="46" y="0"/>
                    </a:cubicBezTo>
                    <a:cubicBezTo>
                      <a:pt x="58" y="0"/>
                      <a:pt x="65" y="12"/>
                      <a:pt x="72" y="17"/>
                    </a:cubicBezTo>
                    <a:cubicBezTo>
                      <a:pt x="68" y="19"/>
                      <a:pt x="69" y="18"/>
                      <a:pt x="67" y="18"/>
                    </a:cubicBezTo>
                    <a:cubicBezTo>
                      <a:pt x="68" y="23"/>
                      <a:pt x="67" y="24"/>
                      <a:pt x="67" y="27"/>
                    </a:cubicBezTo>
                    <a:cubicBezTo>
                      <a:pt x="67" y="29"/>
                      <a:pt x="62" y="33"/>
                      <a:pt x="59" y="35"/>
                    </a:cubicBezTo>
                    <a:cubicBezTo>
                      <a:pt x="63" y="33"/>
                      <a:pt x="65" y="35"/>
                      <a:pt x="68" y="35"/>
                    </a:cubicBezTo>
                    <a:cubicBezTo>
                      <a:pt x="73" y="35"/>
                      <a:pt x="76" y="39"/>
                      <a:pt x="81" y="39"/>
                    </a:cubicBezTo>
                    <a:cubicBezTo>
                      <a:pt x="84" y="39"/>
                      <a:pt x="87" y="39"/>
                      <a:pt x="90" y="39"/>
                    </a:cubicBezTo>
                    <a:cubicBezTo>
                      <a:pt x="99" y="39"/>
                      <a:pt x="99" y="42"/>
                      <a:pt x="105" y="48"/>
                    </a:cubicBezTo>
                    <a:cubicBezTo>
                      <a:pt x="100" y="51"/>
                      <a:pt x="101" y="52"/>
                      <a:pt x="101" y="57"/>
                    </a:cubicBezTo>
                    <a:cubicBezTo>
                      <a:pt x="101" y="61"/>
                      <a:pt x="95" y="62"/>
                      <a:pt x="92" y="62"/>
                    </a:cubicBezTo>
                    <a:cubicBezTo>
                      <a:pt x="95" y="63"/>
                      <a:pt x="99" y="65"/>
                      <a:pt x="99" y="6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65" name="Freeform 155"/>
              <p:cNvSpPr>
                <a:spLocks/>
              </p:cNvSpPr>
              <p:nvPr/>
            </p:nvSpPr>
            <p:spPr bwMode="auto">
              <a:xfrm>
                <a:off x="5973763" y="1212850"/>
                <a:ext cx="17463" cy="12700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7" y="0"/>
                  </a:cxn>
                  <a:cxn ang="0">
                    <a:pos x="13" y="0"/>
                  </a:cxn>
                  <a:cxn ang="0">
                    <a:pos x="5" y="9"/>
                  </a:cxn>
                  <a:cxn ang="0">
                    <a:pos x="0" y="5"/>
                  </a:cxn>
                </a:cxnLst>
                <a:rect l="0" t="0" r="r" b="b"/>
                <a:pathLst>
                  <a:path w="13" h="9">
                    <a:moveTo>
                      <a:pt x="0" y="5"/>
                    </a:moveTo>
                    <a:cubicBezTo>
                      <a:pt x="3" y="3"/>
                      <a:pt x="5" y="1"/>
                      <a:pt x="7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6"/>
                      <a:pt x="10" y="9"/>
                      <a:pt x="5" y="9"/>
                    </a:cubicBezTo>
                    <a:cubicBezTo>
                      <a:pt x="2" y="9"/>
                      <a:pt x="1" y="7"/>
                      <a:pt x="0" y="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66" name="Freeform 156"/>
              <p:cNvSpPr>
                <a:spLocks/>
              </p:cNvSpPr>
              <p:nvPr/>
            </p:nvSpPr>
            <p:spPr bwMode="auto">
              <a:xfrm>
                <a:off x="5886450" y="1060450"/>
                <a:ext cx="23813" cy="7938"/>
              </a:xfrm>
              <a:custGeom>
                <a:avLst/>
                <a:gdLst/>
                <a:ahLst/>
                <a:cxnLst>
                  <a:cxn ang="0">
                    <a:pos x="18" y="4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8" y="4"/>
                  </a:cxn>
                </a:cxnLst>
                <a:rect l="0" t="0" r="r" b="b"/>
                <a:pathLst>
                  <a:path w="18" h="6">
                    <a:moveTo>
                      <a:pt x="18" y="4"/>
                    </a:moveTo>
                    <a:cubicBezTo>
                      <a:pt x="11" y="5"/>
                      <a:pt x="3" y="6"/>
                      <a:pt x="0" y="0"/>
                    </a:cubicBezTo>
                    <a:cubicBezTo>
                      <a:pt x="16" y="0"/>
                      <a:pt x="16" y="0"/>
                      <a:pt x="16" y="0"/>
                    </a:cubicBezTo>
                    <a:lnTo>
                      <a:pt x="18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67" name="Freeform 157"/>
              <p:cNvSpPr>
                <a:spLocks/>
              </p:cNvSpPr>
              <p:nvPr/>
            </p:nvSpPr>
            <p:spPr bwMode="auto">
              <a:xfrm>
                <a:off x="6162675" y="1173163"/>
                <a:ext cx="20638" cy="9525"/>
              </a:xfrm>
              <a:custGeom>
                <a:avLst/>
                <a:gdLst/>
                <a:ahLst/>
                <a:cxnLst>
                  <a:cxn ang="0">
                    <a:pos x="15" y="1"/>
                  </a:cxn>
                  <a:cxn ang="0">
                    <a:pos x="9" y="7"/>
                  </a:cxn>
                  <a:cxn ang="0">
                    <a:pos x="0" y="2"/>
                  </a:cxn>
                  <a:cxn ang="0">
                    <a:pos x="15" y="1"/>
                  </a:cxn>
                </a:cxnLst>
                <a:rect l="0" t="0" r="r" b="b"/>
                <a:pathLst>
                  <a:path w="15" h="7">
                    <a:moveTo>
                      <a:pt x="15" y="1"/>
                    </a:moveTo>
                    <a:cubicBezTo>
                      <a:pt x="14" y="4"/>
                      <a:pt x="12" y="7"/>
                      <a:pt x="9" y="7"/>
                    </a:cubicBezTo>
                    <a:cubicBezTo>
                      <a:pt x="4" y="7"/>
                      <a:pt x="1" y="4"/>
                      <a:pt x="0" y="2"/>
                    </a:cubicBezTo>
                    <a:cubicBezTo>
                      <a:pt x="9" y="0"/>
                      <a:pt x="11" y="2"/>
                      <a:pt x="15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68" name="Freeform 158"/>
              <p:cNvSpPr>
                <a:spLocks/>
              </p:cNvSpPr>
              <p:nvPr/>
            </p:nvSpPr>
            <p:spPr bwMode="auto">
              <a:xfrm>
                <a:off x="5119688" y="1074738"/>
                <a:ext cx="117475" cy="36513"/>
              </a:xfrm>
              <a:custGeom>
                <a:avLst/>
                <a:gdLst/>
                <a:ahLst/>
                <a:cxnLst>
                  <a:cxn ang="0">
                    <a:pos x="76" y="14"/>
                  </a:cxn>
                  <a:cxn ang="0">
                    <a:pos x="58" y="17"/>
                  </a:cxn>
                  <a:cxn ang="0">
                    <a:pos x="49" y="27"/>
                  </a:cxn>
                  <a:cxn ang="0">
                    <a:pos x="44" y="23"/>
                  </a:cxn>
                  <a:cxn ang="0">
                    <a:pos x="44" y="23"/>
                  </a:cxn>
                  <a:cxn ang="0">
                    <a:pos x="32" y="17"/>
                  </a:cxn>
                  <a:cxn ang="0">
                    <a:pos x="41" y="14"/>
                  </a:cxn>
                  <a:cxn ang="0">
                    <a:pos x="33" y="13"/>
                  </a:cxn>
                  <a:cxn ang="0">
                    <a:pos x="40" y="9"/>
                  </a:cxn>
                  <a:cxn ang="0">
                    <a:pos x="30" y="5"/>
                  </a:cxn>
                  <a:cxn ang="0">
                    <a:pos x="10" y="11"/>
                  </a:cxn>
                  <a:cxn ang="0">
                    <a:pos x="0" y="9"/>
                  </a:cxn>
                  <a:cxn ang="0">
                    <a:pos x="34" y="0"/>
                  </a:cxn>
                  <a:cxn ang="0">
                    <a:pos x="60" y="6"/>
                  </a:cxn>
                  <a:cxn ang="0">
                    <a:pos x="76" y="0"/>
                  </a:cxn>
                  <a:cxn ang="0">
                    <a:pos x="89" y="5"/>
                  </a:cxn>
                  <a:cxn ang="0">
                    <a:pos x="78" y="13"/>
                  </a:cxn>
                  <a:cxn ang="0">
                    <a:pos x="73" y="13"/>
                  </a:cxn>
                  <a:cxn ang="0">
                    <a:pos x="73" y="17"/>
                  </a:cxn>
                  <a:cxn ang="0">
                    <a:pos x="76" y="14"/>
                  </a:cxn>
                </a:cxnLst>
                <a:rect l="0" t="0" r="r" b="b"/>
                <a:pathLst>
                  <a:path w="89" h="27">
                    <a:moveTo>
                      <a:pt x="76" y="14"/>
                    </a:moveTo>
                    <a:cubicBezTo>
                      <a:pt x="69" y="19"/>
                      <a:pt x="65" y="13"/>
                      <a:pt x="58" y="17"/>
                    </a:cubicBezTo>
                    <a:cubicBezTo>
                      <a:pt x="54" y="19"/>
                      <a:pt x="53" y="27"/>
                      <a:pt x="49" y="27"/>
                    </a:cubicBezTo>
                    <a:cubicBezTo>
                      <a:pt x="47" y="26"/>
                      <a:pt x="45" y="24"/>
                      <a:pt x="44" y="23"/>
                    </a:cubicBezTo>
                    <a:cubicBezTo>
                      <a:pt x="44" y="23"/>
                      <a:pt x="44" y="23"/>
                      <a:pt x="44" y="23"/>
                    </a:cubicBezTo>
                    <a:cubicBezTo>
                      <a:pt x="38" y="23"/>
                      <a:pt x="33" y="21"/>
                      <a:pt x="32" y="17"/>
                    </a:cubicBezTo>
                    <a:cubicBezTo>
                      <a:pt x="36" y="15"/>
                      <a:pt x="38" y="15"/>
                      <a:pt x="41" y="14"/>
                    </a:cubicBezTo>
                    <a:cubicBezTo>
                      <a:pt x="37" y="14"/>
                      <a:pt x="35" y="13"/>
                      <a:pt x="33" y="13"/>
                    </a:cubicBezTo>
                    <a:cubicBezTo>
                      <a:pt x="36" y="11"/>
                      <a:pt x="38" y="11"/>
                      <a:pt x="40" y="9"/>
                    </a:cubicBezTo>
                    <a:cubicBezTo>
                      <a:pt x="36" y="8"/>
                      <a:pt x="34" y="5"/>
                      <a:pt x="30" y="5"/>
                    </a:cubicBezTo>
                    <a:cubicBezTo>
                      <a:pt x="25" y="5"/>
                      <a:pt x="17" y="11"/>
                      <a:pt x="10" y="11"/>
                    </a:cubicBezTo>
                    <a:cubicBezTo>
                      <a:pt x="7" y="11"/>
                      <a:pt x="4" y="9"/>
                      <a:pt x="0" y="9"/>
                    </a:cubicBezTo>
                    <a:cubicBezTo>
                      <a:pt x="4" y="2"/>
                      <a:pt x="25" y="0"/>
                      <a:pt x="34" y="0"/>
                    </a:cubicBezTo>
                    <a:cubicBezTo>
                      <a:pt x="45" y="0"/>
                      <a:pt x="52" y="6"/>
                      <a:pt x="60" y="6"/>
                    </a:cubicBezTo>
                    <a:cubicBezTo>
                      <a:pt x="67" y="6"/>
                      <a:pt x="70" y="0"/>
                      <a:pt x="76" y="0"/>
                    </a:cubicBezTo>
                    <a:cubicBezTo>
                      <a:pt x="82" y="0"/>
                      <a:pt x="87" y="4"/>
                      <a:pt x="89" y="5"/>
                    </a:cubicBezTo>
                    <a:cubicBezTo>
                      <a:pt x="89" y="13"/>
                      <a:pt x="83" y="9"/>
                      <a:pt x="78" y="13"/>
                    </a:cubicBezTo>
                    <a:cubicBezTo>
                      <a:pt x="76" y="13"/>
                      <a:pt x="75" y="13"/>
                      <a:pt x="73" y="13"/>
                    </a:cubicBezTo>
                    <a:cubicBezTo>
                      <a:pt x="73" y="17"/>
                      <a:pt x="73" y="17"/>
                      <a:pt x="73" y="17"/>
                    </a:cubicBezTo>
                    <a:lnTo>
                      <a:pt x="76" y="1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69" name="Freeform 159"/>
              <p:cNvSpPr>
                <a:spLocks/>
              </p:cNvSpPr>
              <p:nvPr/>
            </p:nvSpPr>
            <p:spPr bwMode="auto">
              <a:xfrm>
                <a:off x="5427663" y="1052513"/>
                <a:ext cx="41275" cy="26988"/>
              </a:xfrm>
              <a:custGeom>
                <a:avLst/>
                <a:gdLst/>
                <a:ahLst/>
                <a:cxnLst>
                  <a:cxn ang="0">
                    <a:pos x="7" y="20"/>
                  </a:cxn>
                  <a:cxn ang="0">
                    <a:pos x="0" y="13"/>
                  </a:cxn>
                  <a:cxn ang="0">
                    <a:pos x="25" y="0"/>
                  </a:cxn>
                  <a:cxn ang="0">
                    <a:pos x="31" y="14"/>
                  </a:cxn>
                  <a:cxn ang="0">
                    <a:pos x="7" y="20"/>
                  </a:cxn>
                </a:cxnLst>
                <a:rect l="0" t="0" r="r" b="b"/>
                <a:pathLst>
                  <a:path w="31" h="20">
                    <a:moveTo>
                      <a:pt x="7" y="20"/>
                    </a:moveTo>
                    <a:cubicBezTo>
                      <a:pt x="2" y="20"/>
                      <a:pt x="0" y="17"/>
                      <a:pt x="0" y="13"/>
                    </a:cubicBezTo>
                    <a:cubicBezTo>
                      <a:pt x="0" y="7"/>
                      <a:pt x="18" y="0"/>
                      <a:pt x="25" y="0"/>
                    </a:cubicBezTo>
                    <a:cubicBezTo>
                      <a:pt x="31" y="14"/>
                      <a:pt x="31" y="14"/>
                      <a:pt x="31" y="14"/>
                    </a:cubicBezTo>
                    <a:cubicBezTo>
                      <a:pt x="28" y="16"/>
                      <a:pt x="11" y="20"/>
                      <a:pt x="7" y="2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70" name="Freeform 160"/>
              <p:cNvSpPr>
                <a:spLocks/>
              </p:cNvSpPr>
              <p:nvPr/>
            </p:nvSpPr>
            <p:spPr bwMode="auto">
              <a:xfrm>
                <a:off x="5373688" y="1069975"/>
                <a:ext cx="44450" cy="25400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33" y="10"/>
                  </a:cxn>
                  <a:cxn ang="0">
                    <a:pos x="22" y="12"/>
                  </a:cxn>
                  <a:cxn ang="0">
                    <a:pos x="24" y="18"/>
                  </a:cxn>
                  <a:cxn ang="0">
                    <a:pos x="0" y="18"/>
                  </a:cxn>
                  <a:cxn ang="0">
                    <a:pos x="9" y="6"/>
                  </a:cxn>
                  <a:cxn ang="0">
                    <a:pos x="9" y="0"/>
                  </a:cxn>
                  <a:cxn ang="0">
                    <a:pos x="23" y="0"/>
                  </a:cxn>
                  <a:cxn ang="0">
                    <a:pos x="19" y="4"/>
                  </a:cxn>
                  <a:cxn ang="0">
                    <a:pos x="33" y="4"/>
                  </a:cxn>
                </a:cxnLst>
                <a:rect l="0" t="0" r="r" b="b"/>
                <a:pathLst>
                  <a:path w="33" h="20">
                    <a:moveTo>
                      <a:pt x="33" y="4"/>
                    </a:moveTo>
                    <a:cubicBezTo>
                      <a:pt x="33" y="8"/>
                      <a:pt x="33" y="8"/>
                      <a:pt x="33" y="10"/>
                    </a:cubicBezTo>
                    <a:cubicBezTo>
                      <a:pt x="30" y="14"/>
                      <a:pt x="26" y="12"/>
                      <a:pt x="22" y="12"/>
                    </a:cubicBezTo>
                    <a:cubicBezTo>
                      <a:pt x="24" y="18"/>
                      <a:pt x="24" y="18"/>
                      <a:pt x="24" y="18"/>
                    </a:cubicBezTo>
                    <a:cubicBezTo>
                      <a:pt x="22" y="19"/>
                      <a:pt x="0" y="20"/>
                      <a:pt x="0" y="18"/>
                    </a:cubicBezTo>
                    <a:cubicBezTo>
                      <a:pt x="0" y="11"/>
                      <a:pt x="3" y="8"/>
                      <a:pt x="9" y="6"/>
                    </a:cubicBezTo>
                    <a:cubicBezTo>
                      <a:pt x="8" y="2"/>
                      <a:pt x="9" y="1"/>
                      <a:pt x="9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2" y="2"/>
                      <a:pt x="20" y="4"/>
                      <a:pt x="19" y="4"/>
                    </a:cubicBezTo>
                    <a:cubicBezTo>
                      <a:pt x="22" y="4"/>
                      <a:pt x="29" y="4"/>
                      <a:pt x="33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71" name="Freeform 161"/>
              <p:cNvSpPr>
                <a:spLocks/>
              </p:cNvSpPr>
              <p:nvPr/>
            </p:nvSpPr>
            <p:spPr bwMode="auto">
              <a:xfrm>
                <a:off x="5314950" y="1092200"/>
                <a:ext cx="44450" cy="15875"/>
              </a:xfrm>
              <a:custGeom>
                <a:avLst/>
                <a:gdLst/>
                <a:ahLst/>
                <a:cxnLst>
                  <a:cxn ang="0">
                    <a:pos x="20" y="12"/>
                  </a:cxn>
                  <a:cxn ang="0">
                    <a:pos x="11" y="7"/>
                  </a:cxn>
                  <a:cxn ang="0">
                    <a:pos x="4" y="12"/>
                  </a:cxn>
                  <a:cxn ang="0">
                    <a:pos x="0" y="9"/>
                  </a:cxn>
                  <a:cxn ang="0">
                    <a:pos x="22" y="0"/>
                  </a:cxn>
                  <a:cxn ang="0">
                    <a:pos x="34" y="5"/>
                  </a:cxn>
                  <a:cxn ang="0">
                    <a:pos x="20" y="12"/>
                  </a:cxn>
                </a:cxnLst>
                <a:rect l="0" t="0" r="r" b="b"/>
                <a:pathLst>
                  <a:path w="34" h="12">
                    <a:moveTo>
                      <a:pt x="20" y="12"/>
                    </a:moveTo>
                    <a:cubicBezTo>
                      <a:pt x="17" y="12"/>
                      <a:pt x="14" y="7"/>
                      <a:pt x="11" y="7"/>
                    </a:cubicBezTo>
                    <a:cubicBezTo>
                      <a:pt x="10" y="12"/>
                      <a:pt x="8" y="12"/>
                      <a:pt x="4" y="12"/>
                    </a:cubicBezTo>
                    <a:cubicBezTo>
                      <a:pt x="2" y="12"/>
                      <a:pt x="0" y="10"/>
                      <a:pt x="0" y="9"/>
                    </a:cubicBezTo>
                    <a:cubicBezTo>
                      <a:pt x="0" y="2"/>
                      <a:pt x="17" y="0"/>
                      <a:pt x="22" y="0"/>
                    </a:cubicBezTo>
                    <a:cubicBezTo>
                      <a:pt x="28" y="0"/>
                      <a:pt x="32" y="2"/>
                      <a:pt x="34" y="5"/>
                    </a:cubicBezTo>
                    <a:cubicBezTo>
                      <a:pt x="25" y="5"/>
                      <a:pt x="26" y="12"/>
                      <a:pt x="20" y="1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72" name="Freeform 162"/>
              <p:cNvSpPr>
                <a:spLocks/>
              </p:cNvSpPr>
              <p:nvPr/>
            </p:nvSpPr>
            <p:spPr bwMode="auto">
              <a:xfrm>
                <a:off x="5287963" y="1038225"/>
                <a:ext cx="71438" cy="49213"/>
              </a:xfrm>
              <a:custGeom>
                <a:avLst/>
                <a:gdLst/>
                <a:ahLst/>
                <a:cxnLst>
                  <a:cxn ang="0">
                    <a:pos x="40" y="31"/>
                  </a:cxn>
                  <a:cxn ang="0">
                    <a:pos x="22" y="36"/>
                  </a:cxn>
                  <a:cxn ang="0">
                    <a:pos x="0" y="28"/>
                  </a:cxn>
                  <a:cxn ang="0">
                    <a:pos x="6" y="23"/>
                  </a:cxn>
                  <a:cxn ang="0">
                    <a:pos x="24" y="23"/>
                  </a:cxn>
                  <a:cxn ang="0">
                    <a:pos x="17" y="22"/>
                  </a:cxn>
                  <a:cxn ang="0">
                    <a:pos x="17" y="16"/>
                  </a:cxn>
                  <a:cxn ang="0">
                    <a:pos x="43" y="8"/>
                  </a:cxn>
                  <a:cxn ang="0">
                    <a:pos x="51" y="0"/>
                  </a:cxn>
                  <a:cxn ang="0">
                    <a:pos x="52" y="5"/>
                  </a:cxn>
                  <a:cxn ang="0">
                    <a:pos x="48" y="11"/>
                  </a:cxn>
                  <a:cxn ang="0">
                    <a:pos x="28" y="23"/>
                  </a:cxn>
                  <a:cxn ang="0">
                    <a:pos x="53" y="29"/>
                  </a:cxn>
                  <a:cxn ang="0">
                    <a:pos x="40" y="31"/>
                  </a:cxn>
                </a:cxnLst>
                <a:rect l="0" t="0" r="r" b="b"/>
                <a:pathLst>
                  <a:path w="53" h="36">
                    <a:moveTo>
                      <a:pt x="40" y="31"/>
                    </a:moveTo>
                    <a:cubicBezTo>
                      <a:pt x="34" y="31"/>
                      <a:pt x="27" y="36"/>
                      <a:pt x="22" y="36"/>
                    </a:cubicBezTo>
                    <a:cubicBezTo>
                      <a:pt x="19" y="36"/>
                      <a:pt x="1" y="28"/>
                      <a:pt x="0" y="28"/>
                    </a:cubicBezTo>
                    <a:cubicBezTo>
                      <a:pt x="3" y="26"/>
                      <a:pt x="4" y="25"/>
                      <a:pt x="6" y="23"/>
                    </a:cubicBezTo>
                    <a:cubicBezTo>
                      <a:pt x="24" y="23"/>
                      <a:pt x="24" y="23"/>
                      <a:pt x="24" y="23"/>
                    </a:cubicBezTo>
                    <a:cubicBezTo>
                      <a:pt x="19" y="21"/>
                      <a:pt x="21" y="20"/>
                      <a:pt x="17" y="22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30" y="16"/>
                      <a:pt x="30" y="8"/>
                      <a:pt x="43" y="8"/>
                    </a:cubicBezTo>
                    <a:cubicBezTo>
                      <a:pt x="44" y="4"/>
                      <a:pt x="47" y="0"/>
                      <a:pt x="51" y="0"/>
                    </a:cubicBezTo>
                    <a:cubicBezTo>
                      <a:pt x="52" y="0"/>
                      <a:pt x="52" y="4"/>
                      <a:pt x="52" y="5"/>
                    </a:cubicBezTo>
                    <a:cubicBezTo>
                      <a:pt x="50" y="7"/>
                      <a:pt x="48" y="9"/>
                      <a:pt x="48" y="11"/>
                    </a:cubicBezTo>
                    <a:cubicBezTo>
                      <a:pt x="41" y="16"/>
                      <a:pt x="32" y="18"/>
                      <a:pt x="28" y="23"/>
                    </a:cubicBezTo>
                    <a:cubicBezTo>
                      <a:pt x="40" y="24"/>
                      <a:pt x="43" y="25"/>
                      <a:pt x="53" y="29"/>
                    </a:cubicBezTo>
                    <a:cubicBezTo>
                      <a:pt x="49" y="32"/>
                      <a:pt x="45" y="31"/>
                      <a:pt x="40" y="3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73" name="Freeform 164"/>
              <p:cNvSpPr>
                <a:spLocks/>
              </p:cNvSpPr>
              <p:nvPr/>
            </p:nvSpPr>
            <p:spPr bwMode="auto">
              <a:xfrm>
                <a:off x="6675438" y="1244600"/>
                <a:ext cx="128588" cy="49213"/>
              </a:xfrm>
              <a:custGeom>
                <a:avLst/>
                <a:gdLst/>
                <a:ahLst/>
                <a:cxnLst>
                  <a:cxn ang="0">
                    <a:pos x="77" y="29"/>
                  </a:cxn>
                  <a:cxn ang="0">
                    <a:pos x="66" y="34"/>
                  </a:cxn>
                  <a:cxn ang="0">
                    <a:pos x="58" y="29"/>
                  </a:cxn>
                  <a:cxn ang="0">
                    <a:pos x="50" y="32"/>
                  </a:cxn>
                  <a:cxn ang="0">
                    <a:pos x="40" y="36"/>
                  </a:cxn>
                  <a:cxn ang="0">
                    <a:pos x="32" y="31"/>
                  </a:cxn>
                  <a:cxn ang="0">
                    <a:pos x="22" y="38"/>
                  </a:cxn>
                  <a:cxn ang="0">
                    <a:pos x="0" y="18"/>
                  </a:cxn>
                  <a:cxn ang="0">
                    <a:pos x="20" y="0"/>
                  </a:cxn>
                  <a:cxn ang="0">
                    <a:pos x="47" y="15"/>
                  </a:cxn>
                  <a:cxn ang="0">
                    <a:pos x="54" y="3"/>
                  </a:cxn>
                  <a:cxn ang="0">
                    <a:pos x="97" y="15"/>
                  </a:cxn>
                  <a:cxn ang="0">
                    <a:pos x="89" y="29"/>
                  </a:cxn>
                  <a:cxn ang="0">
                    <a:pos x="77" y="29"/>
                  </a:cxn>
                </a:cxnLst>
                <a:rect l="0" t="0" r="r" b="b"/>
                <a:pathLst>
                  <a:path w="97" h="38">
                    <a:moveTo>
                      <a:pt x="77" y="29"/>
                    </a:moveTo>
                    <a:cubicBezTo>
                      <a:pt x="74" y="29"/>
                      <a:pt x="72" y="34"/>
                      <a:pt x="66" y="34"/>
                    </a:cubicBezTo>
                    <a:cubicBezTo>
                      <a:pt x="63" y="34"/>
                      <a:pt x="62" y="29"/>
                      <a:pt x="58" y="29"/>
                    </a:cubicBezTo>
                    <a:cubicBezTo>
                      <a:pt x="55" y="29"/>
                      <a:pt x="53" y="32"/>
                      <a:pt x="50" y="32"/>
                    </a:cubicBezTo>
                    <a:cubicBezTo>
                      <a:pt x="47" y="32"/>
                      <a:pt x="44" y="36"/>
                      <a:pt x="40" y="36"/>
                    </a:cubicBezTo>
                    <a:cubicBezTo>
                      <a:pt x="36" y="36"/>
                      <a:pt x="34" y="34"/>
                      <a:pt x="32" y="31"/>
                    </a:cubicBezTo>
                    <a:cubicBezTo>
                      <a:pt x="29" y="34"/>
                      <a:pt x="27" y="38"/>
                      <a:pt x="22" y="38"/>
                    </a:cubicBezTo>
                    <a:cubicBezTo>
                      <a:pt x="11" y="38"/>
                      <a:pt x="0" y="29"/>
                      <a:pt x="0" y="18"/>
                    </a:cubicBezTo>
                    <a:cubicBezTo>
                      <a:pt x="0" y="8"/>
                      <a:pt x="11" y="0"/>
                      <a:pt x="20" y="0"/>
                    </a:cubicBezTo>
                    <a:cubicBezTo>
                      <a:pt x="34" y="0"/>
                      <a:pt x="35" y="15"/>
                      <a:pt x="47" y="15"/>
                    </a:cubicBezTo>
                    <a:cubicBezTo>
                      <a:pt x="47" y="8"/>
                      <a:pt x="49" y="3"/>
                      <a:pt x="54" y="3"/>
                    </a:cubicBezTo>
                    <a:cubicBezTo>
                      <a:pt x="62" y="3"/>
                      <a:pt x="88" y="12"/>
                      <a:pt x="97" y="15"/>
                    </a:cubicBezTo>
                    <a:cubicBezTo>
                      <a:pt x="95" y="21"/>
                      <a:pt x="89" y="26"/>
                      <a:pt x="89" y="29"/>
                    </a:cubicBezTo>
                    <a:lnTo>
                      <a:pt x="77" y="29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74" name="Freeform 165"/>
              <p:cNvSpPr>
                <a:spLocks/>
              </p:cNvSpPr>
              <p:nvPr/>
            </p:nvSpPr>
            <p:spPr bwMode="auto">
              <a:xfrm>
                <a:off x="4924425" y="2252663"/>
                <a:ext cx="34925" cy="17463"/>
              </a:xfrm>
              <a:custGeom>
                <a:avLst/>
                <a:gdLst/>
                <a:ahLst/>
                <a:cxnLst>
                  <a:cxn ang="0">
                    <a:pos x="5" y="13"/>
                  </a:cxn>
                  <a:cxn ang="0">
                    <a:pos x="2" y="11"/>
                  </a:cxn>
                  <a:cxn ang="0">
                    <a:pos x="0" y="9"/>
                  </a:cxn>
                  <a:cxn ang="0">
                    <a:pos x="26" y="0"/>
                  </a:cxn>
                  <a:cxn ang="0">
                    <a:pos x="20" y="4"/>
                  </a:cxn>
                  <a:cxn ang="0">
                    <a:pos x="19" y="8"/>
                  </a:cxn>
                  <a:cxn ang="0">
                    <a:pos x="5" y="13"/>
                  </a:cxn>
                </a:cxnLst>
                <a:rect l="0" t="0" r="r" b="b"/>
                <a:pathLst>
                  <a:path w="26" h="13">
                    <a:moveTo>
                      <a:pt x="5" y="13"/>
                    </a:moveTo>
                    <a:cubicBezTo>
                      <a:pt x="4" y="13"/>
                      <a:pt x="2" y="12"/>
                      <a:pt x="2" y="11"/>
                    </a:cubicBezTo>
                    <a:cubicBezTo>
                      <a:pt x="1" y="11"/>
                      <a:pt x="0" y="9"/>
                      <a:pt x="0" y="9"/>
                    </a:cubicBezTo>
                    <a:cubicBezTo>
                      <a:pt x="7" y="6"/>
                      <a:pt x="18" y="1"/>
                      <a:pt x="26" y="0"/>
                    </a:cubicBezTo>
                    <a:cubicBezTo>
                      <a:pt x="25" y="4"/>
                      <a:pt x="22" y="2"/>
                      <a:pt x="20" y="4"/>
                    </a:cubicBezTo>
                    <a:cubicBezTo>
                      <a:pt x="18" y="4"/>
                      <a:pt x="19" y="7"/>
                      <a:pt x="19" y="8"/>
                    </a:cubicBezTo>
                    <a:cubicBezTo>
                      <a:pt x="18" y="11"/>
                      <a:pt x="9" y="13"/>
                      <a:pt x="5" y="1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75" name="Freeform 166"/>
              <p:cNvSpPr>
                <a:spLocks/>
              </p:cNvSpPr>
              <p:nvPr/>
            </p:nvSpPr>
            <p:spPr bwMode="auto">
              <a:xfrm>
                <a:off x="5183188" y="1463675"/>
                <a:ext cx="34925" cy="25400"/>
              </a:xfrm>
              <a:custGeom>
                <a:avLst/>
                <a:gdLst/>
                <a:ahLst/>
                <a:cxnLst>
                  <a:cxn ang="0">
                    <a:pos x="5" y="4"/>
                  </a:cxn>
                  <a:cxn ang="0">
                    <a:pos x="11" y="0"/>
                  </a:cxn>
                  <a:cxn ang="0">
                    <a:pos x="26" y="6"/>
                  </a:cxn>
                  <a:cxn ang="0">
                    <a:pos x="26" y="12"/>
                  </a:cxn>
                  <a:cxn ang="0">
                    <a:pos x="8" y="19"/>
                  </a:cxn>
                  <a:cxn ang="0">
                    <a:pos x="0" y="14"/>
                  </a:cxn>
                  <a:cxn ang="0">
                    <a:pos x="5" y="4"/>
                  </a:cxn>
                </a:cxnLst>
                <a:rect l="0" t="0" r="r" b="b"/>
                <a:pathLst>
                  <a:path w="26" h="19">
                    <a:moveTo>
                      <a:pt x="5" y="4"/>
                    </a:moveTo>
                    <a:cubicBezTo>
                      <a:pt x="8" y="4"/>
                      <a:pt x="8" y="0"/>
                      <a:pt x="11" y="0"/>
                    </a:cubicBezTo>
                    <a:cubicBezTo>
                      <a:pt x="17" y="0"/>
                      <a:pt x="20" y="5"/>
                      <a:pt x="26" y="6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20" y="15"/>
                      <a:pt x="15" y="19"/>
                      <a:pt x="8" y="19"/>
                    </a:cubicBezTo>
                    <a:cubicBezTo>
                      <a:pt x="2" y="19"/>
                      <a:pt x="0" y="19"/>
                      <a:pt x="0" y="14"/>
                    </a:cubicBezTo>
                    <a:cubicBezTo>
                      <a:pt x="0" y="12"/>
                      <a:pt x="4" y="4"/>
                      <a:pt x="5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76" name="Freeform 167"/>
              <p:cNvSpPr>
                <a:spLocks/>
              </p:cNvSpPr>
              <p:nvPr/>
            </p:nvSpPr>
            <p:spPr bwMode="auto">
              <a:xfrm>
                <a:off x="5359400" y="1433513"/>
                <a:ext cx="26988" cy="25400"/>
              </a:xfrm>
              <a:custGeom>
                <a:avLst/>
                <a:gdLst/>
                <a:ahLst/>
                <a:cxnLst>
                  <a:cxn ang="0">
                    <a:pos x="21" y="17"/>
                  </a:cxn>
                  <a:cxn ang="0">
                    <a:pos x="15" y="19"/>
                  </a:cxn>
                  <a:cxn ang="0">
                    <a:pos x="0" y="8"/>
                  </a:cxn>
                  <a:cxn ang="0">
                    <a:pos x="21" y="17"/>
                  </a:cxn>
                </a:cxnLst>
                <a:rect l="0" t="0" r="r" b="b"/>
                <a:pathLst>
                  <a:path w="21" h="20">
                    <a:moveTo>
                      <a:pt x="21" y="17"/>
                    </a:moveTo>
                    <a:cubicBezTo>
                      <a:pt x="21" y="20"/>
                      <a:pt x="15" y="19"/>
                      <a:pt x="15" y="19"/>
                    </a:cubicBezTo>
                    <a:cubicBezTo>
                      <a:pt x="10" y="19"/>
                      <a:pt x="0" y="14"/>
                      <a:pt x="0" y="8"/>
                    </a:cubicBezTo>
                    <a:cubicBezTo>
                      <a:pt x="0" y="0"/>
                      <a:pt x="21" y="8"/>
                      <a:pt x="21" y="1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77" name="Freeform 168"/>
              <p:cNvSpPr>
                <a:spLocks/>
              </p:cNvSpPr>
              <p:nvPr/>
            </p:nvSpPr>
            <p:spPr bwMode="auto">
              <a:xfrm>
                <a:off x="5549900" y="1338263"/>
                <a:ext cx="25400" cy="17463"/>
              </a:xfrm>
              <a:custGeom>
                <a:avLst/>
                <a:gdLst/>
                <a:ahLst/>
                <a:cxnLst>
                  <a:cxn ang="0">
                    <a:pos x="2" y="13"/>
                  </a:cxn>
                  <a:cxn ang="0">
                    <a:pos x="19" y="8"/>
                  </a:cxn>
                  <a:cxn ang="0">
                    <a:pos x="8" y="0"/>
                  </a:cxn>
                  <a:cxn ang="0">
                    <a:pos x="2" y="9"/>
                  </a:cxn>
                  <a:cxn ang="0">
                    <a:pos x="2" y="13"/>
                  </a:cxn>
                </a:cxnLst>
                <a:rect l="0" t="0" r="r" b="b"/>
                <a:pathLst>
                  <a:path w="19" h="13">
                    <a:moveTo>
                      <a:pt x="2" y="13"/>
                    </a:moveTo>
                    <a:cubicBezTo>
                      <a:pt x="7" y="13"/>
                      <a:pt x="17" y="10"/>
                      <a:pt x="19" y="8"/>
                    </a:cubicBezTo>
                    <a:cubicBezTo>
                      <a:pt x="15" y="5"/>
                      <a:pt x="13" y="0"/>
                      <a:pt x="8" y="0"/>
                    </a:cubicBezTo>
                    <a:cubicBezTo>
                      <a:pt x="4" y="0"/>
                      <a:pt x="2" y="5"/>
                      <a:pt x="2" y="9"/>
                    </a:cubicBezTo>
                    <a:cubicBezTo>
                      <a:pt x="2" y="10"/>
                      <a:pt x="0" y="13"/>
                      <a:pt x="2" y="1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78" name="Freeform 169"/>
              <p:cNvSpPr>
                <a:spLocks/>
              </p:cNvSpPr>
              <p:nvPr/>
            </p:nvSpPr>
            <p:spPr bwMode="auto">
              <a:xfrm>
                <a:off x="6727825" y="1320800"/>
                <a:ext cx="53975" cy="22225"/>
              </a:xfrm>
              <a:custGeom>
                <a:avLst/>
                <a:gdLst/>
                <a:ahLst/>
                <a:cxnLst>
                  <a:cxn ang="0">
                    <a:pos x="0" y="13"/>
                  </a:cxn>
                  <a:cxn ang="0">
                    <a:pos x="21" y="0"/>
                  </a:cxn>
                  <a:cxn ang="0">
                    <a:pos x="41" y="17"/>
                  </a:cxn>
                  <a:cxn ang="0">
                    <a:pos x="28" y="17"/>
                  </a:cxn>
                  <a:cxn ang="0">
                    <a:pos x="2" y="11"/>
                  </a:cxn>
                  <a:cxn ang="0">
                    <a:pos x="0" y="13"/>
                  </a:cxn>
                </a:cxnLst>
                <a:rect l="0" t="0" r="r" b="b"/>
                <a:pathLst>
                  <a:path w="41" h="17">
                    <a:moveTo>
                      <a:pt x="0" y="13"/>
                    </a:moveTo>
                    <a:cubicBezTo>
                      <a:pt x="5" y="6"/>
                      <a:pt x="11" y="0"/>
                      <a:pt x="21" y="0"/>
                    </a:cubicBezTo>
                    <a:cubicBezTo>
                      <a:pt x="32" y="0"/>
                      <a:pt x="41" y="7"/>
                      <a:pt x="41" y="17"/>
                    </a:cubicBezTo>
                    <a:cubicBezTo>
                      <a:pt x="28" y="17"/>
                      <a:pt x="28" y="17"/>
                      <a:pt x="28" y="17"/>
                    </a:cubicBezTo>
                    <a:cubicBezTo>
                      <a:pt x="20" y="13"/>
                      <a:pt x="10" y="14"/>
                      <a:pt x="2" y="11"/>
                    </a:cubicBezTo>
                    <a:lnTo>
                      <a:pt x="0" y="1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79" name="Freeform 170"/>
              <p:cNvSpPr>
                <a:spLocks/>
              </p:cNvSpPr>
              <p:nvPr/>
            </p:nvSpPr>
            <p:spPr bwMode="auto">
              <a:xfrm>
                <a:off x="6832600" y="1266825"/>
                <a:ext cx="74613" cy="2698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2" y="9"/>
                  </a:cxn>
                  <a:cxn ang="0">
                    <a:pos x="56" y="13"/>
                  </a:cxn>
                  <a:cxn ang="0">
                    <a:pos x="37" y="20"/>
                  </a:cxn>
                  <a:cxn ang="0">
                    <a:pos x="4" y="3"/>
                  </a:cxn>
                  <a:cxn ang="0">
                    <a:pos x="0" y="0"/>
                  </a:cxn>
                </a:cxnLst>
                <a:rect l="0" t="0" r="r" b="b"/>
                <a:pathLst>
                  <a:path w="56" h="20">
                    <a:moveTo>
                      <a:pt x="0" y="0"/>
                    </a:moveTo>
                    <a:cubicBezTo>
                      <a:pt x="4" y="3"/>
                      <a:pt x="50" y="9"/>
                      <a:pt x="52" y="9"/>
                    </a:cubicBezTo>
                    <a:cubicBezTo>
                      <a:pt x="55" y="9"/>
                      <a:pt x="56" y="11"/>
                      <a:pt x="56" y="13"/>
                    </a:cubicBezTo>
                    <a:cubicBezTo>
                      <a:pt x="56" y="18"/>
                      <a:pt x="44" y="20"/>
                      <a:pt x="37" y="20"/>
                    </a:cubicBezTo>
                    <a:cubicBezTo>
                      <a:pt x="25" y="20"/>
                      <a:pt x="4" y="14"/>
                      <a:pt x="4" y="3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80" name="Freeform 171"/>
              <p:cNvSpPr>
                <a:spLocks/>
              </p:cNvSpPr>
              <p:nvPr/>
            </p:nvSpPr>
            <p:spPr bwMode="auto">
              <a:xfrm>
                <a:off x="6726238" y="1303338"/>
                <a:ext cx="15875" cy="17463"/>
              </a:xfrm>
              <a:custGeom>
                <a:avLst/>
                <a:gdLst/>
                <a:ahLst/>
                <a:cxnLst>
                  <a:cxn ang="0">
                    <a:pos x="12" y="7"/>
                  </a:cxn>
                  <a:cxn ang="0">
                    <a:pos x="5" y="13"/>
                  </a:cxn>
                  <a:cxn ang="0">
                    <a:pos x="0" y="7"/>
                  </a:cxn>
                  <a:cxn ang="0">
                    <a:pos x="12" y="7"/>
                  </a:cxn>
                </a:cxnLst>
                <a:rect l="0" t="0" r="r" b="b"/>
                <a:pathLst>
                  <a:path w="12" h="13">
                    <a:moveTo>
                      <a:pt x="12" y="7"/>
                    </a:moveTo>
                    <a:cubicBezTo>
                      <a:pt x="12" y="11"/>
                      <a:pt x="8" y="13"/>
                      <a:pt x="5" y="13"/>
                    </a:cubicBezTo>
                    <a:cubicBezTo>
                      <a:pt x="0" y="13"/>
                      <a:pt x="0" y="11"/>
                      <a:pt x="0" y="7"/>
                    </a:cubicBezTo>
                    <a:cubicBezTo>
                      <a:pt x="0" y="0"/>
                      <a:pt x="12" y="1"/>
                      <a:pt x="12" y="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  <p:grpSp>
          <p:nvGrpSpPr>
            <p:cNvPr id="199" name="Group 198"/>
            <p:cNvGrpSpPr/>
            <p:nvPr/>
          </p:nvGrpSpPr>
          <p:grpSpPr>
            <a:xfrm>
              <a:off x="1907860" y="2938794"/>
              <a:ext cx="1697534" cy="1987932"/>
              <a:chOff x="1926699" y="2862576"/>
              <a:chExt cx="1697534" cy="1987932"/>
            </a:xfrm>
            <a:grpFill/>
          </p:grpSpPr>
          <p:grpSp>
            <p:nvGrpSpPr>
              <p:cNvPr id="200" name="Group 274"/>
              <p:cNvGrpSpPr/>
              <p:nvPr/>
            </p:nvGrpSpPr>
            <p:grpSpPr>
              <a:xfrm>
                <a:off x="2667282" y="3304994"/>
                <a:ext cx="956951" cy="1545514"/>
                <a:chOff x="3030538" y="2674938"/>
                <a:chExt cx="779463" cy="1258888"/>
              </a:xfrm>
              <a:grpFill/>
            </p:grpSpPr>
            <p:sp>
              <p:nvSpPr>
                <p:cNvPr id="212" name="Freeform 22"/>
                <p:cNvSpPr>
                  <a:spLocks/>
                </p:cNvSpPr>
                <p:nvPr/>
              </p:nvSpPr>
              <p:spPr bwMode="auto">
                <a:xfrm>
                  <a:off x="3541713" y="2881313"/>
                  <a:ext cx="39688" cy="31750"/>
                </a:xfrm>
                <a:custGeom>
                  <a:avLst/>
                  <a:gdLst/>
                  <a:ahLst/>
                  <a:cxnLst>
                    <a:cxn ang="0">
                      <a:pos x="10" y="0"/>
                    </a:cxn>
                    <a:cxn ang="0">
                      <a:pos x="20" y="4"/>
                    </a:cxn>
                    <a:cxn ang="0">
                      <a:pos x="27" y="5"/>
                    </a:cxn>
                    <a:cxn ang="0">
                      <a:pos x="30" y="9"/>
                    </a:cxn>
                    <a:cxn ang="0">
                      <a:pos x="18" y="23"/>
                    </a:cxn>
                    <a:cxn ang="0">
                      <a:pos x="0" y="11"/>
                    </a:cxn>
                    <a:cxn ang="0">
                      <a:pos x="9" y="0"/>
                    </a:cxn>
                    <a:cxn ang="0">
                      <a:pos x="10" y="0"/>
                    </a:cxn>
                  </a:cxnLst>
                  <a:rect l="0" t="0" r="r" b="b"/>
                  <a:pathLst>
                    <a:path w="30" h="23">
                      <a:moveTo>
                        <a:pt x="10" y="0"/>
                      </a:moveTo>
                      <a:cubicBezTo>
                        <a:pt x="13" y="1"/>
                        <a:pt x="16" y="4"/>
                        <a:pt x="20" y="4"/>
                      </a:cubicBezTo>
                      <a:cubicBezTo>
                        <a:pt x="21" y="9"/>
                        <a:pt x="25" y="5"/>
                        <a:pt x="27" y="5"/>
                      </a:cubicBezTo>
                      <a:cubicBezTo>
                        <a:pt x="29" y="5"/>
                        <a:pt x="30" y="8"/>
                        <a:pt x="30" y="9"/>
                      </a:cubicBezTo>
                      <a:cubicBezTo>
                        <a:pt x="30" y="12"/>
                        <a:pt x="23" y="23"/>
                        <a:pt x="18" y="23"/>
                      </a:cubicBezTo>
                      <a:cubicBezTo>
                        <a:pt x="11" y="23"/>
                        <a:pt x="0" y="15"/>
                        <a:pt x="0" y="11"/>
                      </a:cubicBezTo>
                      <a:cubicBezTo>
                        <a:pt x="0" y="4"/>
                        <a:pt x="3" y="0"/>
                        <a:pt x="9" y="0"/>
                      </a:cubicBezTo>
                      <a:cubicBezTo>
                        <a:pt x="9" y="0"/>
                        <a:pt x="10" y="0"/>
                        <a:pt x="10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 extrusionH="50800">
                  <a:bevelT w="6350"/>
                </a:sp3d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213" name="Freeform 23"/>
                <p:cNvSpPr>
                  <a:spLocks/>
                </p:cNvSpPr>
                <p:nvPr/>
              </p:nvSpPr>
              <p:spPr bwMode="auto">
                <a:xfrm>
                  <a:off x="3030538" y="2674938"/>
                  <a:ext cx="779463" cy="1258888"/>
                </a:xfrm>
                <a:custGeom>
                  <a:avLst/>
                  <a:gdLst/>
                  <a:ahLst/>
                  <a:cxnLst>
                    <a:cxn ang="0">
                      <a:pos x="46" y="91"/>
                    </a:cxn>
                    <a:cxn ang="0">
                      <a:pos x="51" y="51"/>
                    </a:cxn>
                    <a:cxn ang="0">
                      <a:pos x="59" y="46"/>
                    </a:cxn>
                    <a:cxn ang="0">
                      <a:pos x="82" y="18"/>
                    </a:cxn>
                    <a:cxn ang="0">
                      <a:pos x="128" y="6"/>
                    </a:cxn>
                    <a:cxn ang="0">
                      <a:pos x="126" y="42"/>
                    </a:cxn>
                    <a:cxn ang="0">
                      <a:pos x="136" y="13"/>
                    </a:cxn>
                    <a:cxn ang="0">
                      <a:pos x="146" y="5"/>
                    </a:cxn>
                    <a:cxn ang="0">
                      <a:pos x="194" y="24"/>
                    </a:cxn>
                    <a:cxn ang="0">
                      <a:pos x="227" y="20"/>
                    </a:cxn>
                    <a:cxn ang="0">
                      <a:pos x="233" y="26"/>
                    </a:cxn>
                    <a:cxn ang="0">
                      <a:pos x="270" y="50"/>
                    </a:cxn>
                    <a:cxn ang="0">
                      <a:pos x="328" y="84"/>
                    </a:cxn>
                    <a:cxn ang="0">
                      <a:pos x="354" y="89"/>
                    </a:cxn>
                    <a:cxn ang="0">
                      <a:pos x="389" y="130"/>
                    </a:cxn>
                    <a:cxn ang="0">
                      <a:pos x="383" y="170"/>
                    </a:cxn>
                    <a:cxn ang="0">
                      <a:pos x="403" y="185"/>
                    </a:cxn>
                    <a:cxn ang="0">
                      <a:pos x="454" y="175"/>
                    </a:cxn>
                    <a:cxn ang="0">
                      <a:pos x="467" y="191"/>
                    </a:cxn>
                    <a:cxn ang="0">
                      <a:pos x="513" y="191"/>
                    </a:cxn>
                    <a:cxn ang="0">
                      <a:pos x="575" y="220"/>
                    </a:cxn>
                    <a:cxn ang="0">
                      <a:pos x="549" y="310"/>
                    </a:cxn>
                    <a:cxn ang="0">
                      <a:pos x="532" y="374"/>
                    </a:cxn>
                    <a:cxn ang="0">
                      <a:pos x="522" y="405"/>
                    </a:cxn>
                    <a:cxn ang="0">
                      <a:pos x="485" y="449"/>
                    </a:cxn>
                    <a:cxn ang="0">
                      <a:pos x="429" y="474"/>
                    </a:cxn>
                    <a:cxn ang="0">
                      <a:pos x="412" y="524"/>
                    </a:cxn>
                    <a:cxn ang="0">
                      <a:pos x="388" y="559"/>
                    </a:cxn>
                    <a:cxn ang="0">
                      <a:pos x="311" y="614"/>
                    </a:cxn>
                    <a:cxn ang="0">
                      <a:pos x="297" y="619"/>
                    </a:cxn>
                    <a:cxn ang="0">
                      <a:pos x="308" y="654"/>
                    </a:cxn>
                    <a:cxn ang="0">
                      <a:pos x="244" y="677"/>
                    </a:cxn>
                    <a:cxn ang="0">
                      <a:pos x="240" y="707"/>
                    </a:cxn>
                    <a:cxn ang="0">
                      <a:pos x="205" y="711"/>
                    </a:cxn>
                    <a:cxn ang="0">
                      <a:pos x="225" y="730"/>
                    </a:cxn>
                    <a:cxn ang="0">
                      <a:pos x="214" y="739"/>
                    </a:cxn>
                    <a:cxn ang="0">
                      <a:pos x="178" y="787"/>
                    </a:cxn>
                    <a:cxn ang="0">
                      <a:pos x="176" y="846"/>
                    </a:cxn>
                    <a:cxn ang="0">
                      <a:pos x="161" y="884"/>
                    </a:cxn>
                    <a:cxn ang="0">
                      <a:pos x="200" y="935"/>
                    </a:cxn>
                    <a:cxn ang="0">
                      <a:pos x="169" y="945"/>
                    </a:cxn>
                    <a:cxn ang="0">
                      <a:pos x="127" y="921"/>
                    </a:cxn>
                    <a:cxn ang="0">
                      <a:pos x="92" y="903"/>
                    </a:cxn>
                    <a:cxn ang="0">
                      <a:pos x="93" y="889"/>
                    </a:cxn>
                    <a:cxn ang="0">
                      <a:pos x="84" y="857"/>
                    </a:cxn>
                    <a:cxn ang="0">
                      <a:pos x="82" y="791"/>
                    </a:cxn>
                    <a:cxn ang="0">
                      <a:pos x="86" y="782"/>
                    </a:cxn>
                    <a:cxn ang="0">
                      <a:pos x="112" y="718"/>
                    </a:cxn>
                    <a:cxn ang="0">
                      <a:pos x="95" y="708"/>
                    </a:cxn>
                    <a:cxn ang="0">
                      <a:pos x="102" y="680"/>
                    </a:cxn>
                    <a:cxn ang="0">
                      <a:pos x="114" y="626"/>
                    </a:cxn>
                    <a:cxn ang="0">
                      <a:pos x="124" y="562"/>
                    </a:cxn>
                    <a:cxn ang="0">
                      <a:pos x="136" y="494"/>
                    </a:cxn>
                    <a:cxn ang="0">
                      <a:pos x="143" y="434"/>
                    </a:cxn>
                    <a:cxn ang="0">
                      <a:pos x="104" y="370"/>
                    </a:cxn>
                    <a:cxn ang="0">
                      <a:pos x="62" y="330"/>
                    </a:cxn>
                    <a:cxn ang="0">
                      <a:pos x="28" y="261"/>
                    </a:cxn>
                    <a:cxn ang="0">
                      <a:pos x="11" y="242"/>
                    </a:cxn>
                    <a:cxn ang="0">
                      <a:pos x="18" y="191"/>
                    </a:cxn>
                    <a:cxn ang="0">
                      <a:pos x="14" y="148"/>
                    </a:cxn>
                    <a:cxn ang="0">
                      <a:pos x="47" y="106"/>
                    </a:cxn>
                  </a:cxnLst>
                  <a:rect l="0" t="0" r="r" b="b"/>
                  <a:pathLst>
                    <a:path w="586" h="945">
                      <a:moveTo>
                        <a:pt x="49" y="103"/>
                      </a:moveTo>
                      <a:cubicBezTo>
                        <a:pt x="49" y="102"/>
                        <a:pt x="49" y="101"/>
                        <a:pt x="49" y="100"/>
                      </a:cubicBezTo>
                      <a:cubicBezTo>
                        <a:pt x="49" y="97"/>
                        <a:pt x="46" y="94"/>
                        <a:pt x="46" y="91"/>
                      </a:cubicBezTo>
                      <a:cubicBezTo>
                        <a:pt x="46" y="85"/>
                        <a:pt x="48" y="84"/>
                        <a:pt x="48" y="79"/>
                      </a:cubicBezTo>
                      <a:cubicBezTo>
                        <a:pt x="48" y="70"/>
                        <a:pt x="40" y="71"/>
                        <a:pt x="40" y="63"/>
                      </a:cubicBezTo>
                      <a:cubicBezTo>
                        <a:pt x="40" y="57"/>
                        <a:pt x="49" y="55"/>
                        <a:pt x="51" y="51"/>
                      </a:cubicBezTo>
                      <a:cubicBezTo>
                        <a:pt x="55" y="52"/>
                        <a:pt x="53" y="52"/>
                        <a:pt x="57" y="51"/>
                      </a:cubicBezTo>
                      <a:cubicBezTo>
                        <a:pt x="57" y="50"/>
                        <a:pt x="57" y="49"/>
                        <a:pt x="57" y="48"/>
                      </a:cubicBezTo>
                      <a:cubicBezTo>
                        <a:pt x="57" y="48"/>
                        <a:pt x="58" y="46"/>
                        <a:pt x="59" y="46"/>
                      </a:cubicBezTo>
                      <a:cubicBezTo>
                        <a:pt x="59" y="42"/>
                        <a:pt x="64" y="40"/>
                        <a:pt x="66" y="39"/>
                      </a:cubicBezTo>
                      <a:cubicBezTo>
                        <a:pt x="69" y="37"/>
                        <a:pt x="69" y="31"/>
                        <a:pt x="70" y="28"/>
                      </a:cubicBezTo>
                      <a:cubicBezTo>
                        <a:pt x="72" y="21"/>
                        <a:pt x="76" y="19"/>
                        <a:pt x="82" y="18"/>
                      </a:cubicBezTo>
                      <a:cubicBezTo>
                        <a:pt x="93" y="14"/>
                        <a:pt x="100" y="12"/>
                        <a:pt x="111" y="9"/>
                      </a:cubicBezTo>
                      <a:cubicBezTo>
                        <a:pt x="117" y="7"/>
                        <a:pt x="118" y="0"/>
                        <a:pt x="124" y="0"/>
                      </a:cubicBezTo>
                      <a:cubicBezTo>
                        <a:pt x="126" y="0"/>
                        <a:pt x="128" y="5"/>
                        <a:pt x="128" y="6"/>
                      </a:cubicBezTo>
                      <a:cubicBezTo>
                        <a:pt x="128" y="9"/>
                        <a:pt x="125" y="11"/>
                        <a:pt x="123" y="11"/>
                      </a:cubicBezTo>
                      <a:cubicBezTo>
                        <a:pt x="122" y="18"/>
                        <a:pt x="119" y="25"/>
                        <a:pt x="119" y="29"/>
                      </a:cubicBezTo>
                      <a:cubicBezTo>
                        <a:pt x="119" y="34"/>
                        <a:pt x="122" y="42"/>
                        <a:pt x="126" y="42"/>
                      </a:cubicBezTo>
                      <a:cubicBezTo>
                        <a:pt x="128" y="42"/>
                        <a:pt x="131" y="37"/>
                        <a:pt x="131" y="35"/>
                      </a:cubicBezTo>
                      <a:cubicBezTo>
                        <a:pt x="131" y="30"/>
                        <a:pt x="125" y="27"/>
                        <a:pt x="125" y="21"/>
                      </a:cubicBezTo>
                      <a:cubicBezTo>
                        <a:pt x="125" y="15"/>
                        <a:pt x="132" y="16"/>
                        <a:pt x="136" y="13"/>
                      </a:cubicBezTo>
                      <a:cubicBezTo>
                        <a:pt x="147" y="13"/>
                        <a:pt x="147" y="13"/>
                        <a:pt x="147" y="13"/>
                      </a:cubicBezTo>
                      <a:cubicBezTo>
                        <a:pt x="145" y="8"/>
                        <a:pt x="139" y="10"/>
                        <a:pt x="139" y="5"/>
                      </a:cubicBezTo>
                      <a:cubicBezTo>
                        <a:pt x="146" y="5"/>
                        <a:pt x="146" y="5"/>
                        <a:pt x="146" y="5"/>
                      </a:cubicBezTo>
                      <a:cubicBezTo>
                        <a:pt x="148" y="12"/>
                        <a:pt x="158" y="14"/>
                        <a:pt x="165" y="16"/>
                      </a:cubicBezTo>
                      <a:cubicBezTo>
                        <a:pt x="165" y="20"/>
                        <a:pt x="167" y="23"/>
                        <a:pt x="170" y="24"/>
                      </a:cubicBezTo>
                      <a:cubicBezTo>
                        <a:pt x="177" y="24"/>
                        <a:pt x="190" y="24"/>
                        <a:pt x="194" y="24"/>
                      </a:cubicBezTo>
                      <a:cubicBezTo>
                        <a:pt x="194" y="28"/>
                        <a:pt x="199" y="29"/>
                        <a:pt x="203" y="29"/>
                      </a:cubicBezTo>
                      <a:cubicBezTo>
                        <a:pt x="209" y="28"/>
                        <a:pt x="214" y="28"/>
                        <a:pt x="216" y="22"/>
                      </a:cubicBezTo>
                      <a:cubicBezTo>
                        <a:pt x="217" y="21"/>
                        <a:pt x="226" y="21"/>
                        <a:pt x="227" y="20"/>
                      </a:cubicBezTo>
                      <a:cubicBezTo>
                        <a:pt x="232" y="20"/>
                        <a:pt x="240" y="21"/>
                        <a:pt x="240" y="21"/>
                      </a:cubicBezTo>
                      <a:cubicBezTo>
                        <a:pt x="238" y="23"/>
                        <a:pt x="234" y="23"/>
                        <a:pt x="233" y="22"/>
                      </a:cubicBezTo>
                      <a:cubicBezTo>
                        <a:pt x="233" y="26"/>
                        <a:pt x="233" y="26"/>
                        <a:pt x="233" y="26"/>
                      </a:cubicBezTo>
                      <a:cubicBezTo>
                        <a:pt x="236" y="32"/>
                        <a:pt x="245" y="33"/>
                        <a:pt x="252" y="36"/>
                      </a:cubicBezTo>
                      <a:cubicBezTo>
                        <a:pt x="258" y="37"/>
                        <a:pt x="256" y="44"/>
                        <a:pt x="258" y="50"/>
                      </a:cubicBezTo>
                      <a:cubicBezTo>
                        <a:pt x="270" y="50"/>
                        <a:pt x="270" y="50"/>
                        <a:pt x="270" y="50"/>
                      </a:cubicBezTo>
                      <a:cubicBezTo>
                        <a:pt x="279" y="58"/>
                        <a:pt x="283" y="57"/>
                        <a:pt x="288" y="68"/>
                      </a:cubicBezTo>
                      <a:cubicBezTo>
                        <a:pt x="289" y="70"/>
                        <a:pt x="293" y="70"/>
                        <a:pt x="295" y="70"/>
                      </a:cubicBezTo>
                      <a:cubicBezTo>
                        <a:pt x="298" y="83"/>
                        <a:pt x="316" y="81"/>
                        <a:pt x="328" y="84"/>
                      </a:cubicBezTo>
                      <a:cubicBezTo>
                        <a:pt x="340" y="84"/>
                        <a:pt x="340" y="84"/>
                        <a:pt x="340" y="84"/>
                      </a:cubicBezTo>
                      <a:cubicBezTo>
                        <a:pt x="343" y="85"/>
                        <a:pt x="350" y="89"/>
                        <a:pt x="354" y="89"/>
                      </a:cubicBezTo>
                      <a:cubicBezTo>
                        <a:pt x="354" y="89"/>
                        <a:pt x="354" y="89"/>
                        <a:pt x="354" y="89"/>
                      </a:cubicBezTo>
                      <a:cubicBezTo>
                        <a:pt x="355" y="89"/>
                        <a:pt x="356" y="89"/>
                        <a:pt x="357" y="89"/>
                      </a:cubicBezTo>
                      <a:cubicBezTo>
                        <a:pt x="364" y="89"/>
                        <a:pt x="373" y="104"/>
                        <a:pt x="381" y="106"/>
                      </a:cubicBezTo>
                      <a:cubicBezTo>
                        <a:pt x="381" y="111"/>
                        <a:pt x="386" y="125"/>
                        <a:pt x="389" y="130"/>
                      </a:cubicBezTo>
                      <a:cubicBezTo>
                        <a:pt x="391" y="134"/>
                        <a:pt x="397" y="134"/>
                        <a:pt x="397" y="139"/>
                      </a:cubicBezTo>
                      <a:cubicBezTo>
                        <a:pt x="390" y="148"/>
                        <a:pt x="377" y="152"/>
                        <a:pt x="377" y="165"/>
                      </a:cubicBezTo>
                      <a:cubicBezTo>
                        <a:pt x="377" y="170"/>
                        <a:pt x="381" y="169"/>
                        <a:pt x="383" y="170"/>
                      </a:cubicBezTo>
                      <a:cubicBezTo>
                        <a:pt x="387" y="172"/>
                        <a:pt x="390" y="176"/>
                        <a:pt x="390" y="180"/>
                      </a:cubicBezTo>
                      <a:cubicBezTo>
                        <a:pt x="401" y="180"/>
                        <a:pt x="401" y="180"/>
                        <a:pt x="401" y="180"/>
                      </a:cubicBezTo>
                      <a:cubicBezTo>
                        <a:pt x="401" y="182"/>
                        <a:pt x="402" y="185"/>
                        <a:pt x="403" y="185"/>
                      </a:cubicBezTo>
                      <a:cubicBezTo>
                        <a:pt x="405" y="185"/>
                        <a:pt x="407" y="182"/>
                        <a:pt x="408" y="180"/>
                      </a:cubicBezTo>
                      <a:cubicBezTo>
                        <a:pt x="413" y="173"/>
                        <a:pt x="418" y="164"/>
                        <a:pt x="425" y="164"/>
                      </a:cubicBezTo>
                      <a:cubicBezTo>
                        <a:pt x="433" y="164"/>
                        <a:pt x="449" y="172"/>
                        <a:pt x="454" y="175"/>
                      </a:cubicBezTo>
                      <a:cubicBezTo>
                        <a:pt x="458" y="178"/>
                        <a:pt x="462" y="177"/>
                        <a:pt x="463" y="180"/>
                      </a:cubicBezTo>
                      <a:cubicBezTo>
                        <a:pt x="464" y="184"/>
                        <a:pt x="464" y="187"/>
                        <a:pt x="464" y="191"/>
                      </a:cubicBezTo>
                      <a:cubicBezTo>
                        <a:pt x="467" y="191"/>
                        <a:pt x="467" y="191"/>
                        <a:pt x="467" y="191"/>
                      </a:cubicBezTo>
                      <a:cubicBezTo>
                        <a:pt x="471" y="190"/>
                        <a:pt x="472" y="186"/>
                        <a:pt x="476" y="186"/>
                      </a:cubicBezTo>
                      <a:cubicBezTo>
                        <a:pt x="486" y="186"/>
                        <a:pt x="487" y="194"/>
                        <a:pt x="496" y="194"/>
                      </a:cubicBezTo>
                      <a:cubicBezTo>
                        <a:pt x="513" y="191"/>
                        <a:pt x="513" y="191"/>
                        <a:pt x="513" y="191"/>
                      </a:cubicBezTo>
                      <a:cubicBezTo>
                        <a:pt x="521" y="193"/>
                        <a:pt x="529" y="196"/>
                        <a:pt x="534" y="198"/>
                      </a:cubicBezTo>
                      <a:cubicBezTo>
                        <a:pt x="538" y="205"/>
                        <a:pt x="551" y="217"/>
                        <a:pt x="558" y="220"/>
                      </a:cubicBezTo>
                      <a:cubicBezTo>
                        <a:pt x="565" y="221"/>
                        <a:pt x="569" y="219"/>
                        <a:pt x="575" y="220"/>
                      </a:cubicBezTo>
                      <a:cubicBezTo>
                        <a:pt x="584" y="223"/>
                        <a:pt x="586" y="232"/>
                        <a:pt x="586" y="242"/>
                      </a:cubicBezTo>
                      <a:cubicBezTo>
                        <a:pt x="586" y="274"/>
                        <a:pt x="568" y="283"/>
                        <a:pt x="556" y="301"/>
                      </a:cubicBezTo>
                      <a:cubicBezTo>
                        <a:pt x="553" y="305"/>
                        <a:pt x="551" y="306"/>
                        <a:pt x="549" y="310"/>
                      </a:cubicBezTo>
                      <a:cubicBezTo>
                        <a:pt x="544" y="317"/>
                        <a:pt x="540" y="317"/>
                        <a:pt x="535" y="322"/>
                      </a:cubicBezTo>
                      <a:cubicBezTo>
                        <a:pt x="529" y="328"/>
                        <a:pt x="535" y="343"/>
                        <a:pt x="535" y="353"/>
                      </a:cubicBezTo>
                      <a:cubicBezTo>
                        <a:pt x="535" y="361"/>
                        <a:pt x="532" y="369"/>
                        <a:pt x="532" y="374"/>
                      </a:cubicBezTo>
                      <a:cubicBezTo>
                        <a:pt x="532" y="377"/>
                        <a:pt x="530" y="378"/>
                        <a:pt x="530" y="380"/>
                      </a:cubicBezTo>
                      <a:cubicBezTo>
                        <a:pt x="528" y="382"/>
                        <a:pt x="524" y="386"/>
                        <a:pt x="524" y="390"/>
                      </a:cubicBezTo>
                      <a:cubicBezTo>
                        <a:pt x="524" y="394"/>
                        <a:pt x="523" y="403"/>
                        <a:pt x="522" y="405"/>
                      </a:cubicBezTo>
                      <a:cubicBezTo>
                        <a:pt x="515" y="415"/>
                        <a:pt x="513" y="419"/>
                        <a:pt x="506" y="428"/>
                      </a:cubicBezTo>
                      <a:cubicBezTo>
                        <a:pt x="505" y="431"/>
                        <a:pt x="505" y="436"/>
                        <a:pt x="504" y="438"/>
                      </a:cubicBezTo>
                      <a:cubicBezTo>
                        <a:pt x="502" y="443"/>
                        <a:pt x="492" y="449"/>
                        <a:pt x="485" y="449"/>
                      </a:cubicBezTo>
                      <a:cubicBezTo>
                        <a:pt x="476" y="449"/>
                        <a:pt x="470" y="449"/>
                        <a:pt x="463" y="452"/>
                      </a:cubicBezTo>
                      <a:cubicBezTo>
                        <a:pt x="461" y="453"/>
                        <a:pt x="460" y="455"/>
                        <a:pt x="459" y="457"/>
                      </a:cubicBezTo>
                      <a:cubicBezTo>
                        <a:pt x="448" y="467"/>
                        <a:pt x="437" y="461"/>
                        <a:pt x="429" y="474"/>
                      </a:cubicBezTo>
                      <a:cubicBezTo>
                        <a:pt x="426" y="479"/>
                        <a:pt x="420" y="479"/>
                        <a:pt x="416" y="483"/>
                      </a:cubicBezTo>
                      <a:cubicBezTo>
                        <a:pt x="411" y="489"/>
                        <a:pt x="412" y="495"/>
                        <a:pt x="412" y="503"/>
                      </a:cubicBezTo>
                      <a:cubicBezTo>
                        <a:pt x="412" y="524"/>
                        <a:pt x="412" y="524"/>
                        <a:pt x="412" y="524"/>
                      </a:cubicBezTo>
                      <a:cubicBezTo>
                        <a:pt x="403" y="528"/>
                        <a:pt x="398" y="536"/>
                        <a:pt x="394" y="545"/>
                      </a:cubicBezTo>
                      <a:cubicBezTo>
                        <a:pt x="394" y="545"/>
                        <a:pt x="394" y="545"/>
                        <a:pt x="394" y="545"/>
                      </a:cubicBezTo>
                      <a:cubicBezTo>
                        <a:pt x="391" y="550"/>
                        <a:pt x="391" y="553"/>
                        <a:pt x="388" y="559"/>
                      </a:cubicBezTo>
                      <a:cubicBezTo>
                        <a:pt x="380" y="571"/>
                        <a:pt x="371" y="572"/>
                        <a:pt x="364" y="584"/>
                      </a:cubicBezTo>
                      <a:cubicBezTo>
                        <a:pt x="355" y="597"/>
                        <a:pt x="351" y="619"/>
                        <a:pt x="331" y="619"/>
                      </a:cubicBezTo>
                      <a:cubicBezTo>
                        <a:pt x="324" y="619"/>
                        <a:pt x="314" y="614"/>
                        <a:pt x="311" y="614"/>
                      </a:cubicBezTo>
                      <a:cubicBezTo>
                        <a:pt x="305" y="614"/>
                        <a:pt x="299" y="609"/>
                        <a:pt x="293" y="609"/>
                      </a:cubicBezTo>
                      <a:cubicBezTo>
                        <a:pt x="291" y="609"/>
                        <a:pt x="289" y="610"/>
                        <a:pt x="289" y="611"/>
                      </a:cubicBezTo>
                      <a:cubicBezTo>
                        <a:pt x="289" y="615"/>
                        <a:pt x="296" y="617"/>
                        <a:pt x="297" y="619"/>
                      </a:cubicBezTo>
                      <a:cubicBezTo>
                        <a:pt x="300" y="622"/>
                        <a:pt x="300" y="627"/>
                        <a:pt x="302" y="632"/>
                      </a:cubicBezTo>
                      <a:cubicBezTo>
                        <a:pt x="304" y="637"/>
                        <a:pt x="311" y="637"/>
                        <a:pt x="311" y="642"/>
                      </a:cubicBezTo>
                      <a:cubicBezTo>
                        <a:pt x="311" y="647"/>
                        <a:pt x="311" y="650"/>
                        <a:pt x="308" y="654"/>
                      </a:cubicBezTo>
                      <a:cubicBezTo>
                        <a:pt x="304" y="660"/>
                        <a:pt x="301" y="663"/>
                        <a:pt x="297" y="667"/>
                      </a:cubicBezTo>
                      <a:cubicBezTo>
                        <a:pt x="289" y="675"/>
                        <a:pt x="280" y="673"/>
                        <a:pt x="270" y="676"/>
                      </a:cubicBezTo>
                      <a:cubicBezTo>
                        <a:pt x="263" y="678"/>
                        <a:pt x="248" y="673"/>
                        <a:pt x="244" y="677"/>
                      </a:cubicBezTo>
                      <a:cubicBezTo>
                        <a:pt x="238" y="683"/>
                        <a:pt x="243" y="696"/>
                        <a:pt x="240" y="703"/>
                      </a:cubicBezTo>
                      <a:cubicBezTo>
                        <a:pt x="240" y="702"/>
                        <a:pt x="240" y="702"/>
                        <a:pt x="240" y="702"/>
                      </a:cubicBezTo>
                      <a:cubicBezTo>
                        <a:pt x="240" y="703"/>
                        <a:pt x="240" y="706"/>
                        <a:pt x="240" y="707"/>
                      </a:cubicBezTo>
                      <a:cubicBezTo>
                        <a:pt x="240" y="709"/>
                        <a:pt x="233" y="712"/>
                        <a:pt x="229" y="712"/>
                      </a:cubicBezTo>
                      <a:cubicBezTo>
                        <a:pt x="220" y="712"/>
                        <a:pt x="218" y="706"/>
                        <a:pt x="210" y="706"/>
                      </a:cubicBezTo>
                      <a:cubicBezTo>
                        <a:pt x="207" y="706"/>
                        <a:pt x="205" y="709"/>
                        <a:pt x="205" y="711"/>
                      </a:cubicBezTo>
                      <a:cubicBezTo>
                        <a:pt x="205" y="717"/>
                        <a:pt x="211" y="729"/>
                        <a:pt x="214" y="729"/>
                      </a:cubicBezTo>
                      <a:cubicBezTo>
                        <a:pt x="217" y="729"/>
                        <a:pt x="219" y="726"/>
                        <a:pt x="221" y="726"/>
                      </a:cubicBezTo>
                      <a:cubicBezTo>
                        <a:pt x="222" y="728"/>
                        <a:pt x="225" y="728"/>
                        <a:pt x="225" y="730"/>
                      </a:cubicBezTo>
                      <a:cubicBezTo>
                        <a:pt x="225" y="733"/>
                        <a:pt x="221" y="736"/>
                        <a:pt x="220" y="736"/>
                      </a:cubicBezTo>
                      <a:cubicBezTo>
                        <a:pt x="215" y="736"/>
                        <a:pt x="213" y="732"/>
                        <a:pt x="209" y="732"/>
                      </a:cubicBezTo>
                      <a:cubicBezTo>
                        <a:pt x="209" y="737"/>
                        <a:pt x="211" y="738"/>
                        <a:pt x="214" y="739"/>
                      </a:cubicBezTo>
                      <a:cubicBezTo>
                        <a:pt x="206" y="747"/>
                        <a:pt x="206" y="755"/>
                        <a:pt x="203" y="766"/>
                      </a:cubicBezTo>
                      <a:cubicBezTo>
                        <a:pt x="202" y="770"/>
                        <a:pt x="194" y="771"/>
                        <a:pt x="191" y="771"/>
                      </a:cubicBezTo>
                      <a:cubicBezTo>
                        <a:pt x="184" y="773"/>
                        <a:pt x="178" y="779"/>
                        <a:pt x="178" y="787"/>
                      </a:cubicBezTo>
                      <a:cubicBezTo>
                        <a:pt x="178" y="804"/>
                        <a:pt x="198" y="798"/>
                        <a:pt x="198" y="811"/>
                      </a:cubicBezTo>
                      <a:cubicBezTo>
                        <a:pt x="198" y="824"/>
                        <a:pt x="187" y="825"/>
                        <a:pt x="181" y="831"/>
                      </a:cubicBezTo>
                      <a:cubicBezTo>
                        <a:pt x="177" y="835"/>
                        <a:pt x="178" y="841"/>
                        <a:pt x="176" y="846"/>
                      </a:cubicBezTo>
                      <a:cubicBezTo>
                        <a:pt x="173" y="852"/>
                        <a:pt x="166" y="850"/>
                        <a:pt x="162" y="854"/>
                      </a:cubicBezTo>
                      <a:cubicBezTo>
                        <a:pt x="156" y="859"/>
                        <a:pt x="154" y="865"/>
                        <a:pt x="154" y="874"/>
                      </a:cubicBezTo>
                      <a:cubicBezTo>
                        <a:pt x="154" y="878"/>
                        <a:pt x="158" y="883"/>
                        <a:pt x="161" y="884"/>
                      </a:cubicBezTo>
                      <a:cubicBezTo>
                        <a:pt x="169" y="888"/>
                        <a:pt x="168" y="908"/>
                        <a:pt x="174" y="914"/>
                      </a:cubicBezTo>
                      <a:cubicBezTo>
                        <a:pt x="184" y="924"/>
                        <a:pt x="196" y="928"/>
                        <a:pt x="207" y="934"/>
                      </a:cubicBezTo>
                      <a:cubicBezTo>
                        <a:pt x="206" y="936"/>
                        <a:pt x="203" y="935"/>
                        <a:pt x="200" y="935"/>
                      </a:cubicBezTo>
                      <a:cubicBezTo>
                        <a:pt x="194" y="935"/>
                        <a:pt x="183" y="943"/>
                        <a:pt x="179" y="943"/>
                      </a:cubicBezTo>
                      <a:cubicBezTo>
                        <a:pt x="176" y="943"/>
                        <a:pt x="176" y="943"/>
                        <a:pt x="174" y="943"/>
                      </a:cubicBezTo>
                      <a:cubicBezTo>
                        <a:pt x="173" y="943"/>
                        <a:pt x="171" y="945"/>
                        <a:pt x="169" y="945"/>
                      </a:cubicBezTo>
                      <a:cubicBezTo>
                        <a:pt x="165" y="945"/>
                        <a:pt x="162" y="945"/>
                        <a:pt x="157" y="945"/>
                      </a:cubicBezTo>
                      <a:cubicBezTo>
                        <a:pt x="147" y="945"/>
                        <a:pt x="151" y="933"/>
                        <a:pt x="143" y="931"/>
                      </a:cubicBezTo>
                      <a:cubicBezTo>
                        <a:pt x="137" y="929"/>
                        <a:pt x="127" y="929"/>
                        <a:pt x="127" y="921"/>
                      </a:cubicBezTo>
                      <a:cubicBezTo>
                        <a:pt x="124" y="921"/>
                        <a:pt x="122" y="921"/>
                        <a:pt x="119" y="921"/>
                      </a:cubicBezTo>
                      <a:cubicBezTo>
                        <a:pt x="115" y="921"/>
                        <a:pt x="114" y="917"/>
                        <a:pt x="114" y="915"/>
                      </a:cubicBezTo>
                      <a:cubicBezTo>
                        <a:pt x="102" y="915"/>
                        <a:pt x="98" y="909"/>
                        <a:pt x="92" y="903"/>
                      </a:cubicBezTo>
                      <a:cubicBezTo>
                        <a:pt x="91" y="902"/>
                        <a:pt x="88" y="900"/>
                        <a:pt x="88" y="899"/>
                      </a:cubicBezTo>
                      <a:cubicBezTo>
                        <a:pt x="88" y="895"/>
                        <a:pt x="96" y="895"/>
                        <a:pt x="97" y="891"/>
                      </a:cubicBezTo>
                      <a:cubicBezTo>
                        <a:pt x="95" y="891"/>
                        <a:pt x="94" y="890"/>
                        <a:pt x="93" y="889"/>
                      </a:cubicBezTo>
                      <a:cubicBezTo>
                        <a:pt x="94" y="887"/>
                        <a:pt x="96" y="884"/>
                        <a:pt x="96" y="882"/>
                      </a:cubicBezTo>
                      <a:cubicBezTo>
                        <a:pt x="96" y="871"/>
                        <a:pt x="84" y="873"/>
                        <a:pt x="84" y="863"/>
                      </a:cubicBezTo>
                      <a:cubicBezTo>
                        <a:pt x="84" y="860"/>
                        <a:pt x="84" y="859"/>
                        <a:pt x="84" y="857"/>
                      </a:cubicBezTo>
                      <a:cubicBezTo>
                        <a:pt x="84" y="848"/>
                        <a:pt x="78" y="832"/>
                        <a:pt x="78" y="825"/>
                      </a:cubicBezTo>
                      <a:cubicBezTo>
                        <a:pt x="78" y="817"/>
                        <a:pt x="88" y="814"/>
                        <a:pt x="88" y="807"/>
                      </a:cubicBezTo>
                      <a:cubicBezTo>
                        <a:pt x="88" y="803"/>
                        <a:pt x="83" y="796"/>
                        <a:pt x="82" y="791"/>
                      </a:cubicBezTo>
                      <a:cubicBezTo>
                        <a:pt x="82" y="787"/>
                        <a:pt x="82" y="787"/>
                        <a:pt x="82" y="787"/>
                      </a:cubicBezTo>
                      <a:cubicBezTo>
                        <a:pt x="82" y="787"/>
                        <a:pt x="82" y="787"/>
                        <a:pt x="82" y="787"/>
                      </a:cubicBezTo>
                      <a:cubicBezTo>
                        <a:pt x="82" y="784"/>
                        <a:pt x="84" y="782"/>
                        <a:pt x="86" y="782"/>
                      </a:cubicBezTo>
                      <a:cubicBezTo>
                        <a:pt x="94" y="782"/>
                        <a:pt x="91" y="790"/>
                        <a:pt x="98" y="790"/>
                      </a:cubicBezTo>
                      <a:cubicBezTo>
                        <a:pt x="112" y="725"/>
                        <a:pt x="112" y="725"/>
                        <a:pt x="112" y="725"/>
                      </a:cubicBezTo>
                      <a:cubicBezTo>
                        <a:pt x="112" y="718"/>
                        <a:pt x="112" y="718"/>
                        <a:pt x="112" y="718"/>
                      </a:cubicBezTo>
                      <a:cubicBezTo>
                        <a:pt x="111" y="718"/>
                        <a:pt x="109" y="717"/>
                        <a:pt x="108" y="718"/>
                      </a:cubicBezTo>
                      <a:cubicBezTo>
                        <a:pt x="105" y="719"/>
                        <a:pt x="105" y="723"/>
                        <a:pt x="102" y="723"/>
                      </a:cubicBezTo>
                      <a:cubicBezTo>
                        <a:pt x="98" y="723"/>
                        <a:pt x="95" y="713"/>
                        <a:pt x="95" y="708"/>
                      </a:cubicBezTo>
                      <a:cubicBezTo>
                        <a:pt x="95" y="699"/>
                        <a:pt x="98" y="696"/>
                        <a:pt x="100" y="688"/>
                      </a:cubicBezTo>
                      <a:cubicBezTo>
                        <a:pt x="103" y="688"/>
                        <a:pt x="104" y="687"/>
                        <a:pt x="104" y="685"/>
                      </a:cubicBezTo>
                      <a:cubicBezTo>
                        <a:pt x="104" y="683"/>
                        <a:pt x="102" y="680"/>
                        <a:pt x="102" y="680"/>
                      </a:cubicBezTo>
                      <a:cubicBezTo>
                        <a:pt x="100" y="680"/>
                        <a:pt x="99" y="668"/>
                        <a:pt x="99" y="665"/>
                      </a:cubicBezTo>
                      <a:cubicBezTo>
                        <a:pt x="99" y="655"/>
                        <a:pt x="106" y="645"/>
                        <a:pt x="109" y="639"/>
                      </a:cubicBezTo>
                      <a:cubicBezTo>
                        <a:pt x="111" y="635"/>
                        <a:pt x="112" y="629"/>
                        <a:pt x="114" y="626"/>
                      </a:cubicBezTo>
                      <a:cubicBezTo>
                        <a:pt x="116" y="624"/>
                        <a:pt x="118" y="625"/>
                        <a:pt x="118" y="623"/>
                      </a:cubicBezTo>
                      <a:cubicBezTo>
                        <a:pt x="121" y="613"/>
                        <a:pt x="121" y="605"/>
                        <a:pt x="124" y="595"/>
                      </a:cubicBezTo>
                      <a:cubicBezTo>
                        <a:pt x="124" y="562"/>
                        <a:pt x="124" y="562"/>
                        <a:pt x="124" y="562"/>
                      </a:cubicBezTo>
                      <a:cubicBezTo>
                        <a:pt x="121" y="554"/>
                        <a:pt x="126" y="548"/>
                        <a:pt x="126" y="541"/>
                      </a:cubicBezTo>
                      <a:cubicBezTo>
                        <a:pt x="126" y="524"/>
                        <a:pt x="136" y="513"/>
                        <a:pt x="136" y="498"/>
                      </a:cubicBezTo>
                      <a:cubicBezTo>
                        <a:pt x="136" y="497"/>
                        <a:pt x="136" y="495"/>
                        <a:pt x="136" y="494"/>
                      </a:cubicBezTo>
                      <a:cubicBezTo>
                        <a:pt x="136" y="491"/>
                        <a:pt x="138" y="483"/>
                        <a:pt x="139" y="478"/>
                      </a:cubicBezTo>
                      <a:cubicBezTo>
                        <a:pt x="139" y="465"/>
                        <a:pt x="139" y="465"/>
                        <a:pt x="139" y="459"/>
                      </a:cubicBezTo>
                      <a:cubicBezTo>
                        <a:pt x="139" y="453"/>
                        <a:pt x="143" y="441"/>
                        <a:pt x="143" y="434"/>
                      </a:cubicBezTo>
                      <a:cubicBezTo>
                        <a:pt x="143" y="429"/>
                        <a:pt x="141" y="403"/>
                        <a:pt x="140" y="399"/>
                      </a:cubicBezTo>
                      <a:cubicBezTo>
                        <a:pt x="136" y="388"/>
                        <a:pt x="128" y="381"/>
                        <a:pt x="121" y="377"/>
                      </a:cubicBezTo>
                      <a:cubicBezTo>
                        <a:pt x="114" y="374"/>
                        <a:pt x="109" y="375"/>
                        <a:pt x="104" y="370"/>
                      </a:cubicBezTo>
                      <a:cubicBezTo>
                        <a:pt x="99" y="365"/>
                        <a:pt x="96" y="363"/>
                        <a:pt x="90" y="362"/>
                      </a:cubicBezTo>
                      <a:cubicBezTo>
                        <a:pt x="78" y="358"/>
                        <a:pt x="72" y="351"/>
                        <a:pt x="64" y="343"/>
                      </a:cubicBezTo>
                      <a:cubicBezTo>
                        <a:pt x="60" y="340"/>
                        <a:pt x="62" y="335"/>
                        <a:pt x="62" y="330"/>
                      </a:cubicBezTo>
                      <a:cubicBezTo>
                        <a:pt x="62" y="323"/>
                        <a:pt x="55" y="319"/>
                        <a:pt x="53" y="313"/>
                      </a:cubicBezTo>
                      <a:cubicBezTo>
                        <a:pt x="50" y="302"/>
                        <a:pt x="41" y="294"/>
                        <a:pt x="38" y="285"/>
                      </a:cubicBezTo>
                      <a:cubicBezTo>
                        <a:pt x="35" y="275"/>
                        <a:pt x="32" y="269"/>
                        <a:pt x="28" y="261"/>
                      </a:cubicBezTo>
                      <a:cubicBezTo>
                        <a:pt x="27" y="258"/>
                        <a:pt x="24" y="259"/>
                        <a:pt x="23" y="257"/>
                      </a:cubicBezTo>
                      <a:cubicBezTo>
                        <a:pt x="20" y="254"/>
                        <a:pt x="19" y="248"/>
                        <a:pt x="17" y="245"/>
                      </a:cubicBezTo>
                      <a:cubicBezTo>
                        <a:pt x="16" y="242"/>
                        <a:pt x="12" y="243"/>
                        <a:pt x="11" y="242"/>
                      </a:cubicBezTo>
                      <a:cubicBezTo>
                        <a:pt x="6" y="237"/>
                        <a:pt x="0" y="228"/>
                        <a:pt x="0" y="220"/>
                      </a:cubicBezTo>
                      <a:cubicBezTo>
                        <a:pt x="0" y="215"/>
                        <a:pt x="3" y="209"/>
                        <a:pt x="5" y="207"/>
                      </a:cubicBezTo>
                      <a:cubicBezTo>
                        <a:pt x="8" y="200"/>
                        <a:pt x="16" y="198"/>
                        <a:pt x="18" y="191"/>
                      </a:cubicBezTo>
                      <a:cubicBezTo>
                        <a:pt x="14" y="189"/>
                        <a:pt x="15" y="191"/>
                        <a:pt x="12" y="191"/>
                      </a:cubicBezTo>
                      <a:cubicBezTo>
                        <a:pt x="5" y="191"/>
                        <a:pt x="5" y="182"/>
                        <a:pt x="5" y="176"/>
                      </a:cubicBezTo>
                      <a:cubicBezTo>
                        <a:pt x="5" y="166"/>
                        <a:pt x="16" y="168"/>
                        <a:pt x="14" y="148"/>
                      </a:cubicBezTo>
                      <a:cubicBezTo>
                        <a:pt x="26" y="148"/>
                        <a:pt x="29" y="136"/>
                        <a:pt x="32" y="129"/>
                      </a:cubicBezTo>
                      <a:cubicBezTo>
                        <a:pt x="37" y="119"/>
                        <a:pt x="49" y="123"/>
                        <a:pt x="51" y="111"/>
                      </a:cubicBezTo>
                      <a:cubicBezTo>
                        <a:pt x="49" y="110"/>
                        <a:pt x="47" y="107"/>
                        <a:pt x="47" y="106"/>
                      </a:cubicBezTo>
                      <a:cubicBezTo>
                        <a:pt x="49" y="103"/>
                        <a:pt x="49" y="103"/>
                        <a:pt x="49" y="103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scene3d>
                  <a:camera prst="orthographicFront"/>
                  <a:lightRig rig="threePt" dir="t"/>
                </a:scene3d>
                <a:sp3d extrusionH="50800">
                  <a:bevelT w="6350"/>
                </a:sp3d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</p:grpSp>
          <p:sp>
            <p:nvSpPr>
              <p:cNvPr id="201" name="Freeform 21"/>
              <p:cNvSpPr>
                <a:spLocks/>
              </p:cNvSpPr>
              <p:nvPr/>
            </p:nvSpPr>
            <p:spPr bwMode="auto">
              <a:xfrm>
                <a:off x="3070766" y="3340067"/>
                <a:ext cx="15592" cy="17541"/>
              </a:xfrm>
              <a:custGeom>
                <a:avLst/>
                <a:gdLst/>
                <a:ahLst/>
                <a:cxnLst>
                  <a:cxn ang="0">
                    <a:pos x="9" y="4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0" y="9"/>
                  </a:cxn>
                  <a:cxn ang="0">
                    <a:pos x="4" y="9"/>
                  </a:cxn>
                  <a:cxn ang="0">
                    <a:pos x="9" y="4"/>
                  </a:cxn>
                </a:cxnLst>
                <a:rect l="0" t="0" r="r" b="b"/>
                <a:pathLst>
                  <a:path w="9" h="11">
                    <a:moveTo>
                      <a:pt x="9" y="4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8" y="0"/>
                      <a:pt x="6" y="0"/>
                      <a:pt x="5" y="0"/>
                    </a:cubicBezTo>
                    <a:cubicBezTo>
                      <a:pt x="2" y="0"/>
                      <a:pt x="0" y="5"/>
                      <a:pt x="0" y="9"/>
                    </a:cubicBezTo>
                    <a:cubicBezTo>
                      <a:pt x="0" y="11"/>
                      <a:pt x="2" y="9"/>
                      <a:pt x="4" y="9"/>
                    </a:cubicBezTo>
                    <a:cubicBezTo>
                      <a:pt x="6" y="9"/>
                      <a:pt x="8" y="5"/>
                      <a:pt x="9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02" name="Freeform 40"/>
              <p:cNvSpPr>
                <a:spLocks/>
              </p:cNvSpPr>
              <p:nvPr/>
            </p:nvSpPr>
            <p:spPr bwMode="auto">
              <a:xfrm>
                <a:off x="2595208" y="3075011"/>
                <a:ext cx="214391" cy="74060"/>
              </a:xfrm>
              <a:custGeom>
                <a:avLst/>
                <a:gdLst/>
                <a:ahLst/>
                <a:cxnLst>
                  <a:cxn ang="0">
                    <a:pos x="131" y="40"/>
                  </a:cxn>
                  <a:cxn ang="0">
                    <a:pos x="114" y="45"/>
                  </a:cxn>
                  <a:cxn ang="0">
                    <a:pos x="88" y="42"/>
                  </a:cxn>
                  <a:cxn ang="0">
                    <a:pos x="88" y="39"/>
                  </a:cxn>
                  <a:cxn ang="0">
                    <a:pos x="93" y="35"/>
                  </a:cxn>
                  <a:cxn ang="0">
                    <a:pos x="78" y="26"/>
                  </a:cxn>
                  <a:cxn ang="0">
                    <a:pos x="73" y="22"/>
                  </a:cxn>
                  <a:cxn ang="0">
                    <a:pos x="64" y="22"/>
                  </a:cxn>
                  <a:cxn ang="0">
                    <a:pos x="48" y="15"/>
                  </a:cxn>
                  <a:cxn ang="0">
                    <a:pos x="35" y="15"/>
                  </a:cxn>
                  <a:cxn ang="0">
                    <a:pos x="34" y="10"/>
                  </a:cxn>
                  <a:cxn ang="0">
                    <a:pos x="28" y="9"/>
                  </a:cxn>
                  <a:cxn ang="0">
                    <a:pos x="4" y="20"/>
                  </a:cxn>
                  <a:cxn ang="0">
                    <a:pos x="0" y="20"/>
                  </a:cxn>
                  <a:cxn ang="0">
                    <a:pos x="36" y="0"/>
                  </a:cxn>
                  <a:cxn ang="0">
                    <a:pos x="79" y="11"/>
                  </a:cxn>
                  <a:cxn ang="0">
                    <a:pos x="86" y="17"/>
                  </a:cxn>
                  <a:cxn ang="0">
                    <a:pos x="114" y="28"/>
                  </a:cxn>
                  <a:cxn ang="0">
                    <a:pos x="114" y="31"/>
                  </a:cxn>
                  <a:cxn ang="0">
                    <a:pos x="120" y="31"/>
                  </a:cxn>
                  <a:cxn ang="0">
                    <a:pos x="131" y="40"/>
                  </a:cxn>
                </a:cxnLst>
                <a:rect l="0" t="0" r="r" b="b"/>
                <a:pathLst>
                  <a:path w="131" h="45">
                    <a:moveTo>
                      <a:pt x="131" y="40"/>
                    </a:moveTo>
                    <a:cubicBezTo>
                      <a:pt x="127" y="45"/>
                      <a:pt x="119" y="45"/>
                      <a:pt x="114" y="45"/>
                    </a:cubicBezTo>
                    <a:cubicBezTo>
                      <a:pt x="104" y="45"/>
                      <a:pt x="97" y="42"/>
                      <a:pt x="88" y="42"/>
                    </a:cubicBezTo>
                    <a:cubicBezTo>
                      <a:pt x="88" y="41"/>
                      <a:pt x="88" y="40"/>
                      <a:pt x="88" y="39"/>
                    </a:cubicBezTo>
                    <a:cubicBezTo>
                      <a:pt x="90" y="39"/>
                      <a:pt x="92" y="38"/>
                      <a:pt x="93" y="35"/>
                    </a:cubicBezTo>
                    <a:cubicBezTo>
                      <a:pt x="86" y="32"/>
                      <a:pt x="79" y="33"/>
                      <a:pt x="78" y="26"/>
                    </a:cubicBezTo>
                    <a:cubicBezTo>
                      <a:pt x="74" y="26"/>
                      <a:pt x="75" y="23"/>
                      <a:pt x="73" y="22"/>
                    </a:cubicBezTo>
                    <a:cubicBezTo>
                      <a:pt x="69" y="20"/>
                      <a:pt x="67" y="22"/>
                      <a:pt x="64" y="22"/>
                    </a:cubicBezTo>
                    <a:cubicBezTo>
                      <a:pt x="57" y="22"/>
                      <a:pt x="54" y="15"/>
                      <a:pt x="48" y="15"/>
                    </a:cubicBezTo>
                    <a:cubicBezTo>
                      <a:pt x="35" y="15"/>
                      <a:pt x="35" y="15"/>
                      <a:pt x="35" y="15"/>
                    </a:cubicBezTo>
                    <a:cubicBezTo>
                      <a:pt x="33" y="13"/>
                      <a:pt x="33" y="12"/>
                      <a:pt x="34" y="10"/>
                    </a:cubicBezTo>
                    <a:cubicBezTo>
                      <a:pt x="33" y="9"/>
                      <a:pt x="30" y="9"/>
                      <a:pt x="28" y="9"/>
                    </a:cubicBezTo>
                    <a:cubicBezTo>
                      <a:pt x="20" y="9"/>
                      <a:pt x="8" y="15"/>
                      <a:pt x="4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7" y="8"/>
                      <a:pt x="16" y="0"/>
                      <a:pt x="36" y="0"/>
                    </a:cubicBezTo>
                    <a:cubicBezTo>
                      <a:pt x="55" y="0"/>
                      <a:pt x="64" y="11"/>
                      <a:pt x="79" y="11"/>
                    </a:cubicBezTo>
                    <a:cubicBezTo>
                      <a:pt x="82" y="11"/>
                      <a:pt x="86" y="16"/>
                      <a:pt x="86" y="17"/>
                    </a:cubicBezTo>
                    <a:cubicBezTo>
                      <a:pt x="93" y="23"/>
                      <a:pt x="104" y="28"/>
                      <a:pt x="114" y="28"/>
                    </a:cubicBezTo>
                    <a:cubicBezTo>
                      <a:pt x="114" y="28"/>
                      <a:pt x="113" y="30"/>
                      <a:pt x="114" y="31"/>
                    </a:cubicBezTo>
                    <a:cubicBezTo>
                      <a:pt x="120" y="31"/>
                      <a:pt x="120" y="31"/>
                      <a:pt x="120" y="31"/>
                    </a:cubicBezTo>
                    <a:cubicBezTo>
                      <a:pt x="125" y="32"/>
                      <a:pt x="127" y="39"/>
                      <a:pt x="131" y="4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03" name="Freeform 41"/>
              <p:cNvSpPr>
                <a:spLocks/>
              </p:cNvSpPr>
              <p:nvPr/>
            </p:nvSpPr>
            <p:spPr bwMode="auto">
              <a:xfrm>
                <a:off x="2624444" y="3102296"/>
                <a:ext cx="11694" cy="13643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6" y="7"/>
                  </a:cxn>
                  <a:cxn ang="0">
                    <a:pos x="0" y="7"/>
                  </a:cxn>
                  <a:cxn ang="0">
                    <a:pos x="4" y="3"/>
                  </a:cxn>
                  <a:cxn ang="0">
                    <a:pos x="4" y="0"/>
                  </a:cxn>
                  <a:cxn ang="0">
                    <a:pos x="5" y="0"/>
                  </a:cxn>
                  <a:cxn ang="0">
                    <a:pos x="6" y="0"/>
                  </a:cxn>
                </a:cxnLst>
                <a:rect l="0" t="0" r="r" b="b"/>
                <a:pathLst>
                  <a:path w="7" h="8">
                    <a:moveTo>
                      <a:pt x="6" y="0"/>
                    </a:moveTo>
                    <a:cubicBezTo>
                      <a:pt x="6" y="3"/>
                      <a:pt x="7" y="5"/>
                      <a:pt x="6" y="7"/>
                    </a:cubicBezTo>
                    <a:cubicBezTo>
                      <a:pt x="5" y="7"/>
                      <a:pt x="0" y="8"/>
                      <a:pt x="0" y="7"/>
                    </a:cubicBezTo>
                    <a:cubicBezTo>
                      <a:pt x="0" y="4"/>
                      <a:pt x="2" y="3"/>
                      <a:pt x="4" y="3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lnTo>
                      <a:pt x="6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04" name="Freeform 42"/>
              <p:cNvSpPr>
                <a:spLocks/>
              </p:cNvSpPr>
              <p:nvPr/>
            </p:nvSpPr>
            <p:spPr bwMode="auto">
              <a:xfrm>
                <a:off x="2731638" y="3174407"/>
                <a:ext cx="35082" cy="17541"/>
              </a:xfrm>
              <a:custGeom>
                <a:avLst/>
                <a:gdLst/>
                <a:ahLst/>
                <a:cxnLst>
                  <a:cxn ang="0">
                    <a:pos x="18" y="3"/>
                  </a:cxn>
                  <a:cxn ang="0">
                    <a:pos x="22" y="7"/>
                  </a:cxn>
                  <a:cxn ang="0">
                    <a:pos x="7" y="10"/>
                  </a:cxn>
                  <a:cxn ang="0">
                    <a:pos x="0" y="3"/>
                  </a:cxn>
                  <a:cxn ang="0">
                    <a:pos x="5" y="0"/>
                  </a:cxn>
                  <a:cxn ang="0">
                    <a:pos x="19" y="4"/>
                  </a:cxn>
                  <a:cxn ang="0">
                    <a:pos x="18" y="3"/>
                  </a:cxn>
                </a:cxnLst>
                <a:rect l="0" t="0" r="r" b="b"/>
                <a:pathLst>
                  <a:path w="22" h="10">
                    <a:moveTo>
                      <a:pt x="18" y="3"/>
                    </a:moveTo>
                    <a:cubicBezTo>
                      <a:pt x="21" y="4"/>
                      <a:pt x="22" y="5"/>
                      <a:pt x="22" y="7"/>
                    </a:cubicBezTo>
                    <a:cubicBezTo>
                      <a:pt x="17" y="8"/>
                      <a:pt x="13" y="10"/>
                      <a:pt x="7" y="10"/>
                    </a:cubicBezTo>
                    <a:cubicBezTo>
                      <a:pt x="4" y="10"/>
                      <a:pt x="0" y="7"/>
                      <a:pt x="0" y="3"/>
                    </a:cubicBezTo>
                    <a:cubicBezTo>
                      <a:pt x="0" y="1"/>
                      <a:pt x="3" y="0"/>
                      <a:pt x="5" y="0"/>
                    </a:cubicBezTo>
                    <a:cubicBezTo>
                      <a:pt x="10" y="0"/>
                      <a:pt x="16" y="3"/>
                      <a:pt x="19" y="4"/>
                    </a:cubicBezTo>
                    <a:lnTo>
                      <a:pt x="18" y="3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05" name="Freeform 43"/>
              <p:cNvSpPr>
                <a:spLocks/>
              </p:cNvSpPr>
              <p:nvPr/>
            </p:nvSpPr>
            <p:spPr bwMode="auto">
              <a:xfrm>
                <a:off x="2957723" y="3174407"/>
                <a:ext cx="29236" cy="11694"/>
              </a:xfrm>
              <a:custGeom>
                <a:avLst/>
                <a:gdLst/>
                <a:ahLst/>
                <a:cxnLst>
                  <a:cxn ang="0">
                    <a:pos x="18" y="4"/>
                  </a:cxn>
                  <a:cxn ang="0">
                    <a:pos x="11" y="7"/>
                  </a:cxn>
                  <a:cxn ang="0">
                    <a:pos x="0" y="2"/>
                  </a:cxn>
                  <a:cxn ang="0">
                    <a:pos x="5" y="0"/>
                  </a:cxn>
                  <a:cxn ang="0">
                    <a:pos x="18" y="4"/>
                  </a:cxn>
                </a:cxnLst>
                <a:rect l="0" t="0" r="r" b="b"/>
                <a:pathLst>
                  <a:path w="18" h="7">
                    <a:moveTo>
                      <a:pt x="18" y="4"/>
                    </a:moveTo>
                    <a:cubicBezTo>
                      <a:pt x="17" y="7"/>
                      <a:pt x="14" y="7"/>
                      <a:pt x="11" y="7"/>
                    </a:cubicBezTo>
                    <a:cubicBezTo>
                      <a:pt x="6" y="7"/>
                      <a:pt x="0" y="7"/>
                      <a:pt x="0" y="2"/>
                    </a:cubicBezTo>
                    <a:cubicBezTo>
                      <a:pt x="0" y="0"/>
                      <a:pt x="4" y="0"/>
                      <a:pt x="5" y="0"/>
                    </a:cubicBezTo>
                    <a:cubicBezTo>
                      <a:pt x="6" y="0"/>
                      <a:pt x="17" y="2"/>
                      <a:pt x="18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06" name="Freeform 44"/>
              <p:cNvSpPr>
                <a:spLocks/>
              </p:cNvSpPr>
              <p:nvPr/>
            </p:nvSpPr>
            <p:spPr bwMode="auto">
              <a:xfrm>
                <a:off x="2809599" y="3143224"/>
                <a:ext cx="122788" cy="48724"/>
              </a:xfrm>
              <a:custGeom>
                <a:avLst/>
                <a:gdLst/>
                <a:ahLst/>
                <a:cxnLst>
                  <a:cxn ang="0">
                    <a:pos x="64" y="11"/>
                  </a:cxn>
                  <a:cxn ang="0">
                    <a:pos x="75" y="21"/>
                  </a:cxn>
                  <a:cxn ang="0">
                    <a:pos x="59" y="21"/>
                  </a:cxn>
                  <a:cxn ang="0">
                    <a:pos x="51" y="24"/>
                  </a:cxn>
                  <a:cxn ang="0">
                    <a:pos x="47" y="22"/>
                  </a:cxn>
                  <a:cxn ang="0">
                    <a:pos x="37" y="30"/>
                  </a:cxn>
                  <a:cxn ang="0">
                    <a:pos x="31" y="24"/>
                  </a:cxn>
                  <a:cxn ang="0">
                    <a:pos x="11" y="23"/>
                  </a:cxn>
                  <a:cxn ang="0">
                    <a:pos x="6" y="23"/>
                  </a:cxn>
                  <a:cxn ang="0">
                    <a:pos x="6" y="27"/>
                  </a:cxn>
                  <a:cxn ang="0">
                    <a:pos x="0" y="19"/>
                  </a:cxn>
                  <a:cxn ang="0">
                    <a:pos x="3" y="18"/>
                  </a:cxn>
                  <a:cxn ang="0">
                    <a:pos x="22" y="17"/>
                  </a:cxn>
                  <a:cxn ang="0">
                    <a:pos x="19" y="8"/>
                  </a:cxn>
                  <a:cxn ang="0">
                    <a:pos x="14" y="3"/>
                  </a:cxn>
                  <a:cxn ang="0">
                    <a:pos x="17" y="0"/>
                  </a:cxn>
                  <a:cxn ang="0">
                    <a:pos x="28" y="3"/>
                  </a:cxn>
                  <a:cxn ang="0">
                    <a:pos x="41" y="1"/>
                  </a:cxn>
                  <a:cxn ang="0">
                    <a:pos x="66" y="13"/>
                  </a:cxn>
                  <a:cxn ang="0">
                    <a:pos x="64" y="11"/>
                  </a:cxn>
                </a:cxnLst>
                <a:rect l="0" t="0" r="r" b="b"/>
                <a:pathLst>
                  <a:path w="75" h="30">
                    <a:moveTo>
                      <a:pt x="64" y="11"/>
                    </a:moveTo>
                    <a:cubicBezTo>
                      <a:pt x="68" y="15"/>
                      <a:pt x="72" y="16"/>
                      <a:pt x="75" y="21"/>
                    </a:cubicBezTo>
                    <a:cubicBezTo>
                      <a:pt x="59" y="21"/>
                      <a:pt x="59" y="21"/>
                      <a:pt x="59" y="21"/>
                    </a:cubicBezTo>
                    <a:cubicBezTo>
                      <a:pt x="56" y="23"/>
                      <a:pt x="54" y="24"/>
                      <a:pt x="51" y="24"/>
                    </a:cubicBezTo>
                    <a:cubicBezTo>
                      <a:pt x="49" y="24"/>
                      <a:pt x="49" y="22"/>
                      <a:pt x="47" y="22"/>
                    </a:cubicBezTo>
                    <a:cubicBezTo>
                      <a:pt x="41" y="22"/>
                      <a:pt x="41" y="30"/>
                      <a:pt x="37" y="30"/>
                    </a:cubicBezTo>
                    <a:cubicBezTo>
                      <a:pt x="33" y="30"/>
                      <a:pt x="34" y="26"/>
                      <a:pt x="31" y="24"/>
                    </a:cubicBezTo>
                    <a:cubicBezTo>
                      <a:pt x="27" y="22"/>
                      <a:pt x="17" y="23"/>
                      <a:pt x="11" y="23"/>
                    </a:cubicBezTo>
                    <a:cubicBezTo>
                      <a:pt x="8" y="23"/>
                      <a:pt x="8" y="24"/>
                      <a:pt x="6" y="23"/>
                    </a:cubicBezTo>
                    <a:cubicBezTo>
                      <a:pt x="6" y="24"/>
                      <a:pt x="6" y="25"/>
                      <a:pt x="6" y="27"/>
                    </a:cubicBezTo>
                    <a:cubicBezTo>
                      <a:pt x="3" y="26"/>
                      <a:pt x="0" y="22"/>
                      <a:pt x="0" y="19"/>
                    </a:cubicBezTo>
                    <a:cubicBezTo>
                      <a:pt x="1" y="19"/>
                      <a:pt x="2" y="18"/>
                      <a:pt x="3" y="18"/>
                    </a:cubicBezTo>
                    <a:cubicBezTo>
                      <a:pt x="13" y="18"/>
                      <a:pt x="17" y="20"/>
                      <a:pt x="22" y="17"/>
                    </a:cubicBezTo>
                    <a:cubicBezTo>
                      <a:pt x="20" y="15"/>
                      <a:pt x="19" y="12"/>
                      <a:pt x="19" y="8"/>
                    </a:cubicBezTo>
                    <a:cubicBezTo>
                      <a:pt x="17" y="8"/>
                      <a:pt x="14" y="6"/>
                      <a:pt x="14" y="3"/>
                    </a:cubicBezTo>
                    <a:cubicBezTo>
                      <a:pt x="14" y="2"/>
                      <a:pt x="16" y="0"/>
                      <a:pt x="17" y="0"/>
                    </a:cubicBezTo>
                    <a:cubicBezTo>
                      <a:pt x="21" y="0"/>
                      <a:pt x="24" y="3"/>
                      <a:pt x="28" y="3"/>
                    </a:cubicBezTo>
                    <a:cubicBezTo>
                      <a:pt x="34" y="3"/>
                      <a:pt x="36" y="1"/>
                      <a:pt x="41" y="1"/>
                    </a:cubicBezTo>
                    <a:cubicBezTo>
                      <a:pt x="55" y="1"/>
                      <a:pt x="58" y="9"/>
                      <a:pt x="66" y="13"/>
                    </a:cubicBezTo>
                    <a:lnTo>
                      <a:pt x="64" y="1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07" name="Freeform 45"/>
              <p:cNvSpPr>
                <a:spLocks/>
              </p:cNvSpPr>
              <p:nvPr/>
            </p:nvSpPr>
            <p:spPr bwMode="auto">
              <a:xfrm>
                <a:off x="2723842" y="3036033"/>
                <a:ext cx="11694" cy="13643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7" y="6"/>
                  </a:cxn>
                  <a:cxn ang="0">
                    <a:pos x="5" y="8"/>
                  </a:cxn>
                  <a:cxn ang="0">
                    <a:pos x="0" y="0"/>
                  </a:cxn>
                  <a:cxn ang="0">
                    <a:pos x="2" y="0"/>
                  </a:cxn>
                </a:cxnLst>
                <a:rect l="0" t="0" r="r" b="b"/>
                <a:pathLst>
                  <a:path w="7" h="8">
                    <a:moveTo>
                      <a:pt x="2" y="0"/>
                    </a:moveTo>
                    <a:cubicBezTo>
                      <a:pt x="6" y="0"/>
                      <a:pt x="7" y="3"/>
                      <a:pt x="7" y="6"/>
                    </a:cubicBezTo>
                    <a:cubicBezTo>
                      <a:pt x="7" y="7"/>
                      <a:pt x="6" y="8"/>
                      <a:pt x="5" y="8"/>
                    </a:cubicBezTo>
                    <a:cubicBezTo>
                      <a:pt x="0" y="8"/>
                      <a:pt x="0" y="3"/>
                      <a:pt x="0" y="0"/>
                    </a:cubicBezTo>
                    <a:cubicBezTo>
                      <a:pt x="0" y="0"/>
                      <a:pt x="2" y="0"/>
                      <a:pt x="2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08" name="Freeform 46"/>
              <p:cNvSpPr>
                <a:spLocks/>
              </p:cNvSpPr>
              <p:nvPr/>
            </p:nvSpPr>
            <p:spPr bwMode="auto">
              <a:xfrm>
                <a:off x="2714098" y="2995104"/>
                <a:ext cx="17542" cy="5847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6" y="0"/>
                  </a:cxn>
                  <a:cxn ang="0">
                    <a:pos x="11" y="3"/>
                  </a:cxn>
                  <a:cxn ang="0">
                    <a:pos x="0" y="3"/>
                  </a:cxn>
                </a:cxnLst>
                <a:rect l="0" t="0" r="r" b="b"/>
                <a:pathLst>
                  <a:path w="11" h="4">
                    <a:moveTo>
                      <a:pt x="0" y="3"/>
                    </a:moveTo>
                    <a:cubicBezTo>
                      <a:pt x="1" y="2"/>
                      <a:pt x="4" y="0"/>
                      <a:pt x="6" y="0"/>
                    </a:cubicBezTo>
                    <a:cubicBezTo>
                      <a:pt x="9" y="0"/>
                      <a:pt x="10" y="2"/>
                      <a:pt x="11" y="3"/>
                    </a:cubicBezTo>
                    <a:cubicBezTo>
                      <a:pt x="7" y="4"/>
                      <a:pt x="2" y="3"/>
                      <a:pt x="0" y="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09" name="Freeform 47"/>
              <p:cNvSpPr>
                <a:spLocks/>
              </p:cNvSpPr>
              <p:nvPr/>
            </p:nvSpPr>
            <p:spPr bwMode="auto">
              <a:xfrm>
                <a:off x="2745282" y="3002900"/>
                <a:ext cx="5848" cy="7796"/>
              </a:xfrm>
              <a:custGeom>
                <a:avLst/>
                <a:gdLst/>
                <a:ahLst/>
                <a:cxnLst>
                  <a:cxn ang="0">
                    <a:pos x="3" y="4"/>
                  </a:cxn>
                  <a:cxn ang="0">
                    <a:pos x="1" y="0"/>
                  </a:cxn>
                  <a:cxn ang="0">
                    <a:pos x="3" y="4"/>
                  </a:cxn>
                </a:cxnLst>
                <a:rect l="0" t="0" r="r" b="b"/>
                <a:pathLst>
                  <a:path w="3" h="4">
                    <a:moveTo>
                      <a:pt x="3" y="4"/>
                    </a:moveTo>
                    <a:cubicBezTo>
                      <a:pt x="2" y="4"/>
                      <a:pt x="0" y="1"/>
                      <a:pt x="1" y="0"/>
                    </a:cubicBezTo>
                    <a:lnTo>
                      <a:pt x="3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10" name="Freeform 48"/>
              <p:cNvSpPr>
                <a:spLocks/>
              </p:cNvSpPr>
              <p:nvPr/>
            </p:nvSpPr>
            <p:spPr bwMode="auto">
              <a:xfrm>
                <a:off x="2819344" y="3112041"/>
                <a:ext cx="13644" cy="9745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7"/>
                  </a:cxn>
                  <a:cxn ang="0">
                    <a:pos x="2" y="7"/>
                  </a:cxn>
                  <a:cxn ang="0">
                    <a:pos x="9" y="4"/>
                  </a:cxn>
                  <a:cxn ang="0">
                    <a:pos x="9" y="0"/>
                  </a:cxn>
                  <a:cxn ang="0">
                    <a:pos x="0" y="4"/>
                  </a:cxn>
                </a:cxnLst>
                <a:rect l="0" t="0" r="r" b="b"/>
                <a:pathLst>
                  <a:path w="9" h="7">
                    <a:moveTo>
                      <a:pt x="0" y="4"/>
                    </a:moveTo>
                    <a:cubicBezTo>
                      <a:pt x="0" y="5"/>
                      <a:pt x="0" y="6"/>
                      <a:pt x="0" y="7"/>
                    </a:cubicBezTo>
                    <a:cubicBezTo>
                      <a:pt x="0" y="7"/>
                      <a:pt x="1" y="7"/>
                      <a:pt x="2" y="7"/>
                    </a:cubicBezTo>
                    <a:cubicBezTo>
                      <a:pt x="4" y="7"/>
                      <a:pt x="7" y="6"/>
                      <a:pt x="9" y="4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7" y="3"/>
                      <a:pt x="4" y="5"/>
                      <a:pt x="0" y="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211" name="Freeform 92"/>
              <p:cNvSpPr>
                <a:spLocks/>
              </p:cNvSpPr>
              <p:nvPr/>
            </p:nvSpPr>
            <p:spPr bwMode="auto">
              <a:xfrm>
                <a:off x="1926699" y="2862576"/>
                <a:ext cx="824431" cy="553499"/>
              </a:xfrm>
              <a:custGeom>
                <a:avLst/>
                <a:gdLst/>
                <a:ahLst/>
                <a:cxnLst>
                  <a:cxn ang="0">
                    <a:pos x="250" y="98"/>
                  </a:cxn>
                  <a:cxn ang="0">
                    <a:pos x="246" y="141"/>
                  </a:cxn>
                  <a:cxn ang="0">
                    <a:pos x="251" y="160"/>
                  </a:cxn>
                  <a:cxn ang="0">
                    <a:pos x="281" y="192"/>
                  </a:cxn>
                  <a:cxn ang="0">
                    <a:pos x="312" y="191"/>
                  </a:cxn>
                  <a:cxn ang="0">
                    <a:pos x="327" y="187"/>
                  </a:cxn>
                  <a:cxn ang="0">
                    <a:pos x="363" y="152"/>
                  </a:cxn>
                  <a:cxn ang="0">
                    <a:pos x="382" y="154"/>
                  </a:cxn>
                  <a:cxn ang="0">
                    <a:pos x="374" y="180"/>
                  </a:cxn>
                  <a:cxn ang="0">
                    <a:pos x="369" y="192"/>
                  </a:cxn>
                  <a:cxn ang="0">
                    <a:pos x="365" y="213"/>
                  </a:cxn>
                  <a:cxn ang="0">
                    <a:pos x="357" y="224"/>
                  </a:cxn>
                  <a:cxn ang="0">
                    <a:pos x="405" y="226"/>
                  </a:cxn>
                  <a:cxn ang="0">
                    <a:pos x="426" y="242"/>
                  </a:cxn>
                  <a:cxn ang="0">
                    <a:pos x="423" y="289"/>
                  </a:cxn>
                  <a:cxn ang="0">
                    <a:pos x="451" y="316"/>
                  </a:cxn>
                  <a:cxn ang="0">
                    <a:pos x="504" y="322"/>
                  </a:cxn>
                  <a:cxn ang="0">
                    <a:pos x="488" y="329"/>
                  </a:cxn>
                  <a:cxn ang="0">
                    <a:pos x="480" y="316"/>
                  </a:cxn>
                  <a:cxn ang="0">
                    <a:pos x="468" y="332"/>
                  </a:cxn>
                  <a:cxn ang="0">
                    <a:pos x="446" y="326"/>
                  </a:cxn>
                  <a:cxn ang="0">
                    <a:pos x="431" y="323"/>
                  </a:cxn>
                  <a:cxn ang="0">
                    <a:pos x="406" y="302"/>
                  </a:cxn>
                  <a:cxn ang="0">
                    <a:pos x="402" y="306"/>
                  </a:cxn>
                  <a:cxn ang="0">
                    <a:pos x="391" y="281"/>
                  </a:cxn>
                  <a:cxn ang="0">
                    <a:pos x="372" y="260"/>
                  </a:cxn>
                  <a:cxn ang="0">
                    <a:pos x="345" y="255"/>
                  </a:cxn>
                  <a:cxn ang="0">
                    <a:pos x="294" y="226"/>
                  </a:cxn>
                  <a:cxn ang="0">
                    <a:pos x="282" y="222"/>
                  </a:cxn>
                  <a:cxn ang="0">
                    <a:pos x="256" y="227"/>
                  </a:cxn>
                  <a:cxn ang="0">
                    <a:pos x="221" y="214"/>
                  </a:cxn>
                  <a:cxn ang="0">
                    <a:pos x="195" y="203"/>
                  </a:cxn>
                  <a:cxn ang="0">
                    <a:pos x="175" y="195"/>
                  </a:cxn>
                  <a:cxn ang="0">
                    <a:pos x="148" y="172"/>
                  </a:cxn>
                  <a:cxn ang="0">
                    <a:pos x="148" y="150"/>
                  </a:cxn>
                  <a:cxn ang="0">
                    <a:pos x="102" y="101"/>
                  </a:cxn>
                  <a:cxn ang="0">
                    <a:pos x="82" y="68"/>
                  </a:cxn>
                  <a:cxn ang="0">
                    <a:pos x="62" y="53"/>
                  </a:cxn>
                  <a:cxn ang="0">
                    <a:pos x="49" y="22"/>
                  </a:cxn>
                  <a:cxn ang="0">
                    <a:pos x="28" y="19"/>
                  </a:cxn>
                  <a:cxn ang="0">
                    <a:pos x="49" y="53"/>
                  </a:cxn>
                  <a:cxn ang="0">
                    <a:pos x="73" y="95"/>
                  </a:cxn>
                  <a:cxn ang="0">
                    <a:pos x="96" y="130"/>
                  </a:cxn>
                  <a:cxn ang="0">
                    <a:pos x="86" y="127"/>
                  </a:cxn>
                  <a:cxn ang="0">
                    <a:pos x="65" y="109"/>
                  </a:cxn>
                  <a:cxn ang="0">
                    <a:pos x="52" y="84"/>
                  </a:cxn>
                  <a:cxn ang="0">
                    <a:pos x="40" y="69"/>
                  </a:cxn>
                  <a:cxn ang="0">
                    <a:pos x="11" y="24"/>
                  </a:cxn>
                  <a:cxn ang="0">
                    <a:pos x="0" y="0"/>
                  </a:cxn>
                  <a:cxn ang="0">
                    <a:pos x="76" y="16"/>
                  </a:cxn>
                  <a:cxn ang="0">
                    <a:pos x="113" y="10"/>
                  </a:cxn>
                  <a:cxn ang="0">
                    <a:pos x="152" y="29"/>
                  </a:cxn>
                  <a:cxn ang="0">
                    <a:pos x="188" y="38"/>
                  </a:cxn>
                  <a:cxn ang="0">
                    <a:pos x="249" y="90"/>
                  </a:cxn>
                  <a:cxn ang="0">
                    <a:pos x="247" y="86"/>
                  </a:cxn>
                </a:cxnLst>
                <a:rect l="0" t="0" r="r" b="b"/>
                <a:pathLst>
                  <a:path w="504" h="338">
                    <a:moveTo>
                      <a:pt x="248" y="91"/>
                    </a:moveTo>
                    <a:cubicBezTo>
                      <a:pt x="249" y="94"/>
                      <a:pt x="250" y="96"/>
                      <a:pt x="250" y="98"/>
                    </a:cubicBezTo>
                    <a:cubicBezTo>
                      <a:pt x="250" y="106"/>
                      <a:pt x="247" y="109"/>
                      <a:pt x="246" y="116"/>
                    </a:cubicBezTo>
                    <a:cubicBezTo>
                      <a:pt x="246" y="141"/>
                      <a:pt x="246" y="141"/>
                      <a:pt x="246" y="141"/>
                    </a:cubicBezTo>
                    <a:cubicBezTo>
                      <a:pt x="245" y="144"/>
                      <a:pt x="248" y="148"/>
                      <a:pt x="249" y="150"/>
                    </a:cubicBezTo>
                    <a:cubicBezTo>
                      <a:pt x="251" y="154"/>
                      <a:pt x="249" y="156"/>
                      <a:pt x="251" y="160"/>
                    </a:cubicBezTo>
                    <a:cubicBezTo>
                      <a:pt x="252" y="164"/>
                      <a:pt x="258" y="170"/>
                      <a:pt x="261" y="173"/>
                    </a:cubicBezTo>
                    <a:cubicBezTo>
                      <a:pt x="269" y="181"/>
                      <a:pt x="269" y="188"/>
                      <a:pt x="281" y="192"/>
                    </a:cubicBezTo>
                    <a:cubicBezTo>
                      <a:pt x="285" y="193"/>
                      <a:pt x="285" y="197"/>
                      <a:pt x="288" y="197"/>
                    </a:cubicBezTo>
                    <a:cubicBezTo>
                      <a:pt x="297" y="197"/>
                      <a:pt x="304" y="191"/>
                      <a:pt x="312" y="191"/>
                    </a:cubicBezTo>
                    <a:cubicBezTo>
                      <a:pt x="317" y="191"/>
                      <a:pt x="319" y="194"/>
                      <a:pt x="321" y="194"/>
                    </a:cubicBezTo>
                    <a:cubicBezTo>
                      <a:pt x="324" y="194"/>
                      <a:pt x="327" y="188"/>
                      <a:pt x="327" y="187"/>
                    </a:cubicBezTo>
                    <a:cubicBezTo>
                      <a:pt x="329" y="181"/>
                      <a:pt x="336" y="176"/>
                      <a:pt x="336" y="169"/>
                    </a:cubicBezTo>
                    <a:cubicBezTo>
                      <a:pt x="336" y="156"/>
                      <a:pt x="351" y="152"/>
                      <a:pt x="363" y="152"/>
                    </a:cubicBezTo>
                    <a:cubicBezTo>
                      <a:pt x="367" y="152"/>
                      <a:pt x="370" y="152"/>
                      <a:pt x="372" y="153"/>
                    </a:cubicBezTo>
                    <a:cubicBezTo>
                      <a:pt x="373" y="154"/>
                      <a:pt x="379" y="154"/>
                      <a:pt x="382" y="154"/>
                    </a:cubicBezTo>
                    <a:cubicBezTo>
                      <a:pt x="382" y="155"/>
                      <a:pt x="382" y="157"/>
                      <a:pt x="382" y="158"/>
                    </a:cubicBezTo>
                    <a:cubicBezTo>
                      <a:pt x="382" y="164"/>
                      <a:pt x="374" y="172"/>
                      <a:pt x="374" y="180"/>
                    </a:cubicBezTo>
                    <a:cubicBezTo>
                      <a:pt x="374" y="188"/>
                      <a:pt x="372" y="191"/>
                      <a:pt x="369" y="195"/>
                    </a:cubicBezTo>
                    <a:cubicBezTo>
                      <a:pt x="369" y="194"/>
                      <a:pt x="369" y="193"/>
                      <a:pt x="369" y="192"/>
                    </a:cubicBezTo>
                    <a:cubicBezTo>
                      <a:pt x="368" y="192"/>
                      <a:pt x="367" y="192"/>
                      <a:pt x="365" y="192"/>
                    </a:cubicBezTo>
                    <a:cubicBezTo>
                      <a:pt x="365" y="197"/>
                      <a:pt x="365" y="207"/>
                      <a:pt x="365" y="213"/>
                    </a:cubicBezTo>
                    <a:cubicBezTo>
                      <a:pt x="365" y="217"/>
                      <a:pt x="360" y="219"/>
                      <a:pt x="357" y="222"/>
                    </a:cubicBezTo>
                    <a:cubicBezTo>
                      <a:pt x="357" y="223"/>
                      <a:pt x="357" y="223"/>
                      <a:pt x="357" y="224"/>
                    </a:cubicBezTo>
                    <a:cubicBezTo>
                      <a:pt x="357" y="227"/>
                      <a:pt x="360" y="229"/>
                      <a:pt x="363" y="229"/>
                    </a:cubicBezTo>
                    <a:cubicBezTo>
                      <a:pt x="377" y="229"/>
                      <a:pt x="389" y="226"/>
                      <a:pt x="405" y="226"/>
                    </a:cubicBezTo>
                    <a:cubicBezTo>
                      <a:pt x="415" y="226"/>
                      <a:pt x="418" y="234"/>
                      <a:pt x="426" y="236"/>
                    </a:cubicBezTo>
                    <a:cubicBezTo>
                      <a:pt x="426" y="238"/>
                      <a:pt x="426" y="240"/>
                      <a:pt x="426" y="242"/>
                    </a:cubicBezTo>
                    <a:cubicBezTo>
                      <a:pt x="426" y="246"/>
                      <a:pt x="425" y="257"/>
                      <a:pt x="423" y="262"/>
                    </a:cubicBezTo>
                    <a:cubicBezTo>
                      <a:pt x="423" y="272"/>
                      <a:pt x="423" y="281"/>
                      <a:pt x="423" y="289"/>
                    </a:cubicBezTo>
                    <a:cubicBezTo>
                      <a:pt x="423" y="298"/>
                      <a:pt x="432" y="302"/>
                      <a:pt x="439" y="306"/>
                    </a:cubicBezTo>
                    <a:cubicBezTo>
                      <a:pt x="444" y="308"/>
                      <a:pt x="444" y="316"/>
                      <a:pt x="451" y="316"/>
                    </a:cubicBezTo>
                    <a:cubicBezTo>
                      <a:pt x="463" y="316"/>
                      <a:pt x="469" y="307"/>
                      <a:pt x="479" y="307"/>
                    </a:cubicBezTo>
                    <a:cubicBezTo>
                      <a:pt x="491" y="307"/>
                      <a:pt x="497" y="316"/>
                      <a:pt x="504" y="322"/>
                    </a:cubicBezTo>
                    <a:cubicBezTo>
                      <a:pt x="503" y="323"/>
                      <a:pt x="494" y="333"/>
                      <a:pt x="493" y="332"/>
                    </a:cubicBezTo>
                    <a:cubicBezTo>
                      <a:pt x="492" y="331"/>
                      <a:pt x="488" y="330"/>
                      <a:pt x="488" y="329"/>
                    </a:cubicBezTo>
                    <a:cubicBezTo>
                      <a:pt x="488" y="327"/>
                      <a:pt x="490" y="326"/>
                      <a:pt x="491" y="324"/>
                    </a:cubicBezTo>
                    <a:cubicBezTo>
                      <a:pt x="486" y="322"/>
                      <a:pt x="484" y="316"/>
                      <a:pt x="480" y="316"/>
                    </a:cubicBezTo>
                    <a:cubicBezTo>
                      <a:pt x="476" y="316"/>
                      <a:pt x="464" y="325"/>
                      <a:pt x="464" y="328"/>
                    </a:cubicBezTo>
                    <a:cubicBezTo>
                      <a:pt x="464" y="330"/>
                      <a:pt x="467" y="331"/>
                      <a:pt x="468" y="332"/>
                    </a:cubicBezTo>
                    <a:cubicBezTo>
                      <a:pt x="467" y="336"/>
                      <a:pt x="465" y="338"/>
                      <a:pt x="461" y="338"/>
                    </a:cubicBezTo>
                    <a:cubicBezTo>
                      <a:pt x="454" y="338"/>
                      <a:pt x="450" y="330"/>
                      <a:pt x="446" y="326"/>
                    </a:cubicBezTo>
                    <a:cubicBezTo>
                      <a:pt x="443" y="323"/>
                      <a:pt x="436" y="326"/>
                      <a:pt x="433" y="326"/>
                    </a:cubicBezTo>
                    <a:cubicBezTo>
                      <a:pt x="432" y="326"/>
                      <a:pt x="431" y="324"/>
                      <a:pt x="431" y="323"/>
                    </a:cubicBezTo>
                    <a:cubicBezTo>
                      <a:pt x="424" y="322"/>
                      <a:pt x="424" y="318"/>
                      <a:pt x="423" y="314"/>
                    </a:cubicBezTo>
                    <a:cubicBezTo>
                      <a:pt x="421" y="311"/>
                      <a:pt x="406" y="302"/>
                      <a:pt x="406" y="302"/>
                    </a:cubicBezTo>
                    <a:cubicBezTo>
                      <a:pt x="405" y="304"/>
                      <a:pt x="405" y="305"/>
                      <a:pt x="406" y="306"/>
                    </a:cubicBezTo>
                    <a:cubicBezTo>
                      <a:pt x="402" y="306"/>
                      <a:pt x="402" y="306"/>
                      <a:pt x="402" y="306"/>
                    </a:cubicBezTo>
                    <a:cubicBezTo>
                      <a:pt x="395" y="302"/>
                      <a:pt x="399" y="296"/>
                      <a:pt x="397" y="289"/>
                    </a:cubicBezTo>
                    <a:cubicBezTo>
                      <a:pt x="396" y="285"/>
                      <a:pt x="394" y="284"/>
                      <a:pt x="391" y="281"/>
                    </a:cubicBezTo>
                    <a:cubicBezTo>
                      <a:pt x="384" y="274"/>
                      <a:pt x="377" y="270"/>
                      <a:pt x="374" y="260"/>
                    </a:cubicBezTo>
                    <a:cubicBezTo>
                      <a:pt x="373" y="260"/>
                      <a:pt x="372" y="260"/>
                      <a:pt x="372" y="260"/>
                    </a:cubicBezTo>
                    <a:cubicBezTo>
                      <a:pt x="368" y="260"/>
                      <a:pt x="366" y="262"/>
                      <a:pt x="363" y="262"/>
                    </a:cubicBezTo>
                    <a:cubicBezTo>
                      <a:pt x="355" y="262"/>
                      <a:pt x="350" y="257"/>
                      <a:pt x="345" y="255"/>
                    </a:cubicBezTo>
                    <a:cubicBezTo>
                      <a:pt x="336" y="251"/>
                      <a:pt x="330" y="253"/>
                      <a:pt x="321" y="248"/>
                    </a:cubicBezTo>
                    <a:cubicBezTo>
                      <a:pt x="308" y="242"/>
                      <a:pt x="306" y="232"/>
                      <a:pt x="294" y="226"/>
                    </a:cubicBezTo>
                    <a:cubicBezTo>
                      <a:pt x="291" y="226"/>
                      <a:pt x="291" y="226"/>
                      <a:pt x="291" y="226"/>
                    </a:cubicBezTo>
                    <a:cubicBezTo>
                      <a:pt x="288" y="224"/>
                      <a:pt x="285" y="222"/>
                      <a:pt x="282" y="222"/>
                    </a:cubicBezTo>
                    <a:cubicBezTo>
                      <a:pt x="274" y="222"/>
                      <a:pt x="272" y="231"/>
                      <a:pt x="265" y="231"/>
                    </a:cubicBezTo>
                    <a:cubicBezTo>
                      <a:pt x="261" y="231"/>
                      <a:pt x="258" y="228"/>
                      <a:pt x="256" y="227"/>
                    </a:cubicBezTo>
                    <a:cubicBezTo>
                      <a:pt x="252" y="225"/>
                      <a:pt x="249" y="226"/>
                      <a:pt x="246" y="226"/>
                    </a:cubicBezTo>
                    <a:cubicBezTo>
                      <a:pt x="241" y="226"/>
                      <a:pt x="226" y="216"/>
                      <a:pt x="221" y="214"/>
                    </a:cubicBezTo>
                    <a:cubicBezTo>
                      <a:pt x="216" y="211"/>
                      <a:pt x="213" y="214"/>
                      <a:pt x="208" y="213"/>
                    </a:cubicBezTo>
                    <a:cubicBezTo>
                      <a:pt x="202" y="211"/>
                      <a:pt x="201" y="206"/>
                      <a:pt x="195" y="203"/>
                    </a:cubicBezTo>
                    <a:cubicBezTo>
                      <a:pt x="189" y="200"/>
                      <a:pt x="186" y="201"/>
                      <a:pt x="180" y="198"/>
                    </a:cubicBezTo>
                    <a:cubicBezTo>
                      <a:pt x="177" y="197"/>
                      <a:pt x="177" y="196"/>
                      <a:pt x="175" y="195"/>
                    </a:cubicBezTo>
                    <a:cubicBezTo>
                      <a:pt x="170" y="190"/>
                      <a:pt x="156" y="187"/>
                      <a:pt x="155" y="181"/>
                    </a:cubicBezTo>
                    <a:cubicBezTo>
                      <a:pt x="151" y="181"/>
                      <a:pt x="148" y="176"/>
                      <a:pt x="148" y="172"/>
                    </a:cubicBezTo>
                    <a:cubicBezTo>
                      <a:pt x="148" y="167"/>
                      <a:pt x="153" y="165"/>
                      <a:pt x="153" y="160"/>
                    </a:cubicBezTo>
                    <a:cubicBezTo>
                      <a:pt x="153" y="154"/>
                      <a:pt x="149" y="153"/>
                      <a:pt x="148" y="150"/>
                    </a:cubicBezTo>
                    <a:cubicBezTo>
                      <a:pt x="143" y="134"/>
                      <a:pt x="128" y="121"/>
                      <a:pt x="118" y="111"/>
                    </a:cubicBezTo>
                    <a:cubicBezTo>
                      <a:pt x="114" y="107"/>
                      <a:pt x="107" y="105"/>
                      <a:pt x="102" y="101"/>
                    </a:cubicBezTo>
                    <a:cubicBezTo>
                      <a:pt x="99" y="97"/>
                      <a:pt x="102" y="93"/>
                      <a:pt x="100" y="88"/>
                    </a:cubicBezTo>
                    <a:cubicBezTo>
                      <a:pt x="96" y="80"/>
                      <a:pt x="82" y="79"/>
                      <a:pt x="82" y="68"/>
                    </a:cubicBezTo>
                    <a:cubicBezTo>
                      <a:pt x="78" y="68"/>
                      <a:pt x="79" y="67"/>
                      <a:pt x="77" y="68"/>
                    </a:cubicBezTo>
                    <a:cubicBezTo>
                      <a:pt x="72" y="63"/>
                      <a:pt x="67" y="58"/>
                      <a:pt x="62" y="53"/>
                    </a:cubicBezTo>
                    <a:cubicBezTo>
                      <a:pt x="58" y="49"/>
                      <a:pt x="60" y="42"/>
                      <a:pt x="56" y="38"/>
                    </a:cubicBezTo>
                    <a:cubicBezTo>
                      <a:pt x="52" y="34"/>
                      <a:pt x="53" y="24"/>
                      <a:pt x="49" y="22"/>
                    </a:cubicBezTo>
                    <a:cubicBezTo>
                      <a:pt x="42" y="19"/>
                      <a:pt x="35" y="19"/>
                      <a:pt x="29" y="13"/>
                    </a:cubicBezTo>
                    <a:cubicBezTo>
                      <a:pt x="27" y="15"/>
                      <a:pt x="28" y="18"/>
                      <a:pt x="28" y="19"/>
                    </a:cubicBezTo>
                    <a:cubicBezTo>
                      <a:pt x="28" y="28"/>
                      <a:pt x="32" y="34"/>
                      <a:pt x="36" y="41"/>
                    </a:cubicBezTo>
                    <a:cubicBezTo>
                      <a:pt x="39" y="48"/>
                      <a:pt x="45" y="48"/>
                      <a:pt x="49" y="53"/>
                    </a:cubicBezTo>
                    <a:cubicBezTo>
                      <a:pt x="55" y="59"/>
                      <a:pt x="56" y="63"/>
                      <a:pt x="58" y="71"/>
                    </a:cubicBezTo>
                    <a:cubicBezTo>
                      <a:pt x="61" y="81"/>
                      <a:pt x="70" y="86"/>
                      <a:pt x="73" y="95"/>
                    </a:cubicBezTo>
                    <a:cubicBezTo>
                      <a:pt x="77" y="106"/>
                      <a:pt x="80" y="117"/>
                      <a:pt x="87" y="122"/>
                    </a:cubicBezTo>
                    <a:cubicBezTo>
                      <a:pt x="91" y="119"/>
                      <a:pt x="96" y="126"/>
                      <a:pt x="96" y="130"/>
                    </a:cubicBezTo>
                    <a:cubicBezTo>
                      <a:pt x="96" y="132"/>
                      <a:pt x="95" y="136"/>
                      <a:pt x="93" y="136"/>
                    </a:cubicBezTo>
                    <a:cubicBezTo>
                      <a:pt x="92" y="136"/>
                      <a:pt x="86" y="129"/>
                      <a:pt x="86" y="127"/>
                    </a:cubicBezTo>
                    <a:cubicBezTo>
                      <a:pt x="78" y="127"/>
                      <a:pt x="74" y="117"/>
                      <a:pt x="69" y="113"/>
                    </a:cubicBezTo>
                    <a:cubicBezTo>
                      <a:pt x="66" y="112"/>
                      <a:pt x="66" y="112"/>
                      <a:pt x="65" y="109"/>
                    </a:cubicBezTo>
                    <a:cubicBezTo>
                      <a:pt x="65" y="98"/>
                      <a:pt x="65" y="98"/>
                      <a:pt x="65" y="98"/>
                    </a:cubicBezTo>
                    <a:cubicBezTo>
                      <a:pt x="60" y="93"/>
                      <a:pt x="56" y="88"/>
                      <a:pt x="52" y="84"/>
                    </a:cubicBezTo>
                    <a:cubicBezTo>
                      <a:pt x="46" y="78"/>
                      <a:pt x="36" y="79"/>
                      <a:pt x="31" y="72"/>
                    </a:cubicBezTo>
                    <a:cubicBezTo>
                      <a:pt x="34" y="72"/>
                      <a:pt x="44" y="74"/>
                      <a:pt x="40" y="69"/>
                    </a:cubicBezTo>
                    <a:cubicBezTo>
                      <a:pt x="34" y="59"/>
                      <a:pt x="26" y="50"/>
                      <a:pt x="19" y="45"/>
                    </a:cubicBezTo>
                    <a:cubicBezTo>
                      <a:pt x="14" y="41"/>
                      <a:pt x="14" y="29"/>
                      <a:pt x="11" y="24"/>
                    </a:cubicBezTo>
                    <a:cubicBezTo>
                      <a:pt x="7" y="16"/>
                      <a:pt x="3" y="13"/>
                      <a:pt x="0" y="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76" y="16"/>
                      <a:pt x="76" y="16"/>
                      <a:pt x="76" y="16"/>
                    </a:cubicBezTo>
                    <a:cubicBezTo>
                      <a:pt x="113" y="16"/>
                      <a:pt x="113" y="16"/>
                      <a:pt x="113" y="16"/>
                    </a:cubicBezTo>
                    <a:cubicBezTo>
                      <a:pt x="113" y="10"/>
                      <a:pt x="113" y="10"/>
                      <a:pt x="113" y="10"/>
                    </a:cubicBezTo>
                    <a:cubicBezTo>
                      <a:pt x="121" y="10"/>
                      <a:pt x="121" y="10"/>
                      <a:pt x="121" y="10"/>
                    </a:cubicBezTo>
                    <a:cubicBezTo>
                      <a:pt x="136" y="14"/>
                      <a:pt x="145" y="16"/>
                      <a:pt x="152" y="29"/>
                    </a:cubicBezTo>
                    <a:cubicBezTo>
                      <a:pt x="156" y="35"/>
                      <a:pt x="163" y="50"/>
                      <a:pt x="172" y="50"/>
                    </a:cubicBezTo>
                    <a:cubicBezTo>
                      <a:pt x="181" y="50"/>
                      <a:pt x="178" y="38"/>
                      <a:pt x="188" y="38"/>
                    </a:cubicBezTo>
                    <a:cubicBezTo>
                      <a:pt x="214" y="38"/>
                      <a:pt x="213" y="70"/>
                      <a:pt x="227" y="84"/>
                    </a:cubicBezTo>
                    <a:cubicBezTo>
                      <a:pt x="231" y="87"/>
                      <a:pt x="242" y="90"/>
                      <a:pt x="249" y="90"/>
                    </a:cubicBezTo>
                    <a:cubicBezTo>
                      <a:pt x="249" y="89"/>
                      <a:pt x="247" y="87"/>
                      <a:pt x="247" y="86"/>
                    </a:cubicBezTo>
                    <a:cubicBezTo>
                      <a:pt x="247" y="86"/>
                      <a:pt x="247" y="86"/>
                      <a:pt x="247" y="86"/>
                    </a:cubicBezTo>
                    <a:lnTo>
                      <a:pt x="248" y="9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 extrusionH="50800">
                <a:bevelT w="6350"/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p:grpSp>
      </p:grpSp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0" y="883820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 rtl="0">
              <a:buNone/>
              <a:defRPr sz="12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 smtClean="0"/>
              <a:t>CLICK TO EDITE SUBTITLE</a:t>
            </a:r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381000" y="3413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 rtl="0"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29" hasCustomPrompt="1"/>
          </p:nvPr>
        </p:nvSpPr>
        <p:spPr>
          <a:xfrm>
            <a:off x="708015" y="1327149"/>
            <a:ext cx="1212450" cy="1212450"/>
          </a:xfrm>
          <a:custGeom>
            <a:avLst/>
            <a:gdLst>
              <a:gd name="connsiteX0" fmla="*/ 606225 w 1212450"/>
              <a:gd name="connsiteY0" fmla="*/ 0 h 1212450"/>
              <a:gd name="connsiteX1" fmla="*/ 1212450 w 1212450"/>
              <a:gd name="connsiteY1" fmla="*/ 606225 h 1212450"/>
              <a:gd name="connsiteX2" fmla="*/ 606225 w 1212450"/>
              <a:gd name="connsiteY2" fmla="*/ 1212450 h 1212450"/>
              <a:gd name="connsiteX3" fmla="*/ 0 w 1212450"/>
              <a:gd name="connsiteY3" fmla="*/ 606225 h 1212450"/>
              <a:gd name="connsiteX4" fmla="*/ 606225 w 1212450"/>
              <a:gd name="connsiteY4" fmla="*/ 0 h 121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2450" h="1212450">
                <a:moveTo>
                  <a:pt x="606225" y="0"/>
                </a:moveTo>
                <a:cubicBezTo>
                  <a:pt x="941034" y="0"/>
                  <a:pt x="1212450" y="271416"/>
                  <a:pt x="1212450" y="606225"/>
                </a:cubicBezTo>
                <a:cubicBezTo>
                  <a:pt x="1212450" y="941034"/>
                  <a:pt x="941034" y="1212450"/>
                  <a:pt x="606225" y="1212450"/>
                </a:cubicBezTo>
                <a:cubicBezTo>
                  <a:pt x="271416" y="1212450"/>
                  <a:pt x="0" y="941034"/>
                  <a:pt x="0" y="606225"/>
                </a:cubicBezTo>
                <a:cubicBezTo>
                  <a:pt x="0" y="271416"/>
                  <a:pt x="271416" y="0"/>
                  <a:pt x="606225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9050">
            <a:solidFill>
              <a:schemeClr val="bg1"/>
            </a:solidFill>
          </a:ln>
          <a:effectLst/>
        </p:spPr>
        <p:txBody>
          <a:bodyPr wrap="square" tIns="0" bIns="182880" anchor="b">
            <a:noAutofit/>
          </a:bodyPr>
          <a:lstStyle>
            <a:lvl1pPr algn="ctr">
              <a:buNone/>
              <a:defRPr sz="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  <p:sp>
        <p:nvSpPr>
          <p:cNvPr id="29" name="Picture Placeholder 28"/>
          <p:cNvSpPr>
            <a:spLocks noGrp="1"/>
          </p:cNvSpPr>
          <p:nvPr>
            <p:ph type="pic" sz="quarter" idx="35" hasCustomPrompt="1"/>
          </p:nvPr>
        </p:nvSpPr>
        <p:spPr>
          <a:xfrm>
            <a:off x="708015" y="3146624"/>
            <a:ext cx="1212450" cy="1212450"/>
          </a:xfrm>
          <a:custGeom>
            <a:avLst/>
            <a:gdLst>
              <a:gd name="connsiteX0" fmla="*/ 606225 w 1212450"/>
              <a:gd name="connsiteY0" fmla="*/ 0 h 1212450"/>
              <a:gd name="connsiteX1" fmla="*/ 1212450 w 1212450"/>
              <a:gd name="connsiteY1" fmla="*/ 606225 h 1212450"/>
              <a:gd name="connsiteX2" fmla="*/ 606225 w 1212450"/>
              <a:gd name="connsiteY2" fmla="*/ 1212450 h 1212450"/>
              <a:gd name="connsiteX3" fmla="*/ 0 w 1212450"/>
              <a:gd name="connsiteY3" fmla="*/ 606225 h 1212450"/>
              <a:gd name="connsiteX4" fmla="*/ 606225 w 1212450"/>
              <a:gd name="connsiteY4" fmla="*/ 0 h 121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2450" h="1212450">
                <a:moveTo>
                  <a:pt x="606225" y="0"/>
                </a:moveTo>
                <a:cubicBezTo>
                  <a:pt x="941034" y="0"/>
                  <a:pt x="1212450" y="271416"/>
                  <a:pt x="1212450" y="606225"/>
                </a:cubicBezTo>
                <a:cubicBezTo>
                  <a:pt x="1212450" y="941034"/>
                  <a:pt x="941034" y="1212450"/>
                  <a:pt x="606225" y="1212450"/>
                </a:cubicBezTo>
                <a:cubicBezTo>
                  <a:pt x="271416" y="1212450"/>
                  <a:pt x="0" y="941034"/>
                  <a:pt x="0" y="606225"/>
                </a:cubicBezTo>
                <a:cubicBezTo>
                  <a:pt x="0" y="271416"/>
                  <a:pt x="271416" y="0"/>
                  <a:pt x="606225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9050">
            <a:solidFill>
              <a:schemeClr val="bg1"/>
            </a:solidFill>
          </a:ln>
          <a:effectLst/>
        </p:spPr>
        <p:txBody>
          <a:bodyPr wrap="square" tIns="0" bIns="182880" anchor="b">
            <a:noAutofit/>
          </a:bodyPr>
          <a:lstStyle>
            <a:lvl1pPr algn="ctr">
              <a:buNone/>
              <a:defRPr sz="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  <p:sp>
        <p:nvSpPr>
          <p:cNvPr id="28" name="Picture Placeholder 27"/>
          <p:cNvSpPr>
            <a:spLocks noGrp="1"/>
          </p:cNvSpPr>
          <p:nvPr>
            <p:ph type="pic" sz="quarter" idx="39" hasCustomPrompt="1"/>
          </p:nvPr>
        </p:nvSpPr>
        <p:spPr>
          <a:xfrm>
            <a:off x="3957477" y="1327149"/>
            <a:ext cx="1212450" cy="1212450"/>
          </a:xfrm>
          <a:custGeom>
            <a:avLst/>
            <a:gdLst>
              <a:gd name="connsiteX0" fmla="*/ 606225 w 1212450"/>
              <a:gd name="connsiteY0" fmla="*/ 0 h 1212450"/>
              <a:gd name="connsiteX1" fmla="*/ 1212450 w 1212450"/>
              <a:gd name="connsiteY1" fmla="*/ 606225 h 1212450"/>
              <a:gd name="connsiteX2" fmla="*/ 606225 w 1212450"/>
              <a:gd name="connsiteY2" fmla="*/ 1212450 h 1212450"/>
              <a:gd name="connsiteX3" fmla="*/ 0 w 1212450"/>
              <a:gd name="connsiteY3" fmla="*/ 606225 h 1212450"/>
              <a:gd name="connsiteX4" fmla="*/ 606225 w 1212450"/>
              <a:gd name="connsiteY4" fmla="*/ 0 h 121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2450" h="1212450">
                <a:moveTo>
                  <a:pt x="606225" y="0"/>
                </a:moveTo>
                <a:cubicBezTo>
                  <a:pt x="941034" y="0"/>
                  <a:pt x="1212450" y="271416"/>
                  <a:pt x="1212450" y="606225"/>
                </a:cubicBezTo>
                <a:cubicBezTo>
                  <a:pt x="1212450" y="941034"/>
                  <a:pt x="941034" y="1212450"/>
                  <a:pt x="606225" y="1212450"/>
                </a:cubicBezTo>
                <a:cubicBezTo>
                  <a:pt x="271416" y="1212450"/>
                  <a:pt x="0" y="941034"/>
                  <a:pt x="0" y="606225"/>
                </a:cubicBezTo>
                <a:cubicBezTo>
                  <a:pt x="0" y="271416"/>
                  <a:pt x="271416" y="0"/>
                  <a:pt x="606225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9050">
            <a:solidFill>
              <a:schemeClr val="bg1"/>
            </a:solidFill>
          </a:ln>
          <a:effectLst/>
        </p:spPr>
        <p:txBody>
          <a:bodyPr wrap="square" tIns="0" bIns="182880" anchor="b">
            <a:noAutofit/>
          </a:bodyPr>
          <a:lstStyle>
            <a:lvl1pPr algn="ctr">
              <a:buNone/>
              <a:defRPr sz="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40" hasCustomPrompt="1"/>
          </p:nvPr>
        </p:nvSpPr>
        <p:spPr>
          <a:xfrm>
            <a:off x="7206938" y="1327149"/>
            <a:ext cx="1212450" cy="1212450"/>
          </a:xfrm>
          <a:custGeom>
            <a:avLst/>
            <a:gdLst>
              <a:gd name="connsiteX0" fmla="*/ 606225 w 1212450"/>
              <a:gd name="connsiteY0" fmla="*/ 0 h 1212450"/>
              <a:gd name="connsiteX1" fmla="*/ 1212450 w 1212450"/>
              <a:gd name="connsiteY1" fmla="*/ 606225 h 1212450"/>
              <a:gd name="connsiteX2" fmla="*/ 606225 w 1212450"/>
              <a:gd name="connsiteY2" fmla="*/ 1212450 h 1212450"/>
              <a:gd name="connsiteX3" fmla="*/ 0 w 1212450"/>
              <a:gd name="connsiteY3" fmla="*/ 606225 h 1212450"/>
              <a:gd name="connsiteX4" fmla="*/ 606225 w 1212450"/>
              <a:gd name="connsiteY4" fmla="*/ 0 h 121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2450" h="1212450">
                <a:moveTo>
                  <a:pt x="606225" y="0"/>
                </a:moveTo>
                <a:cubicBezTo>
                  <a:pt x="941034" y="0"/>
                  <a:pt x="1212450" y="271416"/>
                  <a:pt x="1212450" y="606225"/>
                </a:cubicBezTo>
                <a:cubicBezTo>
                  <a:pt x="1212450" y="941034"/>
                  <a:pt x="941034" y="1212450"/>
                  <a:pt x="606225" y="1212450"/>
                </a:cubicBezTo>
                <a:cubicBezTo>
                  <a:pt x="271416" y="1212450"/>
                  <a:pt x="0" y="941034"/>
                  <a:pt x="0" y="606225"/>
                </a:cubicBezTo>
                <a:cubicBezTo>
                  <a:pt x="0" y="271416"/>
                  <a:pt x="271416" y="0"/>
                  <a:pt x="606225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9050">
            <a:solidFill>
              <a:schemeClr val="bg1"/>
            </a:solidFill>
          </a:ln>
          <a:effectLst/>
        </p:spPr>
        <p:txBody>
          <a:bodyPr wrap="square" tIns="0" bIns="182880" anchor="b">
            <a:noAutofit/>
          </a:bodyPr>
          <a:lstStyle>
            <a:lvl1pPr algn="ctr">
              <a:buNone/>
              <a:defRPr sz="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  <p:sp>
        <p:nvSpPr>
          <p:cNvPr id="32" name="Picture Placeholder 31"/>
          <p:cNvSpPr>
            <a:spLocks noGrp="1"/>
          </p:cNvSpPr>
          <p:nvPr>
            <p:ph type="pic" sz="quarter" idx="41" hasCustomPrompt="1"/>
          </p:nvPr>
        </p:nvSpPr>
        <p:spPr>
          <a:xfrm>
            <a:off x="7206938" y="3146624"/>
            <a:ext cx="1212450" cy="1212450"/>
          </a:xfrm>
          <a:custGeom>
            <a:avLst/>
            <a:gdLst>
              <a:gd name="connsiteX0" fmla="*/ 606225 w 1212450"/>
              <a:gd name="connsiteY0" fmla="*/ 0 h 1212450"/>
              <a:gd name="connsiteX1" fmla="*/ 1212450 w 1212450"/>
              <a:gd name="connsiteY1" fmla="*/ 606225 h 1212450"/>
              <a:gd name="connsiteX2" fmla="*/ 606225 w 1212450"/>
              <a:gd name="connsiteY2" fmla="*/ 1212450 h 1212450"/>
              <a:gd name="connsiteX3" fmla="*/ 0 w 1212450"/>
              <a:gd name="connsiteY3" fmla="*/ 606225 h 1212450"/>
              <a:gd name="connsiteX4" fmla="*/ 606225 w 1212450"/>
              <a:gd name="connsiteY4" fmla="*/ 0 h 121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2450" h="1212450">
                <a:moveTo>
                  <a:pt x="606225" y="0"/>
                </a:moveTo>
                <a:cubicBezTo>
                  <a:pt x="941034" y="0"/>
                  <a:pt x="1212450" y="271416"/>
                  <a:pt x="1212450" y="606225"/>
                </a:cubicBezTo>
                <a:cubicBezTo>
                  <a:pt x="1212450" y="941034"/>
                  <a:pt x="941034" y="1212450"/>
                  <a:pt x="606225" y="1212450"/>
                </a:cubicBezTo>
                <a:cubicBezTo>
                  <a:pt x="271416" y="1212450"/>
                  <a:pt x="0" y="941034"/>
                  <a:pt x="0" y="606225"/>
                </a:cubicBezTo>
                <a:cubicBezTo>
                  <a:pt x="0" y="271416"/>
                  <a:pt x="271416" y="0"/>
                  <a:pt x="606225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9050">
            <a:solidFill>
              <a:schemeClr val="bg1"/>
            </a:solidFill>
          </a:ln>
          <a:effectLst/>
        </p:spPr>
        <p:txBody>
          <a:bodyPr wrap="square" tIns="0" bIns="182880" anchor="b">
            <a:noAutofit/>
          </a:bodyPr>
          <a:lstStyle>
            <a:lvl1pPr algn="ctr">
              <a:buNone/>
              <a:defRPr sz="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  <p:sp>
        <p:nvSpPr>
          <p:cNvPr id="30" name="Picture Placeholder 29"/>
          <p:cNvSpPr>
            <a:spLocks noGrp="1"/>
          </p:cNvSpPr>
          <p:nvPr>
            <p:ph type="pic" sz="quarter" idx="42" hasCustomPrompt="1"/>
          </p:nvPr>
        </p:nvSpPr>
        <p:spPr>
          <a:xfrm>
            <a:off x="3957477" y="3146624"/>
            <a:ext cx="1212450" cy="1212450"/>
          </a:xfrm>
          <a:custGeom>
            <a:avLst/>
            <a:gdLst>
              <a:gd name="connsiteX0" fmla="*/ 606225 w 1212450"/>
              <a:gd name="connsiteY0" fmla="*/ 0 h 1212450"/>
              <a:gd name="connsiteX1" fmla="*/ 1212450 w 1212450"/>
              <a:gd name="connsiteY1" fmla="*/ 606225 h 1212450"/>
              <a:gd name="connsiteX2" fmla="*/ 606225 w 1212450"/>
              <a:gd name="connsiteY2" fmla="*/ 1212450 h 1212450"/>
              <a:gd name="connsiteX3" fmla="*/ 0 w 1212450"/>
              <a:gd name="connsiteY3" fmla="*/ 606225 h 1212450"/>
              <a:gd name="connsiteX4" fmla="*/ 606225 w 1212450"/>
              <a:gd name="connsiteY4" fmla="*/ 0 h 121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2450" h="1212450">
                <a:moveTo>
                  <a:pt x="606225" y="0"/>
                </a:moveTo>
                <a:cubicBezTo>
                  <a:pt x="941034" y="0"/>
                  <a:pt x="1212450" y="271416"/>
                  <a:pt x="1212450" y="606225"/>
                </a:cubicBezTo>
                <a:cubicBezTo>
                  <a:pt x="1212450" y="941034"/>
                  <a:pt x="941034" y="1212450"/>
                  <a:pt x="606225" y="1212450"/>
                </a:cubicBezTo>
                <a:cubicBezTo>
                  <a:pt x="271416" y="1212450"/>
                  <a:pt x="0" y="941034"/>
                  <a:pt x="0" y="606225"/>
                </a:cubicBezTo>
                <a:cubicBezTo>
                  <a:pt x="0" y="271416"/>
                  <a:pt x="271416" y="0"/>
                  <a:pt x="606225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9050">
            <a:solidFill>
              <a:schemeClr val="bg1"/>
            </a:solidFill>
          </a:ln>
          <a:effectLst/>
        </p:spPr>
        <p:txBody>
          <a:bodyPr wrap="square" tIns="0" bIns="182880" anchor="b">
            <a:noAutofit/>
          </a:bodyPr>
          <a:lstStyle>
            <a:lvl1pPr algn="ctr">
              <a:buNone/>
              <a:defRPr sz="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1639703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S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0" y="883820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 smtClean="0"/>
              <a:t>CLICK TO EDITE SUBTITLE</a:t>
            </a:r>
          </a:p>
        </p:txBody>
      </p:sp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381000" y="3413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3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 hasCustomPrompt="1"/>
          </p:nvPr>
        </p:nvSpPr>
        <p:spPr>
          <a:xfrm>
            <a:off x="4571999" y="1420179"/>
            <a:ext cx="4572001" cy="3352800"/>
          </a:xfrm>
          <a:custGeom>
            <a:avLst/>
            <a:gdLst>
              <a:gd name="connsiteX0" fmla="*/ 0 w 4572001"/>
              <a:gd name="connsiteY0" fmla="*/ 0 h 3352800"/>
              <a:gd name="connsiteX1" fmla="*/ 4572001 w 4572001"/>
              <a:gd name="connsiteY1" fmla="*/ 0 h 3352800"/>
              <a:gd name="connsiteX2" fmla="*/ 4572001 w 4572001"/>
              <a:gd name="connsiteY2" fmla="*/ 3352800 h 3352800"/>
              <a:gd name="connsiteX3" fmla="*/ 0 w 4572001"/>
              <a:gd name="connsiteY3" fmla="*/ 3352800 h 335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1" h="3352800">
                <a:moveTo>
                  <a:pt x="0" y="0"/>
                </a:moveTo>
                <a:lnTo>
                  <a:pt x="4572001" y="0"/>
                </a:lnTo>
                <a:lnTo>
                  <a:pt x="4572001" y="3352800"/>
                </a:lnTo>
                <a:lnTo>
                  <a:pt x="0" y="33528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2835363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29" hasCustomPrompt="1"/>
          </p:nvPr>
        </p:nvSpPr>
        <p:spPr>
          <a:xfrm>
            <a:off x="755084" y="1276350"/>
            <a:ext cx="1249474" cy="1249474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bg1">
                <a:lumMod val="95000"/>
              </a:schemeClr>
            </a:solidFill>
          </a:ln>
          <a:effectLst/>
        </p:spPr>
        <p:txBody>
          <a:bodyPr tIns="0" bIns="182880" anchor="b"/>
          <a:lstStyle>
            <a:lvl1pPr algn="ctr">
              <a:buNone/>
              <a:defRPr sz="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35" hasCustomPrompt="1"/>
          </p:nvPr>
        </p:nvSpPr>
        <p:spPr>
          <a:xfrm>
            <a:off x="2881768" y="1276350"/>
            <a:ext cx="1249474" cy="1249474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bg1">
                <a:lumMod val="95000"/>
              </a:schemeClr>
            </a:solidFill>
          </a:ln>
          <a:effectLst/>
        </p:spPr>
        <p:txBody>
          <a:bodyPr tIns="0" bIns="182880" anchor="b"/>
          <a:lstStyle>
            <a:lvl1pPr algn="ctr">
              <a:buNone/>
              <a:defRPr sz="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39" hasCustomPrompt="1"/>
          </p:nvPr>
        </p:nvSpPr>
        <p:spPr>
          <a:xfrm>
            <a:off x="5008451" y="1276350"/>
            <a:ext cx="1249474" cy="1249474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bg1">
                <a:lumMod val="95000"/>
              </a:schemeClr>
            </a:solidFill>
          </a:ln>
          <a:effectLst/>
        </p:spPr>
        <p:txBody>
          <a:bodyPr tIns="0" bIns="182880" anchor="b"/>
          <a:lstStyle>
            <a:lvl1pPr algn="ctr">
              <a:buNone/>
              <a:defRPr sz="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43" hasCustomPrompt="1"/>
          </p:nvPr>
        </p:nvSpPr>
        <p:spPr>
          <a:xfrm>
            <a:off x="7135134" y="1276350"/>
            <a:ext cx="1249474" cy="1249474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bg1">
                <a:lumMod val="95000"/>
              </a:schemeClr>
            </a:solidFill>
          </a:ln>
          <a:effectLst/>
        </p:spPr>
        <p:txBody>
          <a:bodyPr tIns="0" bIns="182880" anchor="b"/>
          <a:lstStyle>
            <a:lvl1pPr algn="ctr">
              <a:buNone/>
              <a:defRPr sz="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0" y="883820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 smtClean="0"/>
              <a:t>CLICK TO EDITE SUBTITLE</a:t>
            </a:r>
          </a:p>
        </p:txBody>
      </p:sp>
      <p:sp>
        <p:nvSpPr>
          <p:cNvPr id="13" name="Title 2"/>
          <p:cNvSpPr>
            <a:spLocks noGrp="1"/>
          </p:cNvSpPr>
          <p:nvPr>
            <p:ph type="title"/>
          </p:nvPr>
        </p:nvSpPr>
        <p:spPr>
          <a:xfrm>
            <a:off x="381000" y="3413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44" hasCustomPrompt="1"/>
          </p:nvPr>
        </p:nvSpPr>
        <p:spPr>
          <a:xfrm>
            <a:off x="755084" y="3114675"/>
            <a:ext cx="1249474" cy="1249474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bg1">
                <a:lumMod val="95000"/>
              </a:schemeClr>
            </a:solidFill>
          </a:ln>
          <a:effectLst/>
        </p:spPr>
        <p:txBody>
          <a:bodyPr tIns="0" bIns="182880" anchor="b"/>
          <a:lstStyle>
            <a:lvl1pPr algn="ctr">
              <a:buNone/>
              <a:defRPr sz="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45" hasCustomPrompt="1"/>
          </p:nvPr>
        </p:nvSpPr>
        <p:spPr>
          <a:xfrm>
            <a:off x="2881768" y="3114675"/>
            <a:ext cx="1249474" cy="1249474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bg1">
                <a:lumMod val="95000"/>
              </a:schemeClr>
            </a:solidFill>
          </a:ln>
          <a:effectLst/>
        </p:spPr>
        <p:txBody>
          <a:bodyPr tIns="0" bIns="182880" anchor="b"/>
          <a:lstStyle>
            <a:lvl1pPr algn="ctr">
              <a:buNone/>
              <a:defRPr sz="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46" hasCustomPrompt="1"/>
          </p:nvPr>
        </p:nvSpPr>
        <p:spPr>
          <a:xfrm>
            <a:off x="5008451" y="3114675"/>
            <a:ext cx="1249474" cy="1249474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bg1">
                <a:lumMod val="95000"/>
              </a:schemeClr>
            </a:solidFill>
          </a:ln>
          <a:effectLst/>
        </p:spPr>
        <p:txBody>
          <a:bodyPr tIns="0" bIns="182880" anchor="b"/>
          <a:lstStyle>
            <a:lvl1pPr algn="ctr">
              <a:buNone/>
              <a:defRPr sz="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47" hasCustomPrompt="1"/>
          </p:nvPr>
        </p:nvSpPr>
        <p:spPr>
          <a:xfrm>
            <a:off x="7135134" y="3114675"/>
            <a:ext cx="1249474" cy="1249474"/>
          </a:xfrm>
          <a:prstGeom prst="ellipse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bg1">
                <a:lumMod val="95000"/>
              </a:schemeClr>
            </a:solidFill>
          </a:ln>
          <a:effectLst/>
        </p:spPr>
        <p:txBody>
          <a:bodyPr tIns="0" bIns="182880" anchor="b"/>
          <a:lstStyle>
            <a:lvl1pPr algn="ctr">
              <a:buNone/>
              <a:defRPr sz="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Icon To Add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634428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1" y="883821"/>
            <a:ext cx="8368364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3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 dirty="0" smtClean="0"/>
              <a:t>CLICK TO EDITE SUBTITLE</a:t>
            </a:r>
          </a:p>
        </p:txBody>
      </p:sp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381001" y="341314"/>
            <a:ext cx="8368364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3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77778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 hasCustomPrompt="1"/>
          </p:nvPr>
        </p:nvSpPr>
        <p:spPr>
          <a:xfrm>
            <a:off x="4572000" y="0"/>
            <a:ext cx="4572000" cy="5143500"/>
          </a:xfrm>
          <a:custGeom>
            <a:avLst/>
            <a:gdLst>
              <a:gd name="connsiteX0" fmla="*/ 0 w 1830631"/>
              <a:gd name="connsiteY0" fmla="*/ 0 h 5143500"/>
              <a:gd name="connsiteX1" fmla="*/ 1830631 w 1830631"/>
              <a:gd name="connsiteY1" fmla="*/ 0 h 5143500"/>
              <a:gd name="connsiteX2" fmla="*/ 1830631 w 1830631"/>
              <a:gd name="connsiteY2" fmla="*/ 5143500 h 5143500"/>
              <a:gd name="connsiteX3" fmla="*/ 0 w 1830631"/>
              <a:gd name="connsiteY3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0631" h="5143500">
                <a:moveTo>
                  <a:pt x="0" y="0"/>
                </a:moveTo>
                <a:lnTo>
                  <a:pt x="1830631" y="0"/>
                </a:lnTo>
                <a:lnTo>
                  <a:pt x="1830631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txBody>
          <a:bodyPr wrap="square" bIns="457200" anchor="b">
            <a:noAutofit/>
          </a:bodyPr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986755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635001"/>
            <a:ext cx="9144000" cy="3873500"/>
          </a:xfrm>
          <a:custGeom>
            <a:avLst/>
            <a:gdLst>
              <a:gd name="connsiteX0" fmla="*/ 0 w 1830631"/>
              <a:gd name="connsiteY0" fmla="*/ 0 h 5143500"/>
              <a:gd name="connsiteX1" fmla="*/ 1830631 w 1830631"/>
              <a:gd name="connsiteY1" fmla="*/ 0 h 5143500"/>
              <a:gd name="connsiteX2" fmla="*/ 1830631 w 1830631"/>
              <a:gd name="connsiteY2" fmla="*/ 5143500 h 5143500"/>
              <a:gd name="connsiteX3" fmla="*/ 0 w 1830631"/>
              <a:gd name="connsiteY3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0631" h="5143500">
                <a:moveTo>
                  <a:pt x="0" y="0"/>
                </a:moveTo>
                <a:lnTo>
                  <a:pt x="1830631" y="0"/>
                </a:lnTo>
                <a:lnTo>
                  <a:pt x="1830631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txBody>
          <a:bodyPr wrap="square" bIns="457200" anchor="b">
            <a:noAutofit/>
          </a:bodyPr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387660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3 Images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 userDrawn="1">
            <p:ph type="pic" sz="quarter" idx="38" hasCustomPrompt="1"/>
          </p:nvPr>
        </p:nvSpPr>
        <p:spPr>
          <a:xfrm>
            <a:off x="-1" y="-3"/>
            <a:ext cx="9144000" cy="5143502"/>
          </a:xfrm>
          <a:custGeom>
            <a:avLst/>
            <a:gdLst>
              <a:gd name="connsiteX0" fmla="*/ 4572000 w 9144000"/>
              <a:gd name="connsiteY0" fmla="*/ 880112 h 5143502"/>
              <a:gd name="connsiteX1" fmla="*/ 7124353 w 9144000"/>
              <a:gd name="connsiteY1" fmla="*/ 5143502 h 5143502"/>
              <a:gd name="connsiteX2" fmla="*/ 2019647 w 9144000"/>
              <a:gd name="connsiteY2" fmla="*/ 5143502 h 5143502"/>
              <a:gd name="connsiteX3" fmla="*/ 7086600 w 9144000"/>
              <a:gd name="connsiteY3" fmla="*/ 0 h 5143502"/>
              <a:gd name="connsiteX4" fmla="*/ 9144000 w 9144000"/>
              <a:gd name="connsiteY4" fmla="*/ 0 h 5143502"/>
              <a:gd name="connsiteX5" fmla="*/ 9144000 w 9144000"/>
              <a:gd name="connsiteY5" fmla="*/ 1999674 h 5143502"/>
              <a:gd name="connsiteX6" fmla="*/ 9144000 w 9144000"/>
              <a:gd name="connsiteY6" fmla="*/ 2343151 h 5143502"/>
              <a:gd name="connsiteX7" fmla="*/ 9144000 w 9144000"/>
              <a:gd name="connsiteY7" fmla="*/ 5143502 h 5143502"/>
              <a:gd name="connsiteX8" fmla="*/ 7315157 w 9144000"/>
              <a:gd name="connsiteY8" fmla="*/ 5143502 h 5143502"/>
              <a:gd name="connsiteX9" fmla="*/ 4572000 w 9144000"/>
              <a:gd name="connsiteY9" fmla="*/ 546184 h 5143502"/>
              <a:gd name="connsiteX10" fmla="*/ 1828844 w 9144000"/>
              <a:gd name="connsiteY10" fmla="*/ 5143502 h 5143502"/>
              <a:gd name="connsiteX11" fmla="*/ 1 w 9144000"/>
              <a:gd name="connsiteY11" fmla="*/ 5143502 h 5143502"/>
              <a:gd name="connsiteX12" fmla="*/ 1 w 9144000"/>
              <a:gd name="connsiteY12" fmla="*/ 2343153 h 5143502"/>
              <a:gd name="connsiteX13" fmla="*/ 0 w 9144000"/>
              <a:gd name="connsiteY13" fmla="*/ 2343153 h 5143502"/>
              <a:gd name="connsiteX14" fmla="*/ 0 w 9144000"/>
              <a:gd name="connsiteY14" fmla="*/ 2 h 5143502"/>
              <a:gd name="connsiteX15" fmla="*/ 1193178 w 9144000"/>
              <a:gd name="connsiteY15" fmla="*/ 2 h 5143502"/>
              <a:gd name="connsiteX16" fmla="*/ 1193178 w 9144000"/>
              <a:gd name="connsiteY16" fmla="*/ 1 h 5143502"/>
              <a:gd name="connsiteX17" fmla="*/ 4246100 w 9144000"/>
              <a:gd name="connsiteY17" fmla="*/ 1 h 5143502"/>
              <a:gd name="connsiteX18" fmla="*/ 7086600 w 9144000"/>
              <a:gd name="connsiteY18" fmla="*/ 1 h 5143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9144000" h="5143502">
                <a:moveTo>
                  <a:pt x="4572000" y="880112"/>
                </a:moveTo>
                <a:lnTo>
                  <a:pt x="7124353" y="5143502"/>
                </a:lnTo>
                <a:lnTo>
                  <a:pt x="2019647" y="5143502"/>
                </a:lnTo>
                <a:close/>
                <a:moveTo>
                  <a:pt x="7086600" y="0"/>
                </a:moveTo>
                <a:lnTo>
                  <a:pt x="9144000" y="0"/>
                </a:lnTo>
                <a:lnTo>
                  <a:pt x="9144000" y="1999674"/>
                </a:lnTo>
                <a:lnTo>
                  <a:pt x="9144000" y="2343151"/>
                </a:lnTo>
                <a:lnTo>
                  <a:pt x="9144000" y="5143502"/>
                </a:lnTo>
                <a:lnTo>
                  <a:pt x="7315157" y="5143502"/>
                </a:lnTo>
                <a:lnTo>
                  <a:pt x="4572000" y="546184"/>
                </a:lnTo>
                <a:lnTo>
                  <a:pt x="1828844" y="5143502"/>
                </a:lnTo>
                <a:lnTo>
                  <a:pt x="1" y="5143502"/>
                </a:lnTo>
                <a:lnTo>
                  <a:pt x="1" y="2343153"/>
                </a:lnTo>
                <a:lnTo>
                  <a:pt x="0" y="2343153"/>
                </a:lnTo>
                <a:lnTo>
                  <a:pt x="0" y="2"/>
                </a:lnTo>
                <a:lnTo>
                  <a:pt x="1193178" y="2"/>
                </a:lnTo>
                <a:lnTo>
                  <a:pt x="1193178" y="1"/>
                </a:lnTo>
                <a:lnTo>
                  <a:pt x="4246100" y="1"/>
                </a:lnTo>
                <a:lnTo>
                  <a:pt x="7086600" y="1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19050">
            <a:noFill/>
          </a:ln>
          <a:effectLst/>
        </p:spPr>
        <p:txBody>
          <a:bodyPr wrap="square" lIns="0" tIns="0" rIns="0" bIns="274320" anchor="b">
            <a:noAutofit/>
          </a:bodyPr>
          <a:lstStyle>
            <a:lvl1pPr algn="ctr" rtl="0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310048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7"/>
          <p:cNvSpPr>
            <a:spLocks noGrp="1"/>
          </p:cNvSpPr>
          <p:nvPr>
            <p:ph type="pic" sz="quarter" idx="31" hasCustomPrompt="1"/>
          </p:nvPr>
        </p:nvSpPr>
        <p:spPr>
          <a:xfrm>
            <a:off x="685800" y="898981"/>
            <a:ext cx="3345544" cy="334554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bIns="91440" anchor="b"/>
          <a:lstStyle>
            <a:lvl1pPr algn="ctr" rtl="0">
              <a:buNone/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285745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0" y="883820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 smtClean="0"/>
              <a:t>CLICK TO EDITE SUBTITLE</a:t>
            </a:r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381000" y="3413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3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05631" y="1385888"/>
            <a:ext cx="3794895" cy="340995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1548000" anchor="ctr"/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119857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0" y="883820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 smtClean="0"/>
              <a:t>CLICK TO EDITE SUBTITLE</a:t>
            </a:r>
          </a:p>
        </p:txBody>
      </p:sp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381000" y="3413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3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4686300" y="1400175"/>
            <a:ext cx="4063063" cy="205740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lIns="0" tIns="0" rIns="0" bIns="182880" anchor="b"/>
          <a:lstStyle>
            <a:lvl1pPr algn="ctr" rtl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381000" y="1400175"/>
            <a:ext cx="4064400" cy="205740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lIns="0" tIns="0" rIns="0" bIns="182880" anchor="b"/>
          <a:lstStyle>
            <a:lvl1pPr algn="ctr" rtl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804733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S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11" hasCustomPrompt="1"/>
          </p:nvPr>
        </p:nvSpPr>
        <p:spPr>
          <a:xfrm>
            <a:off x="387819" y="1400782"/>
            <a:ext cx="2092091" cy="1702341"/>
          </a:xfrm>
          <a:custGeom>
            <a:avLst/>
            <a:gdLst>
              <a:gd name="connsiteX0" fmla="*/ 0 w 2092091"/>
              <a:gd name="connsiteY0" fmla="*/ 0 h 1702341"/>
              <a:gd name="connsiteX1" fmla="*/ 2092091 w 2092091"/>
              <a:gd name="connsiteY1" fmla="*/ 0 h 1702341"/>
              <a:gd name="connsiteX2" fmla="*/ 2092091 w 2092091"/>
              <a:gd name="connsiteY2" fmla="*/ 1702341 h 1702341"/>
              <a:gd name="connsiteX3" fmla="*/ 0 w 2092091"/>
              <a:gd name="connsiteY3" fmla="*/ 1702341 h 1702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2091" h="1702341">
                <a:moveTo>
                  <a:pt x="0" y="0"/>
                </a:moveTo>
                <a:lnTo>
                  <a:pt x="2092091" y="0"/>
                </a:lnTo>
                <a:lnTo>
                  <a:pt x="2092091" y="1702341"/>
                </a:lnTo>
                <a:lnTo>
                  <a:pt x="0" y="170234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0" y="883820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 smtClean="0"/>
              <a:t>CLICK TO EDITE SUBTITLE</a:t>
            </a:r>
          </a:p>
        </p:txBody>
      </p:sp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381000" y="3413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3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2" hasCustomPrompt="1"/>
          </p:nvPr>
        </p:nvSpPr>
        <p:spPr>
          <a:xfrm>
            <a:off x="2479910" y="3103123"/>
            <a:ext cx="2092091" cy="1702341"/>
          </a:xfrm>
          <a:custGeom>
            <a:avLst/>
            <a:gdLst>
              <a:gd name="connsiteX0" fmla="*/ 0 w 2092091"/>
              <a:gd name="connsiteY0" fmla="*/ 0 h 1702341"/>
              <a:gd name="connsiteX1" fmla="*/ 2092091 w 2092091"/>
              <a:gd name="connsiteY1" fmla="*/ 0 h 1702341"/>
              <a:gd name="connsiteX2" fmla="*/ 2092091 w 2092091"/>
              <a:gd name="connsiteY2" fmla="*/ 1702341 h 1702341"/>
              <a:gd name="connsiteX3" fmla="*/ 0 w 2092091"/>
              <a:gd name="connsiteY3" fmla="*/ 1702341 h 1702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2091" h="1702341">
                <a:moveTo>
                  <a:pt x="0" y="0"/>
                </a:moveTo>
                <a:lnTo>
                  <a:pt x="2092091" y="0"/>
                </a:lnTo>
                <a:lnTo>
                  <a:pt x="2092091" y="1702341"/>
                </a:lnTo>
                <a:lnTo>
                  <a:pt x="0" y="170234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3" hasCustomPrompt="1"/>
          </p:nvPr>
        </p:nvSpPr>
        <p:spPr>
          <a:xfrm>
            <a:off x="6664091" y="3103123"/>
            <a:ext cx="2092091" cy="1702341"/>
          </a:xfrm>
          <a:custGeom>
            <a:avLst/>
            <a:gdLst>
              <a:gd name="connsiteX0" fmla="*/ 0 w 2092091"/>
              <a:gd name="connsiteY0" fmla="*/ 0 h 1702341"/>
              <a:gd name="connsiteX1" fmla="*/ 2092091 w 2092091"/>
              <a:gd name="connsiteY1" fmla="*/ 0 h 1702341"/>
              <a:gd name="connsiteX2" fmla="*/ 2092091 w 2092091"/>
              <a:gd name="connsiteY2" fmla="*/ 1702341 h 1702341"/>
              <a:gd name="connsiteX3" fmla="*/ 0 w 2092091"/>
              <a:gd name="connsiteY3" fmla="*/ 1702341 h 1702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2091" h="1702341">
                <a:moveTo>
                  <a:pt x="0" y="0"/>
                </a:moveTo>
                <a:lnTo>
                  <a:pt x="2092091" y="0"/>
                </a:lnTo>
                <a:lnTo>
                  <a:pt x="2092091" y="1702341"/>
                </a:lnTo>
                <a:lnTo>
                  <a:pt x="0" y="170234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4" hasCustomPrompt="1"/>
          </p:nvPr>
        </p:nvSpPr>
        <p:spPr>
          <a:xfrm>
            <a:off x="4572000" y="1400782"/>
            <a:ext cx="2092091" cy="1702341"/>
          </a:xfrm>
          <a:custGeom>
            <a:avLst/>
            <a:gdLst>
              <a:gd name="connsiteX0" fmla="*/ 0 w 2092091"/>
              <a:gd name="connsiteY0" fmla="*/ 0 h 1702341"/>
              <a:gd name="connsiteX1" fmla="*/ 2092091 w 2092091"/>
              <a:gd name="connsiteY1" fmla="*/ 0 h 1702341"/>
              <a:gd name="connsiteX2" fmla="*/ 2092091 w 2092091"/>
              <a:gd name="connsiteY2" fmla="*/ 1702341 h 1702341"/>
              <a:gd name="connsiteX3" fmla="*/ 0 w 2092091"/>
              <a:gd name="connsiteY3" fmla="*/ 1702341 h 1702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2091" h="1702341">
                <a:moveTo>
                  <a:pt x="0" y="0"/>
                </a:moveTo>
                <a:lnTo>
                  <a:pt x="2092091" y="0"/>
                </a:lnTo>
                <a:lnTo>
                  <a:pt x="2092091" y="1702341"/>
                </a:lnTo>
                <a:lnTo>
                  <a:pt x="0" y="170234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223784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81000" y="883820"/>
            <a:ext cx="8368363" cy="17325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ctr">
              <a:buNone/>
              <a:defRPr sz="1200" b="0" baseline="0">
                <a:solidFill>
                  <a:schemeClr val="bg1">
                    <a:lumMod val="65000"/>
                  </a:schemeClr>
                </a:solidFill>
                <a:latin typeface="+mn-lt"/>
                <a:ea typeface="Roboto" panose="02000000000000000000" pitchFamily="2" charset="0"/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dirty="0" smtClean="0"/>
              <a:t>CLICK TO EDITE SUBTITLE</a:t>
            </a:r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381000" y="341313"/>
            <a:ext cx="8368363" cy="495383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3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380999" y="1400175"/>
            <a:ext cx="2667001" cy="3381374"/>
          </a:xfrm>
          <a:custGeom>
            <a:avLst/>
            <a:gdLst>
              <a:gd name="connsiteX0" fmla="*/ 0 w 2789454"/>
              <a:gd name="connsiteY0" fmla="*/ 0 h 2057400"/>
              <a:gd name="connsiteX1" fmla="*/ 2789454 w 2789454"/>
              <a:gd name="connsiteY1" fmla="*/ 0 h 2057400"/>
              <a:gd name="connsiteX2" fmla="*/ 2789454 w 2789454"/>
              <a:gd name="connsiteY2" fmla="*/ 2057400 h 2057400"/>
              <a:gd name="connsiteX3" fmla="*/ 0 w 2789454"/>
              <a:gd name="connsiteY3" fmla="*/ 2057400 h 205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9454" h="2057400">
                <a:moveTo>
                  <a:pt x="0" y="0"/>
                </a:moveTo>
                <a:lnTo>
                  <a:pt x="2789454" y="0"/>
                </a:lnTo>
                <a:lnTo>
                  <a:pt x="2789454" y="2057400"/>
                </a:lnTo>
                <a:lnTo>
                  <a:pt x="0" y="20574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 hasCustomPrompt="1"/>
          </p:nvPr>
        </p:nvSpPr>
        <p:spPr>
          <a:xfrm>
            <a:off x="3203105" y="1400175"/>
            <a:ext cx="2724151" cy="1690687"/>
          </a:xfrm>
          <a:custGeom>
            <a:avLst/>
            <a:gdLst>
              <a:gd name="connsiteX0" fmla="*/ 0 w 2764956"/>
              <a:gd name="connsiteY0" fmla="*/ 0 h 1690687"/>
              <a:gd name="connsiteX1" fmla="*/ 2764956 w 2764956"/>
              <a:gd name="connsiteY1" fmla="*/ 0 h 1690687"/>
              <a:gd name="connsiteX2" fmla="*/ 2764956 w 2764956"/>
              <a:gd name="connsiteY2" fmla="*/ 1690687 h 1690687"/>
              <a:gd name="connsiteX3" fmla="*/ 0 w 2764956"/>
              <a:gd name="connsiteY3" fmla="*/ 1690687 h 1690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64956" h="1690687">
                <a:moveTo>
                  <a:pt x="0" y="0"/>
                </a:moveTo>
                <a:lnTo>
                  <a:pt x="2764956" y="0"/>
                </a:lnTo>
                <a:lnTo>
                  <a:pt x="2764956" y="1690687"/>
                </a:lnTo>
                <a:lnTo>
                  <a:pt x="0" y="16906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6082362" y="1400175"/>
            <a:ext cx="2667001" cy="3381374"/>
          </a:xfrm>
          <a:custGeom>
            <a:avLst/>
            <a:gdLst>
              <a:gd name="connsiteX0" fmla="*/ 0 w 2789454"/>
              <a:gd name="connsiteY0" fmla="*/ 0 h 2057400"/>
              <a:gd name="connsiteX1" fmla="*/ 2789454 w 2789454"/>
              <a:gd name="connsiteY1" fmla="*/ 0 h 2057400"/>
              <a:gd name="connsiteX2" fmla="*/ 2789454 w 2789454"/>
              <a:gd name="connsiteY2" fmla="*/ 2057400 h 2057400"/>
              <a:gd name="connsiteX3" fmla="*/ 0 w 2789454"/>
              <a:gd name="connsiteY3" fmla="*/ 2057400 h 205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9454" h="2057400">
                <a:moveTo>
                  <a:pt x="0" y="0"/>
                </a:moveTo>
                <a:lnTo>
                  <a:pt x="2789454" y="0"/>
                </a:lnTo>
                <a:lnTo>
                  <a:pt x="2789454" y="2057400"/>
                </a:lnTo>
                <a:lnTo>
                  <a:pt x="0" y="20574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lIns="0" tIns="0" rIns="0" bIns="182880" anchor="b">
            <a:noAutofit/>
          </a:bodyPr>
          <a:lstStyle>
            <a:lvl1pPr algn="ctr" rtl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196752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 hasCustomPrompt="1"/>
          </p:nvPr>
        </p:nvSpPr>
        <p:spPr>
          <a:xfrm>
            <a:off x="2" y="0"/>
            <a:ext cx="3809998" cy="5143500"/>
          </a:xfrm>
          <a:custGeom>
            <a:avLst/>
            <a:gdLst>
              <a:gd name="connsiteX0" fmla="*/ 0 w 1830631"/>
              <a:gd name="connsiteY0" fmla="*/ 0 h 5143500"/>
              <a:gd name="connsiteX1" fmla="*/ 1830631 w 1830631"/>
              <a:gd name="connsiteY1" fmla="*/ 0 h 5143500"/>
              <a:gd name="connsiteX2" fmla="*/ 1830631 w 1830631"/>
              <a:gd name="connsiteY2" fmla="*/ 5143500 h 5143500"/>
              <a:gd name="connsiteX3" fmla="*/ 0 w 1830631"/>
              <a:gd name="connsiteY3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30631" h="5143500">
                <a:moveTo>
                  <a:pt x="0" y="0"/>
                </a:moveTo>
                <a:lnTo>
                  <a:pt x="1830631" y="0"/>
                </a:lnTo>
                <a:lnTo>
                  <a:pt x="1830631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tx1">
              <a:lumMod val="10000"/>
              <a:lumOff val="90000"/>
            </a:schemeClr>
          </a:solidFill>
          <a:ln>
            <a:noFill/>
          </a:ln>
          <a:effectLst/>
        </p:spPr>
        <p:txBody>
          <a:bodyPr wrap="square" bIns="457200" anchor="b">
            <a:noAutofit/>
          </a:bodyPr>
          <a:lstStyle>
            <a:lvl1pPr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Image 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8459322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4234" r:id="rId2"/>
    <p:sldLayoutId id="2147483959" r:id="rId3"/>
    <p:sldLayoutId id="2147484180" r:id="rId4"/>
    <p:sldLayoutId id="2147484181" r:id="rId5"/>
    <p:sldLayoutId id="2147484096" r:id="rId6"/>
    <p:sldLayoutId id="2147484184" r:id="rId7"/>
    <p:sldLayoutId id="2147484122" r:id="rId8"/>
    <p:sldLayoutId id="2147484176" r:id="rId9"/>
    <p:sldLayoutId id="2147484175" r:id="rId10"/>
    <p:sldLayoutId id="2147484182" r:id="rId11"/>
    <p:sldLayoutId id="2147484183" r:id="rId12"/>
    <p:sldLayoutId id="2147484194" r:id="rId13"/>
    <p:sldLayoutId id="2147484237" r:id="rId14"/>
    <p:sldLayoutId id="2147484256" r:id="rId15"/>
    <p:sldLayoutId id="2147484258" r:id="rId16"/>
    <p:sldLayoutId id="2147484238" r:id="rId17"/>
    <p:sldLayoutId id="2147484195" r:id="rId18"/>
    <p:sldLayoutId id="2147484196" r:id="rId19"/>
    <p:sldLayoutId id="2147484197" r:id="rId20"/>
    <p:sldLayoutId id="2147484239" r:id="rId21"/>
    <p:sldLayoutId id="2147484235" r:id="rId22"/>
    <p:sldLayoutId id="2147484198" r:id="rId23"/>
    <p:sldLayoutId id="2147484214" r:id="rId24"/>
    <p:sldLayoutId id="2147484199" r:id="rId25"/>
    <p:sldLayoutId id="2147484200" r:id="rId26"/>
    <p:sldLayoutId id="2147484201" r:id="rId27"/>
    <p:sldLayoutId id="2147484206" r:id="rId28"/>
    <p:sldLayoutId id="2147484202" r:id="rId29"/>
    <p:sldLayoutId id="2147484222" r:id="rId30"/>
    <p:sldLayoutId id="2147484204" r:id="rId31"/>
    <p:sldLayoutId id="2147484205" r:id="rId32"/>
    <p:sldLayoutId id="2147484207" r:id="rId33"/>
    <p:sldLayoutId id="2147484208" r:id="rId34"/>
    <p:sldLayoutId id="2147484233" r:id="rId35"/>
    <p:sldLayoutId id="2147484212" r:id="rId36"/>
    <p:sldLayoutId id="2147484213" r:id="rId37"/>
    <p:sldLayoutId id="2147484215" r:id="rId38"/>
    <p:sldLayoutId id="2147484216" r:id="rId39"/>
    <p:sldLayoutId id="2147484217" r:id="rId40"/>
    <p:sldLayoutId id="2147484243" r:id="rId41"/>
    <p:sldLayoutId id="2147484218" r:id="rId42"/>
    <p:sldLayoutId id="2147484232" r:id="rId43"/>
    <p:sldLayoutId id="2147484219" r:id="rId44"/>
    <p:sldLayoutId id="2147484231" r:id="rId45"/>
    <p:sldLayoutId id="2147484221" r:id="rId46"/>
    <p:sldLayoutId id="2147484230" r:id="rId47"/>
    <p:sldLayoutId id="2147484220" r:id="rId48"/>
    <p:sldLayoutId id="2147484105" r:id="rId49"/>
    <p:sldLayoutId id="2147484106" r:id="rId50"/>
    <p:sldLayoutId id="2147484223" r:id="rId51"/>
    <p:sldLayoutId id="2147484225" r:id="rId52"/>
    <p:sldLayoutId id="2147484224" r:id="rId53"/>
    <p:sldLayoutId id="2147484227" r:id="rId54"/>
    <p:sldLayoutId id="2147484236" r:id="rId55"/>
    <p:sldLayoutId id="2147484260" r:id="rId56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image" Target="../media/image47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umcdo@dpo.tomsk.gov.ru" TargetMode="External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.xml"/><Relationship Id="rId4" Type="http://schemas.openxmlformats.org/officeDocument/2006/relationships/hyperlink" Target="mailto:molod.tom@gmail.co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3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570" b="12570"/>
          <a:stretch>
            <a:fillRect/>
          </a:stretch>
        </p:blipFill>
        <p:spPr/>
      </p:pic>
      <p:sp>
        <p:nvSpPr>
          <p:cNvPr id="9" name="Rectangle 8"/>
          <p:cNvSpPr/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lumMod val="90000"/>
              <a:lumOff val="10000"/>
              <a:alpha val="65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152400" y="2297840"/>
            <a:ext cx="8839200" cy="1384995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0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РЕГИОНАЛЬНЫЙ </a:t>
            </a:r>
            <a:r>
              <a:rPr lang="ru-RU" sz="30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РЕГЛАМЕНТ </a:t>
            </a:r>
            <a:r>
              <a:rPr lang="ru-RU" sz="30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ВОСПИТАТЕЛЬНОЙ </a:t>
            </a:r>
            <a:r>
              <a:rPr lang="ru-RU" sz="30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РАБОТЫ В ПОО ТОМСКОЙ ОБЛАСТИ</a:t>
            </a:r>
            <a:endParaRPr lang="ru-RU" sz="30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048000" y="2172404"/>
            <a:ext cx="3048000" cy="1618546"/>
            <a:chOff x="3048000" y="1733550"/>
            <a:chExt cx="3048000" cy="17526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3048000" y="1733550"/>
              <a:ext cx="304800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3048000" y="3486150"/>
              <a:ext cx="304800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itle 2"/>
          <p:cNvSpPr txBox="1">
            <a:spLocks/>
          </p:cNvSpPr>
          <p:nvPr/>
        </p:nvSpPr>
        <p:spPr>
          <a:xfrm>
            <a:off x="1524000" y="263838"/>
            <a:ext cx="5955259" cy="338554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100" kern="1500" dirty="0" smtClean="0">
                <a:solidFill>
                  <a:schemeClr val="bg1"/>
                </a:solidFill>
              </a:rPr>
              <a:t>ФГБОУ ДПО «Институт развития профессионального образования»</a:t>
            </a:r>
          </a:p>
          <a:p>
            <a:r>
              <a:rPr lang="ru-RU" sz="1100" kern="1500" dirty="0" smtClean="0">
                <a:solidFill>
                  <a:schemeClr val="bg1"/>
                </a:solidFill>
              </a:rPr>
              <a:t>ОГБУ ДПО «Региональный центр развития профессиональных компетенций» Томская область</a:t>
            </a:r>
            <a:endParaRPr lang="ru-RU" sz="1200" kern="1500" dirty="0" smtClean="0">
              <a:solidFill>
                <a:schemeClr val="bg1"/>
              </a:solidFill>
            </a:endParaRPr>
          </a:p>
        </p:txBody>
      </p:sp>
      <p:sp>
        <p:nvSpPr>
          <p:cNvPr id="15" name="Title 2"/>
          <p:cNvSpPr txBox="1">
            <a:spLocks/>
          </p:cNvSpPr>
          <p:nvPr/>
        </p:nvSpPr>
        <p:spPr>
          <a:xfrm>
            <a:off x="-152400" y="4857750"/>
            <a:ext cx="9144000" cy="169277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100" kern="1500" dirty="0" err="1" smtClean="0">
                <a:solidFill>
                  <a:schemeClr val="bg1"/>
                </a:solidFill>
              </a:rPr>
              <a:t>Мударисова</a:t>
            </a:r>
            <a:r>
              <a:rPr lang="ru-RU" sz="1100" kern="1500" dirty="0" smtClean="0">
                <a:solidFill>
                  <a:schemeClr val="bg1"/>
                </a:solidFill>
              </a:rPr>
              <a:t> </a:t>
            </a:r>
            <a:r>
              <a:rPr lang="ru-RU" sz="1100" kern="1500" dirty="0" err="1" smtClean="0">
                <a:solidFill>
                  <a:schemeClr val="bg1"/>
                </a:solidFill>
              </a:rPr>
              <a:t>Галима</a:t>
            </a:r>
            <a:r>
              <a:rPr lang="ru-RU" sz="1100" kern="1500" dirty="0" smtClean="0">
                <a:solidFill>
                  <a:schemeClr val="bg1"/>
                </a:solidFill>
              </a:rPr>
              <a:t> </a:t>
            </a:r>
            <a:r>
              <a:rPr lang="ru-RU" sz="1100" kern="1500" dirty="0" err="1" smtClean="0">
                <a:solidFill>
                  <a:schemeClr val="bg1"/>
                </a:solidFill>
              </a:rPr>
              <a:t>Равильсуновна</a:t>
            </a:r>
            <a:r>
              <a:rPr lang="ru-RU" sz="1100" kern="1500" dirty="0" smtClean="0">
                <a:solidFill>
                  <a:schemeClr val="bg1"/>
                </a:solidFill>
              </a:rPr>
              <a:t>, </a:t>
            </a:r>
            <a:r>
              <a:rPr lang="ru-RU" sz="1100" kern="1500" dirty="0" err="1" smtClean="0">
                <a:solidFill>
                  <a:schemeClr val="bg1"/>
                </a:solidFill>
              </a:rPr>
              <a:t>и.о</a:t>
            </a:r>
            <a:r>
              <a:rPr lang="ru-RU" sz="1100" kern="1500" dirty="0" smtClean="0">
                <a:solidFill>
                  <a:schemeClr val="bg1"/>
                </a:solidFill>
              </a:rPr>
              <a:t>. директора ОГБУ ДПО «РЦРПК»</a:t>
            </a:r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152400" y="1535528"/>
            <a:ext cx="8839200" cy="215444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b="1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Проект воспитания обучающихся </a:t>
            </a:r>
            <a:endParaRPr lang="ru-RU" sz="14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4" name="Рисунок 13" descr="http://mipkkazan.ru/images/ministerstvo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37827"/>
            <a:ext cx="681355" cy="79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85021" y="17972"/>
            <a:ext cx="1029777" cy="1029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79829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0" y="-6292"/>
            <a:ext cx="9144000" cy="787808"/>
          </a:xfrm>
          <a:prstGeom prst="rect">
            <a:avLst/>
          </a:prstGeom>
          <a:solidFill>
            <a:schemeClr val="accent1">
              <a:alpha val="5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22" name="Title 2"/>
          <p:cNvSpPr txBox="1">
            <a:spLocks/>
          </p:cNvSpPr>
          <p:nvPr/>
        </p:nvSpPr>
        <p:spPr>
          <a:xfrm>
            <a:off x="0" y="-19050"/>
            <a:ext cx="6324600" cy="76944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500" b="1" dirty="0" smtClean="0">
                <a:solidFill>
                  <a:schemeClr val="bg1"/>
                </a:solidFill>
              </a:rPr>
              <a:t>ФЛАГМАНСКАЯ ПРОГРАММА </a:t>
            </a:r>
          </a:p>
          <a:p>
            <a:r>
              <a:rPr lang="ru-RU" sz="2500" b="1" dirty="0" smtClean="0">
                <a:solidFill>
                  <a:schemeClr val="bg1"/>
                </a:solidFill>
              </a:rPr>
              <a:t>«СТУДЕНЧЕСКОЕ САМОУПРАВЛЕНИЕ»</a:t>
            </a:r>
            <a:endParaRPr lang="en-US" sz="25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/>
          <a:srcRect b="2514"/>
          <a:stretch/>
        </p:blipFill>
        <p:spPr>
          <a:xfrm>
            <a:off x="76200" y="781516"/>
            <a:ext cx="6248400" cy="430483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/>
          <a:srcRect t="1865"/>
          <a:stretch/>
        </p:blipFill>
        <p:spPr>
          <a:xfrm>
            <a:off x="6366655" y="-19050"/>
            <a:ext cx="2768087" cy="177355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/>
          <a:srcRect t="4795"/>
          <a:stretch/>
        </p:blipFill>
        <p:spPr>
          <a:xfrm>
            <a:off x="6354726" y="3409950"/>
            <a:ext cx="2780017" cy="171804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54725" y="1727688"/>
            <a:ext cx="2780017" cy="1682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098848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114800" y="57150"/>
            <a:ext cx="5105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cap="all" dirty="0" smtClean="0">
                <a:solidFill>
                  <a:srgbClr val="0AAE9E"/>
                </a:solidFill>
              </a:rPr>
              <a:t>ФЛАГМАНСКАЯ ПРОГРАММА</a:t>
            </a:r>
          </a:p>
          <a:p>
            <a:r>
              <a:rPr lang="ru-RU" sz="2000" b="1" cap="all" dirty="0" smtClean="0">
                <a:solidFill>
                  <a:srgbClr val="0AAE9E"/>
                </a:solidFill>
              </a:rPr>
              <a:t>«ВОЛОНТЕРСКАЯ ЛИГА»</a:t>
            </a:r>
            <a:endParaRPr lang="en-US" sz="2000" b="1" cap="all" dirty="0">
              <a:solidFill>
                <a:srgbClr val="0AAE9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312729" y="819150"/>
            <a:ext cx="1328057" cy="544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47038" y="927692"/>
            <a:ext cx="3777762" cy="22814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47038" y="3297629"/>
            <a:ext cx="4234962" cy="1788721"/>
          </a:xfrm>
          <a:prstGeom prst="rect">
            <a:avLst/>
          </a:prstGeom>
        </p:spPr>
      </p:pic>
      <p:pic>
        <p:nvPicPr>
          <p:cNvPr id="9" name="Рисунок 8"/>
          <p:cNvPicPr>
            <a:picLocks noGrp="1" noChangeAspect="1"/>
          </p:cNvPicPr>
          <p:nvPr>
            <p:ph type="pic" sz="quarter" idx="1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556" r="2055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40028685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74128" y="57150"/>
            <a:ext cx="49074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cap="all" dirty="0" smtClean="0">
                <a:solidFill>
                  <a:srgbClr val="0AAE9E"/>
                </a:solidFill>
              </a:rPr>
              <a:t>ФЛАГМАНСКАЯ ПРОГРАММА</a:t>
            </a:r>
          </a:p>
          <a:p>
            <a:r>
              <a:rPr lang="ru-RU" sz="2000" b="1" cap="all" dirty="0" smtClean="0">
                <a:solidFill>
                  <a:srgbClr val="0AAE9E"/>
                </a:solidFill>
              </a:rPr>
              <a:t>«ТВОРЧЕСТВО»</a:t>
            </a:r>
            <a:endParaRPr lang="en-US" sz="2000" b="1" cap="all" dirty="0">
              <a:solidFill>
                <a:srgbClr val="0AAE9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48343" y="819150"/>
            <a:ext cx="1328057" cy="544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8" name="Рисунок 7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18" r="618"/>
          <a:stretch>
            <a:fillRect/>
          </a:stretch>
        </p:blipFill>
        <p:spPr>
          <a:xfrm>
            <a:off x="5094288" y="0"/>
            <a:ext cx="4038600" cy="5143500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1" y="895349"/>
            <a:ext cx="3733799" cy="202247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399" y="2938192"/>
            <a:ext cx="3886201" cy="2071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287900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114800" y="57150"/>
            <a:ext cx="5105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cap="all" dirty="0" smtClean="0">
                <a:solidFill>
                  <a:srgbClr val="0AAE9E"/>
                </a:solidFill>
              </a:rPr>
              <a:t>ФЛАГМАНСКАЯ ПРОГРАММА</a:t>
            </a:r>
          </a:p>
          <a:p>
            <a:r>
              <a:rPr lang="ru-RU" sz="2000" b="1" cap="all" dirty="0" smtClean="0">
                <a:solidFill>
                  <a:srgbClr val="0AAE9E"/>
                </a:solidFill>
              </a:rPr>
              <a:t>«ПАТРИОТИЧЕСКИЙ ЦЕНТР»</a:t>
            </a:r>
            <a:endParaRPr lang="en-US" sz="2000" b="1" cap="all" dirty="0">
              <a:solidFill>
                <a:srgbClr val="0AAE9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312729" y="819150"/>
            <a:ext cx="1328057" cy="544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8" name="Рисунок 7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226" r="9226"/>
          <a:stretch>
            <a:fillRect/>
          </a:stretch>
        </p:blipFill>
        <p:spPr/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/>
          <a:srcRect t="5679"/>
          <a:stretch/>
        </p:blipFill>
        <p:spPr>
          <a:xfrm>
            <a:off x="4191000" y="999496"/>
            <a:ext cx="3792026" cy="172465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67200" y="2880946"/>
            <a:ext cx="4343400" cy="1976804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 bwMode="auto">
          <a:xfrm>
            <a:off x="4424709" y="4552950"/>
            <a:ext cx="1662304" cy="304800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16564" y="4455392"/>
            <a:ext cx="1670449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059615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74128" y="57150"/>
            <a:ext cx="49074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cap="all" dirty="0" smtClean="0">
                <a:solidFill>
                  <a:srgbClr val="0AAE9E"/>
                </a:solidFill>
              </a:rPr>
              <a:t>ФЛАГМАНСКАЯ ПРОГРАММА</a:t>
            </a:r>
          </a:p>
          <a:p>
            <a:r>
              <a:rPr lang="ru-RU" sz="2000" b="1" cap="all" dirty="0" smtClean="0">
                <a:solidFill>
                  <a:srgbClr val="0AAE9E"/>
                </a:solidFill>
              </a:rPr>
              <a:t>«СПЕЦИАЛИСТЫ БУДУЩЕГО»</a:t>
            </a:r>
            <a:endParaRPr lang="en-US" sz="2000" b="1" cap="all" dirty="0">
              <a:solidFill>
                <a:srgbClr val="0AAE9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48343" y="819150"/>
            <a:ext cx="1328057" cy="544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" name="Рисунок 3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837" r="23837"/>
          <a:stretch>
            <a:fillRect/>
          </a:stretch>
        </p:blipFill>
        <p:spPr>
          <a:xfrm>
            <a:off x="5105400" y="0"/>
            <a:ext cx="4038600" cy="514350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895350"/>
            <a:ext cx="3399692" cy="19812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1706" y="2952750"/>
            <a:ext cx="4490666" cy="213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677341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114800" y="57150"/>
            <a:ext cx="5105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cap="all" dirty="0" smtClean="0">
                <a:solidFill>
                  <a:srgbClr val="0AAE9E"/>
                </a:solidFill>
              </a:rPr>
              <a:t>ЭКОЛОГИЧЕСКОЕ НАПРАВЛЕНИЕ</a:t>
            </a:r>
            <a:endParaRPr lang="en-US" sz="2000" b="1" cap="all" dirty="0">
              <a:solidFill>
                <a:srgbClr val="0AAE9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312729" y="590550"/>
            <a:ext cx="1328057" cy="544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" name="Рисунок 2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731" r="25731"/>
          <a:stretch>
            <a:fillRect/>
          </a:stretch>
        </p:blipFill>
        <p:spPr/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/>
          <a:srcRect t="5679" b="66678"/>
          <a:stretch/>
        </p:blipFill>
        <p:spPr>
          <a:xfrm>
            <a:off x="4191000" y="847096"/>
            <a:ext cx="3792026" cy="5054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/>
          <a:srcRect t="34851" r="93971" b="23476"/>
          <a:stretch/>
        </p:blipFill>
        <p:spPr>
          <a:xfrm>
            <a:off x="4343400" y="1428750"/>
            <a:ext cx="228600" cy="762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/>
          <a:srcRect r="22807" b="69385"/>
          <a:stretch>
            <a:fillRect/>
          </a:stretch>
        </p:blipFill>
        <p:spPr>
          <a:xfrm>
            <a:off x="4267200" y="2347546"/>
            <a:ext cx="3352800" cy="60520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/>
          <a:srcRect t="34851" r="93971"/>
          <a:stretch/>
        </p:blipFill>
        <p:spPr>
          <a:xfrm>
            <a:off x="4343400" y="3105150"/>
            <a:ext cx="228600" cy="1191254"/>
          </a:xfrm>
          <a:prstGeom prst="rect">
            <a:avLst/>
          </a:prstGeom>
        </p:spPr>
      </p:pic>
      <p:pic>
        <p:nvPicPr>
          <p:cNvPr id="1031" name="Picture 7" descr="C:\Users\Пользователь\Desktop\Рисунок1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51362" y="1809749"/>
            <a:ext cx="3373437" cy="381467"/>
          </a:xfrm>
          <a:prstGeom prst="rect">
            <a:avLst/>
          </a:prstGeom>
          <a:noFill/>
        </p:spPr>
      </p:pic>
      <p:pic>
        <p:nvPicPr>
          <p:cNvPr id="1033" name="Picture 9" descr="C:\Users\Пользователь\Desktop\Рисунок1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1" y="1428750"/>
            <a:ext cx="4114799" cy="381000"/>
          </a:xfrm>
          <a:prstGeom prst="rect">
            <a:avLst/>
          </a:prstGeom>
          <a:noFill/>
        </p:spPr>
      </p:pic>
      <p:pic>
        <p:nvPicPr>
          <p:cNvPr id="1034" name="Picture 10" descr="C:\Users\Пользователь\Desktop\Рисунок8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4019550"/>
            <a:ext cx="3657600" cy="971338"/>
          </a:xfrm>
          <a:prstGeom prst="rect">
            <a:avLst/>
          </a:prstGeom>
          <a:noFill/>
        </p:spPr>
      </p:pic>
      <p:pic>
        <p:nvPicPr>
          <p:cNvPr id="1036" name="Picture 12" descr="C:\Users\Пользователь\Desktop\Рисунок12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0" y="3409950"/>
            <a:ext cx="4052887" cy="578945"/>
          </a:xfrm>
          <a:prstGeom prst="rect">
            <a:avLst/>
          </a:prstGeom>
          <a:noFill/>
        </p:spPr>
      </p:pic>
      <p:pic>
        <p:nvPicPr>
          <p:cNvPr id="1038" name="Picture 14" descr="C:\Users\Пользователь\Desktop\Рисунок13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72000" y="3105150"/>
            <a:ext cx="4343400" cy="304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8326009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3"/>
          <p:cNvSpPr txBox="1"/>
          <p:nvPr/>
        </p:nvSpPr>
        <p:spPr>
          <a:xfrm>
            <a:off x="2895600" y="2876550"/>
            <a:ext cx="6324599" cy="476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900" b="1" dirty="0" smtClean="0">
                <a:solidFill>
                  <a:schemeClr val="accent1"/>
                </a:solidFill>
              </a:rPr>
              <a:t>ИМИДЖЕВЫЕ ПРОЕКТЫ СПО ТОМСКОЙ ОБЛАСТИ </a:t>
            </a:r>
            <a:endParaRPr lang="fr-CA" sz="19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6" name="Рисунок 15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165" b="13165"/>
          <a:stretch>
            <a:fillRect/>
          </a:stretch>
        </p:blipFill>
        <p:spPr/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7486" y="2114550"/>
            <a:ext cx="2542252" cy="289585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 cstate="print"/>
          <a:srcRect r="4453"/>
          <a:stretch/>
        </p:blipFill>
        <p:spPr>
          <a:xfrm>
            <a:off x="3124200" y="3562475"/>
            <a:ext cx="4114800" cy="835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291858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0" y="-6292"/>
            <a:ext cx="9144000" cy="596842"/>
          </a:xfrm>
          <a:prstGeom prst="rect">
            <a:avLst/>
          </a:prstGeom>
          <a:solidFill>
            <a:schemeClr val="accent1">
              <a:alpha val="5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22" name="Title 2"/>
          <p:cNvSpPr txBox="1">
            <a:spLocks/>
          </p:cNvSpPr>
          <p:nvPr/>
        </p:nvSpPr>
        <p:spPr>
          <a:xfrm>
            <a:off x="0" y="156433"/>
            <a:ext cx="9144000" cy="33855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200" b="1" dirty="0" smtClean="0">
                <a:solidFill>
                  <a:schemeClr val="bg1"/>
                </a:solidFill>
              </a:rPr>
              <a:t>ПРОЕКТИРОВАНИЕ ВОСПИТАТЕЛЬНОЙ РАБОТЫ В СПО</a:t>
            </a:r>
            <a:endParaRPr lang="en-US" sz="22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1731" y="709196"/>
            <a:ext cx="318586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C00000"/>
                </a:solidFill>
              </a:rPr>
              <a:t>РЕГИОНАЛЬНЫЙ УРОВЕНЬ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958131" y="709196"/>
            <a:ext cx="280486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AAE9E"/>
                </a:solidFill>
              </a:rPr>
              <a:t>ЛОКАЛЬНЫЙ УРОВЕНЬ</a:t>
            </a:r>
            <a:endParaRPr lang="ru-RU" sz="1600" b="1" dirty="0">
              <a:solidFill>
                <a:srgbClr val="0AAE9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7200" y="1123950"/>
            <a:ext cx="2971800" cy="49244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bg1"/>
                </a:solidFill>
              </a:rPr>
              <a:t>Концепция развития воспитания СПО на 2021-2024 гг.</a:t>
            </a:r>
            <a:endParaRPr lang="ru-RU" sz="13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7200" y="1962150"/>
            <a:ext cx="3048000" cy="52322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Региональный регламент воспитательной работы в СПО 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7200" y="2876550"/>
            <a:ext cx="3048000" cy="69249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bg1"/>
                </a:solidFill>
              </a:rPr>
              <a:t>Региональный план воспитательной работы </a:t>
            </a:r>
          </a:p>
          <a:p>
            <a:pPr algn="ctr"/>
            <a:r>
              <a:rPr lang="ru-RU" sz="1300" b="1" u="sng" dirty="0" smtClean="0">
                <a:solidFill>
                  <a:schemeClr val="bg1"/>
                </a:solidFill>
              </a:rPr>
              <a:t>(на каждый учебный год)</a:t>
            </a:r>
            <a:endParaRPr lang="ru-RU" sz="1300" b="1" u="sng" dirty="0">
              <a:solidFill>
                <a:schemeClr val="bg1"/>
              </a:solidFill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1828800" y="1581150"/>
            <a:ext cx="0" cy="360402"/>
          </a:xfrm>
          <a:prstGeom prst="line">
            <a:avLst/>
          </a:prstGeom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1828800" y="2495550"/>
            <a:ext cx="0" cy="360402"/>
          </a:xfrm>
          <a:prstGeom prst="line">
            <a:avLst/>
          </a:prstGeom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3429000" y="1352550"/>
            <a:ext cx="2286000" cy="0"/>
          </a:xfrm>
          <a:prstGeom prst="line">
            <a:avLst/>
          </a:prstGeom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3505200" y="3181350"/>
            <a:ext cx="2209800" cy="0"/>
          </a:xfrm>
          <a:prstGeom prst="line">
            <a:avLst/>
          </a:prstGeom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3505200" y="2190750"/>
            <a:ext cx="457200" cy="0"/>
          </a:xfrm>
          <a:prstGeom prst="line">
            <a:avLst/>
          </a:prstGeom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рямоугольник 24"/>
          <p:cNvSpPr/>
          <p:nvPr/>
        </p:nvSpPr>
        <p:spPr>
          <a:xfrm>
            <a:off x="3962400" y="1809750"/>
            <a:ext cx="1295400" cy="76944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</a:rPr>
              <a:t>Шаблон рабочей программы воспитания</a:t>
            </a:r>
            <a:endParaRPr lang="ru-RU" sz="1100" b="1" dirty="0">
              <a:solidFill>
                <a:schemeClr val="bg1"/>
              </a:solidFill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5257800" y="2190750"/>
            <a:ext cx="457200" cy="0"/>
          </a:xfrm>
          <a:prstGeom prst="line">
            <a:avLst/>
          </a:prstGeom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/>
          <p:cNvSpPr/>
          <p:nvPr/>
        </p:nvSpPr>
        <p:spPr>
          <a:xfrm>
            <a:off x="5715000" y="1088707"/>
            <a:ext cx="3124200" cy="6924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bg1"/>
                </a:solidFill>
              </a:rPr>
              <a:t>Концепция развития воспитательной работы в ПОО </a:t>
            </a:r>
          </a:p>
          <a:p>
            <a:pPr algn="ctr"/>
            <a:r>
              <a:rPr lang="ru-RU" sz="1300" b="1" dirty="0" smtClean="0">
                <a:solidFill>
                  <a:schemeClr val="bg1"/>
                </a:solidFill>
              </a:rPr>
              <a:t>на 2021-2024 гг.</a:t>
            </a:r>
            <a:endParaRPr lang="ru-RU" sz="1300" b="1" dirty="0">
              <a:solidFill>
                <a:schemeClr val="bg1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5715000" y="1962150"/>
            <a:ext cx="3124200" cy="4924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bg1"/>
                </a:solidFill>
              </a:rPr>
              <a:t>Рабочая программа воспитания ПОО на 2021-2024 гг.</a:t>
            </a:r>
            <a:endParaRPr lang="ru-RU" sz="1300" b="1" dirty="0">
              <a:solidFill>
                <a:schemeClr val="bg1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5715000" y="2917507"/>
            <a:ext cx="3124200" cy="4924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bg1"/>
                </a:solidFill>
              </a:rPr>
              <a:t>План воспитательной работы ПОО </a:t>
            </a:r>
            <a:r>
              <a:rPr lang="ru-RU" sz="1300" b="1" u="sng" dirty="0" smtClean="0">
                <a:solidFill>
                  <a:schemeClr val="bg1"/>
                </a:solidFill>
              </a:rPr>
              <a:t>(на каждый учебный год)</a:t>
            </a:r>
            <a:endParaRPr lang="ru-RU" sz="1300" b="1" u="sng" dirty="0">
              <a:solidFill>
                <a:schemeClr val="bg1"/>
              </a:solidFill>
            </a:endParaRPr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>
            <a:off x="6096000" y="3409950"/>
            <a:ext cx="0" cy="13716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>
            <a:off x="6096000" y="3638550"/>
            <a:ext cx="2286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>
            <a:off x="6096000" y="3867150"/>
            <a:ext cx="2286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6096000" y="4171950"/>
            <a:ext cx="2286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>
            <a:off x="6096000" y="4476750"/>
            <a:ext cx="2286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>
            <a:off x="6096000" y="4781550"/>
            <a:ext cx="2286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Прямоугольник 48"/>
          <p:cNvSpPr/>
          <p:nvPr/>
        </p:nvSpPr>
        <p:spPr>
          <a:xfrm>
            <a:off x="6324600" y="3486150"/>
            <a:ext cx="28956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/>
              <a:t>л</a:t>
            </a:r>
            <a:r>
              <a:rPr lang="ru-RU" sz="1100" dirty="0" smtClean="0"/>
              <a:t>окальные проекты ПОО в рамках ФП </a:t>
            </a:r>
            <a:endParaRPr lang="ru-RU" sz="1100" dirty="0"/>
          </a:p>
        </p:txBody>
      </p:sp>
      <p:sp>
        <p:nvSpPr>
          <p:cNvPr id="56" name="Прямоугольник 55"/>
          <p:cNvSpPr/>
          <p:nvPr/>
        </p:nvSpPr>
        <p:spPr>
          <a:xfrm>
            <a:off x="6324600" y="3714750"/>
            <a:ext cx="28956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/>
              <a:t>л</a:t>
            </a:r>
            <a:r>
              <a:rPr lang="ru-RU" sz="1100" dirty="0" smtClean="0"/>
              <a:t>окальные проекты ОССУ в рамках ФП </a:t>
            </a:r>
            <a:endParaRPr lang="ru-RU" sz="1100" dirty="0"/>
          </a:p>
        </p:txBody>
      </p:sp>
      <p:sp>
        <p:nvSpPr>
          <p:cNvPr id="57" name="Прямоугольник 56"/>
          <p:cNvSpPr/>
          <p:nvPr/>
        </p:nvSpPr>
        <p:spPr>
          <a:xfrm>
            <a:off x="6324600" y="3943350"/>
            <a:ext cx="28956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/>
              <a:t>э</a:t>
            </a:r>
            <a:r>
              <a:rPr lang="ru-RU" sz="1100" dirty="0" smtClean="0"/>
              <a:t>тапное тиражирование Региональных проектов МЦ СПО по ФП в ПОО </a:t>
            </a:r>
            <a:endParaRPr lang="ru-RU" sz="1100" dirty="0"/>
          </a:p>
        </p:txBody>
      </p:sp>
      <p:sp>
        <p:nvSpPr>
          <p:cNvPr id="58" name="Прямоугольник 57"/>
          <p:cNvSpPr/>
          <p:nvPr/>
        </p:nvSpPr>
        <p:spPr>
          <a:xfrm>
            <a:off x="6324600" y="4400550"/>
            <a:ext cx="28956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/>
              <a:t>р</a:t>
            </a:r>
            <a:r>
              <a:rPr lang="ru-RU" sz="1100" dirty="0" smtClean="0"/>
              <a:t>егиональные проекты МЦ СПО</a:t>
            </a:r>
            <a:endParaRPr lang="ru-RU" sz="1100" dirty="0"/>
          </a:p>
        </p:txBody>
      </p:sp>
      <p:sp>
        <p:nvSpPr>
          <p:cNvPr id="59" name="Прямоугольник 58"/>
          <p:cNvSpPr/>
          <p:nvPr/>
        </p:nvSpPr>
        <p:spPr>
          <a:xfrm>
            <a:off x="6324600" y="4629150"/>
            <a:ext cx="28956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/>
              <a:t>м</a:t>
            </a:r>
            <a:r>
              <a:rPr lang="ru-RU" sz="1100" dirty="0" smtClean="0"/>
              <a:t>ероприятия внешних организаторов и партнеров</a:t>
            </a:r>
            <a:endParaRPr lang="ru-RU" sz="1100" dirty="0"/>
          </a:p>
        </p:txBody>
      </p:sp>
      <p:sp>
        <p:nvSpPr>
          <p:cNvPr id="60" name="Прямоугольник 59"/>
          <p:cNvSpPr/>
          <p:nvPr/>
        </p:nvSpPr>
        <p:spPr>
          <a:xfrm>
            <a:off x="5486400" y="3486150"/>
            <a:ext cx="609600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300" b="1" dirty="0" smtClean="0">
                <a:solidFill>
                  <a:srgbClr val="FF0000"/>
                </a:solidFill>
              </a:rPr>
              <a:t>25%</a:t>
            </a:r>
            <a:endParaRPr lang="ru-RU" sz="1300" b="1" dirty="0">
              <a:solidFill>
                <a:srgbClr val="FF0000"/>
              </a:solidFill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5486400" y="3727162"/>
            <a:ext cx="609600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300" b="1" dirty="0" smtClean="0">
                <a:solidFill>
                  <a:srgbClr val="FF0000"/>
                </a:solidFill>
              </a:rPr>
              <a:t>20%</a:t>
            </a:r>
            <a:endParaRPr lang="ru-RU" sz="1300" b="1" dirty="0">
              <a:solidFill>
                <a:srgbClr val="FF0000"/>
              </a:solidFill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5486400" y="4019550"/>
            <a:ext cx="609600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300" b="1" dirty="0" smtClean="0">
                <a:solidFill>
                  <a:srgbClr val="FF0000"/>
                </a:solidFill>
              </a:rPr>
              <a:t>20%</a:t>
            </a:r>
            <a:endParaRPr lang="ru-RU" sz="1300" b="1" dirty="0">
              <a:solidFill>
                <a:srgbClr val="FF0000"/>
              </a:solidFill>
            </a:endParaRPr>
          </a:p>
        </p:txBody>
      </p:sp>
      <p:sp>
        <p:nvSpPr>
          <p:cNvPr id="63" name="Прямоугольник 62"/>
          <p:cNvSpPr/>
          <p:nvPr/>
        </p:nvSpPr>
        <p:spPr>
          <a:xfrm>
            <a:off x="5486400" y="4336762"/>
            <a:ext cx="609600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300" b="1" dirty="0" smtClean="0">
                <a:solidFill>
                  <a:srgbClr val="FF0000"/>
                </a:solidFill>
              </a:rPr>
              <a:t>25%</a:t>
            </a:r>
            <a:endParaRPr lang="ru-RU" sz="1300" b="1" dirty="0">
              <a:solidFill>
                <a:srgbClr val="FF0000"/>
              </a:solidFill>
            </a:endParaRPr>
          </a:p>
        </p:txBody>
      </p:sp>
      <p:sp>
        <p:nvSpPr>
          <p:cNvPr id="64" name="Прямоугольник 63"/>
          <p:cNvSpPr/>
          <p:nvPr/>
        </p:nvSpPr>
        <p:spPr>
          <a:xfrm>
            <a:off x="5486400" y="4641562"/>
            <a:ext cx="609600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300" b="1" dirty="0" smtClean="0">
                <a:solidFill>
                  <a:srgbClr val="FF0000"/>
                </a:solidFill>
              </a:rPr>
              <a:t>10%</a:t>
            </a:r>
            <a:endParaRPr lang="ru-RU" sz="1300" b="1" dirty="0">
              <a:solidFill>
                <a:srgbClr val="FF0000"/>
              </a:solidFill>
            </a:endParaRPr>
          </a:p>
        </p:txBody>
      </p:sp>
      <p:pic>
        <p:nvPicPr>
          <p:cNvPr id="2050" name="Picture 2" descr="https://unpo.tomsk.gov.ru/Content/Images/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790950"/>
            <a:ext cx="2362200" cy="711440"/>
          </a:xfrm>
          <a:prstGeom prst="rect">
            <a:avLst/>
          </a:prstGeom>
          <a:noFill/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38400" y="371475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75511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0"/>
          <p:cNvSpPr txBox="1">
            <a:spLocks/>
          </p:cNvSpPr>
          <p:nvPr/>
        </p:nvSpPr>
        <p:spPr>
          <a:xfrm>
            <a:off x="381000" y="171367"/>
            <a:ext cx="8368363" cy="49538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500" b="1" dirty="0" smtClean="0">
                <a:solidFill>
                  <a:srgbClr val="0AAE9E"/>
                </a:solidFill>
              </a:rPr>
              <a:t>РЕГИОНАЛЬНЫЕ ПОДХОДЫ К МОТИВАЦИИ ПОО</a:t>
            </a:r>
            <a:endParaRPr lang="en-US" sz="2500" b="1" dirty="0">
              <a:solidFill>
                <a:srgbClr val="0AAE9E"/>
              </a:solidFill>
            </a:endParaRPr>
          </a:p>
        </p:txBody>
      </p:sp>
      <p:sp>
        <p:nvSpPr>
          <p:cNvPr id="5" name="Inhaltsplatzhalter 4"/>
          <p:cNvSpPr txBox="1">
            <a:spLocks/>
          </p:cNvSpPr>
          <p:nvPr/>
        </p:nvSpPr>
        <p:spPr>
          <a:xfrm>
            <a:off x="5777563" y="1119003"/>
            <a:ext cx="3048000" cy="67710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ru-RU" sz="1100" b="1" dirty="0" smtClean="0">
                <a:solidFill>
                  <a:schemeClr val="accent1"/>
                </a:solidFill>
                <a:latin typeface="+mj-lt"/>
              </a:rPr>
              <a:t>Региональный стандарт и сопутствующие документы </a:t>
            </a:r>
            <a:r>
              <a:rPr lang="ru-RU" sz="1100" b="1" dirty="0" smtClean="0">
                <a:solidFill>
                  <a:schemeClr val="tx1"/>
                </a:solidFill>
                <a:latin typeface="+mj-lt"/>
              </a:rPr>
              <a:t>– </a:t>
            </a:r>
            <a:r>
              <a:rPr lang="ru-RU" sz="1100" dirty="0" smtClean="0">
                <a:solidFill>
                  <a:schemeClr val="tx1"/>
                </a:solidFill>
                <a:latin typeface="+mj-lt"/>
              </a:rPr>
              <a:t>утверждение распоряжениями Департамента профессионального образования Томской области</a:t>
            </a:r>
            <a:endParaRPr lang="en-US" sz="105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" name="Oval 27"/>
          <p:cNvSpPr/>
          <p:nvPr/>
        </p:nvSpPr>
        <p:spPr bwMode="auto">
          <a:xfrm>
            <a:off x="5123984" y="1200150"/>
            <a:ext cx="514816" cy="514814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01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7" name="Inhaltsplatzhalter 4"/>
          <p:cNvSpPr txBox="1">
            <a:spLocks/>
          </p:cNvSpPr>
          <p:nvPr/>
        </p:nvSpPr>
        <p:spPr>
          <a:xfrm>
            <a:off x="5777563" y="1973938"/>
            <a:ext cx="3048000" cy="66941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ru-RU" sz="1100" b="1" dirty="0" smtClean="0">
                <a:solidFill>
                  <a:schemeClr val="accent2"/>
                </a:solidFill>
                <a:latin typeface="+mj-lt"/>
              </a:rPr>
              <a:t>Ежегодный рейтинг ПОО </a:t>
            </a:r>
            <a:r>
              <a:rPr lang="ru-RU" sz="1100" dirty="0" smtClean="0">
                <a:solidFill>
                  <a:schemeClr val="tx1"/>
                </a:solidFill>
                <a:latin typeface="+mj-lt"/>
              </a:rPr>
              <a:t>– с учетом активности участия студентов во Флагманских программах </a:t>
            </a:r>
            <a:r>
              <a:rPr lang="en-US" sz="1100" b="1" dirty="0">
                <a:solidFill>
                  <a:schemeClr val="accent1"/>
                </a:solidFill>
                <a:latin typeface="+mj-lt"/>
              </a:rPr>
              <a:t/>
            </a:r>
            <a:br>
              <a:rPr lang="en-US" sz="1100" b="1" dirty="0">
                <a:solidFill>
                  <a:schemeClr val="accent1"/>
                </a:solidFill>
                <a:latin typeface="+mj-lt"/>
              </a:rPr>
            </a:br>
            <a:endParaRPr lang="en-US" sz="1050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8" name="Oval 29"/>
          <p:cNvSpPr/>
          <p:nvPr/>
        </p:nvSpPr>
        <p:spPr bwMode="auto">
          <a:xfrm>
            <a:off x="5123984" y="1981355"/>
            <a:ext cx="514816" cy="514814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02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9" name="Inhaltsplatzhalter 4"/>
          <p:cNvSpPr txBox="1">
            <a:spLocks/>
          </p:cNvSpPr>
          <p:nvPr/>
        </p:nvSpPr>
        <p:spPr>
          <a:xfrm>
            <a:off x="5777562" y="2681414"/>
            <a:ext cx="3214037" cy="67710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ru-RU" sz="1100" b="1" dirty="0" smtClean="0">
                <a:solidFill>
                  <a:schemeClr val="accent3"/>
                </a:solidFill>
                <a:latin typeface="+mj-lt"/>
              </a:rPr>
              <a:t>Особый учет достижений студентов во Флагманских программах </a:t>
            </a:r>
            <a:r>
              <a:rPr lang="ru-RU" sz="1100" b="1" dirty="0" smtClean="0">
                <a:solidFill>
                  <a:schemeClr val="tx1"/>
                </a:solidFill>
                <a:latin typeface="+mj-lt"/>
              </a:rPr>
              <a:t>– </a:t>
            </a:r>
            <a:r>
              <a:rPr lang="ru-RU" sz="1100" dirty="0" smtClean="0">
                <a:solidFill>
                  <a:schemeClr val="tx1"/>
                </a:solidFill>
                <a:latin typeface="+mj-lt"/>
              </a:rPr>
              <a:t>при рассмотрении кандидатов на получение Премии Губернатора, иные статусные конкурсы </a:t>
            </a:r>
            <a:endParaRPr lang="en-US" sz="1050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10" name="Oval 31"/>
          <p:cNvSpPr/>
          <p:nvPr/>
        </p:nvSpPr>
        <p:spPr bwMode="auto">
          <a:xfrm>
            <a:off x="5123984" y="2762560"/>
            <a:ext cx="514816" cy="514814"/>
          </a:xfrm>
          <a:prstGeom prst="ellipse">
            <a:avLst/>
          </a:pr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03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1" name="Inhaltsplatzhalter 4"/>
          <p:cNvSpPr txBox="1">
            <a:spLocks/>
          </p:cNvSpPr>
          <p:nvPr/>
        </p:nvSpPr>
        <p:spPr>
          <a:xfrm>
            <a:off x="5791200" y="3554164"/>
            <a:ext cx="3048000" cy="846386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ru-RU" sz="1100" b="1" dirty="0" smtClean="0">
                <a:solidFill>
                  <a:schemeClr val="accent4"/>
                </a:solidFill>
                <a:latin typeface="+mj-lt"/>
              </a:rPr>
              <a:t>Региональный конкурс </a:t>
            </a:r>
            <a:r>
              <a:rPr lang="ru-RU" sz="1100" b="1" dirty="0" err="1" smtClean="0">
                <a:solidFill>
                  <a:schemeClr val="accent4"/>
                </a:solidFill>
                <a:latin typeface="+mj-lt"/>
              </a:rPr>
              <a:t>профмастерства</a:t>
            </a:r>
            <a:r>
              <a:rPr lang="ru-RU" sz="1100" b="1" dirty="0" smtClean="0">
                <a:solidFill>
                  <a:schemeClr val="accent4"/>
                </a:solidFill>
                <a:latin typeface="+mj-lt"/>
              </a:rPr>
              <a:t> «</a:t>
            </a:r>
            <a:r>
              <a:rPr lang="ru-RU" sz="1100" b="1" dirty="0" err="1" smtClean="0">
                <a:solidFill>
                  <a:schemeClr val="accent4"/>
                </a:solidFill>
                <a:latin typeface="+mj-lt"/>
              </a:rPr>
              <a:t>Воспитатель-професионал</a:t>
            </a:r>
            <a:r>
              <a:rPr lang="ru-RU" sz="1100" b="1" dirty="0" smtClean="0">
                <a:solidFill>
                  <a:schemeClr val="accent4"/>
                </a:solidFill>
                <a:latin typeface="+mj-lt"/>
              </a:rPr>
              <a:t>» </a:t>
            </a:r>
            <a:r>
              <a:rPr lang="ru-RU" sz="1100" dirty="0" smtClean="0">
                <a:solidFill>
                  <a:schemeClr val="tx1"/>
                </a:solidFill>
                <a:latin typeface="+mj-lt"/>
              </a:rPr>
              <a:t>с премиями 40-60 </a:t>
            </a:r>
            <a:r>
              <a:rPr lang="ru-RU" sz="1100" dirty="0" err="1" smtClean="0">
                <a:solidFill>
                  <a:schemeClr val="tx1"/>
                </a:solidFill>
                <a:latin typeface="+mj-lt"/>
              </a:rPr>
              <a:t>тыс</a:t>
            </a:r>
            <a:r>
              <a:rPr lang="ru-RU" sz="1100" dirty="0" smtClean="0">
                <a:solidFill>
                  <a:schemeClr val="tx1"/>
                </a:solidFill>
                <a:latin typeface="+mj-lt"/>
              </a:rPr>
              <a:t> рублей – для воспитателей, в т.ч. руководителей Флагманских программ в ПОО (с 2021 года)</a:t>
            </a:r>
            <a:r>
              <a:rPr lang="en-US" sz="1000" dirty="0" smtClean="0">
                <a:solidFill>
                  <a:schemeClr val="tx1"/>
                </a:solidFill>
                <a:latin typeface="+mn-lt"/>
              </a:rPr>
              <a:t> </a:t>
            </a:r>
            <a:endParaRPr lang="en-US" sz="105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2" name="Oval 33"/>
          <p:cNvSpPr/>
          <p:nvPr/>
        </p:nvSpPr>
        <p:spPr bwMode="auto">
          <a:xfrm>
            <a:off x="5123984" y="3543764"/>
            <a:ext cx="514816" cy="514814"/>
          </a:xfrm>
          <a:prstGeom prst="ellipse">
            <a:avLst/>
          </a:prstGeom>
          <a:solidFill>
            <a:schemeClr val="accent4"/>
          </a:solidFill>
          <a:ln w="9525">
            <a:noFill/>
            <a:round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04</a:t>
            </a:r>
            <a:endParaRPr lang="en-US" sz="1600" b="1" dirty="0">
              <a:solidFill>
                <a:schemeClr val="bg1"/>
              </a:solidFill>
            </a:endParaRPr>
          </a:p>
        </p:txBody>
      </p:sp>
      <p:pic>
        <p:nvPicPr>
          <p:cNvPr id="20" name="Рисунок 19"/>
          <p:cNvPicPr>
            <a:picLocks noGrp="1" noChangeAspect="1"/>
          </p:cNvPicPr>
          <p:nvPr>
            <p:ph type="pic"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266" r="15266"/>
          <a:stretch>
            <a:fillRect/>
          </a:stretch>
        </p:blipFill>
        <p:spPr>
          <a:xfrm>
            <a:off x="2514600" y="846137"/>
            <a:ext cx="1905000" cy="2030413"/>
          </a:xfrm>
          <a:custGeom>
            <a:avLst/>
            <a:gdLst>
              <a:gd name="connsiteX0" fmla="*/ 0 w 4191000"/>
              <a:gd name="connsiteY0" fmla="*/ 0 h 3380547"/>
              <a:gd name="connsiteX1" fmla="*/ 4191000 w 4191000"/>
              <a:gd name="connsiteY1" fmla="*/ 0 h 3380547"/>
              <a:gd name="connsiteX2" fmla="*/ 4191000 w 4191000"/>
              <a:gd name="connsiteY2" fmla="*/ 3380547 h 3380547"/>
              <a:gd name="connsiteX3" fmla="*/ 0 w 4191000"/>
              <a:gd name="connsiteY3" fmla="*/ 3380547 h 3380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91000" h="3380547">
                <a:moveTo>
                  <a:pt x="0" y="0"/>
                </a:moveTo>
                <a:lnTo>
                  <a:pt x="4191000" y="0"/>
                </a:lnTo>
                <a:lnTo>
                  <a:pt x="4191000" y="3380547"/>
                </a:lnTo>
                <a:lnTo>
                  <a:pt x="0" y="3380547"/>
                </a:lnTo>
                <a:close/>
              </a:path>
            </a:pathLst>
          </a:custGeom>
        </p:spPr>
      </p:pic>
      <p:pic>
        <p:nvPicPr>
          <p:cNvPr id="23" name="Рисунок 22"/>
          <p:cNvPicPr>
            <a:picLocks noGrp="1" noChangeAspect="1"/>
          </p:cNvPicPr>
          <p:nvPr>
            <p:ph type="pic"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09" r="4709"/>
          <a:stretch>
            <a:fillRect/>
          </a:stretch>
        </p:blipFill>
        <p:spPr>
          <a:xfrm>
            <a:off x="152401" y="1820863"/>
            <a:ext cx="3048000" cy="3006725"/>
          </a:xfrm>
          <a:custGeom>
            <a:avLst/>
            <a:gdLst>
              <a:gd name="connsiteX0" fmla="*/ 0 w 4191000"/>
              <a:gd name="connsiteY0" fmla="*/ 0 h 3380547"/>
              <a:gd name="connsiteX1" fmla="*/ 4191000 w 4191000"/>
              <a:gd name="connsiteY1" fmla="*/ 0 h 3380547"/>
              <a:gd name="connsiteX2" fmla="*/ 4191000 w 4191000"/>
              <a:gd name="connsiteY2" fmla="*/ 3380547 h 3380547"/>
              <a:gd name="connsiteX3" fmla="*/ 0 w 4191000"/>
              <a:gd name="connsiteY3" fmla="*/ 3380547 h 3380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91000" h="3380547">
                <a:moveTo>
                  <a:pt x="0" y="0"/>
                </a:moveTo>
                <a:lnTo>
                  <a:pt x="4191000" y="0"/>
                </a:lnTo>
                <a:lnTo>
                  <a:pt x="4191000" y="3380547"/>
                </a:lnTo>
                <a:lnTo>
                  <a:pt x="0" y="3380547"/>
                </a:lnTo>
                <a:close/>
              </a:path>
            </a:pathLst>
          </a:custGeom>
        </p:spPr>
      </p:pic>
      <p:pic>
        <p:nvPicPr>
          <p:cNvPr id="21" name="Рисунок 20"/>
          <p:cNvPicPr>
            <a:picLocks noGrp="1" noChangeAspect="1"/>
          </p:cNvPicPr>
          <p:nvPr>
            <p:ph type="pic"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733" r="18733"/>
          <a:stretch>
            <a:fillRect/>
          </a:stretch>
        </p:blipFill>
        <p:spPr>
          <a:xfrm>
            <a:off x="2971800" y="2571750"/>
            <a:ext cx="1905000" cy="2030413"/>
          </a:xfr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6220" y="666750"/>
            <a:ext cx="2252180" cy="1093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237579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500" b="12500"/>
          <a:stretch>
            <a:fillRect/>
          </a:stretch>
        </p:blipFill>
        <p:spPr/>
      </p:pic>
      <p:sp>
        <p:nvSpPr>
          <p:cNvPr id="18" name="Oval 17"/>
          <p:cNvSpPr/>
          <p:nvPr/>
        </p:nvSpPr>
        <p:spPr>
          <a:xfrm>
            <a:off x="2490280" y="209550"/>
            <a:ext cx="4163438" cy="4159740"/>
          </a:xfrm>
          <a:prstGeom prst="ellipse">
            <a:avLst/>
          </a:prstGeom>
          <a:solidFill>
            <a:schemeClr val="accent3">
              <a:alpha val="9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743200" y="1189009"/>
            <a:ext cx="36576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300" b="1" dirty="0" smtClean="0">
                <a:solidFill>
                  <a:schemeClr val="bg1"/>
                </a:solidFill>
              </a:rPr>
              <a:t>Наши контакты</a:t>
            </a:r>
            <a:endParaRPr lang="en-US" sz="3300" b="1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819400" y="1781588"/>
            <a:ext cx="3429000" cy="2400657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sz="1100" dirty="0" smtClean="0">
                <a:solidFill>
                  <a:schemeClr val="bg1"/>
                </a:solidFill>
              </a:rPr>
              <a:t>634034, г.Томск, ул. Учебная, 37</a:t>
            </a:r>
          </a:p>
          <a:p>
            <a:pPr algn="ctr">
              <a:lnSpc>
                <a:spcPts val="1800"/>
              </a:lnSpc>
            </a:pPr>
            <a:r>
              <a:rPr lang="ru-RU" sz="1100" b="1" dirty="0" smtClean="0">
                <a:solidFill>
                  <a:schemeClr val="bg1"/>
                </a:solidFill>
              </a:rPr>
              <a:t>ОГБУДПО «Региональный центр развития профессиональных компетенций»</a:t>
            </a:r>
            <a:endParaRPr lang="en-US" sz="1100" b="1" dirty="0" smtClean="0">
              <a:solidFill>
                <a:schemeClr val="bg1"/>
              </a:solidFill>
            </a:endParaRPr>
          </a:p>
          <a:p>
            <a:pPr algn="ctr">
              <a:lnSpc>
                <a:spcPts val="1800"/>
              </a:lnSpc>
            </a:pPr>
            <a:r>
              <a:rPr lang="en-US" sz="1100" dirty="0" smtClean="0">
                <a:solidFill>
                  <a:schemeClr val="bg1"/>
                </a:solidFill>
              </a:rPr>
              <a:t>E-mail</a:t>
            </a:r>
            <a:r>
              <a:rPr lang="ru-RU" sz="1100" dirty="0" smtClean="0">
                <a:solidFill>
                  <a:schemeClr val="bg1"/>
                </a:solidFill>
              </a:rPr>
              <a:t>:</a:t>
            </a:r>
            <a:r>
              <a:rPr lang="en-US" sz="1100" dirty="0" smtClean="0">
                <a:solidFill>
                  <a:schemeClr val="bg1"/>
                </a:solidFill>
              </a:rPr>
              <a:t> </a:t>
            </a:r>
            <a:r>
              <a:rPr lang="en-US" sz="1100" dirty="0" smtClean="0">
                <a:solidFill>
                  <a:schemeClr val="bg1"/>
                </a:solidFill>
                <a:hlinkClick r:id="rId3"/>
              </a:rPr>
              <a:t>umcdo@dpo.tomsk.gov.ru</a:t>
            </a:r>
            <a:endParaRPr lang="en-US" sz="1100" dirty="0" smtClean="0">
              <a:solidFill>
                <a:schemeClr val="bg1"/>
              </a:solidFill>
            </a:endParaRPr>
          </a:p>
          <a:p>
            <a:pPr algn="ctr">
              <a:lnSpc>
                <a:spcPts val="1800"/>
              </a:lnSpc>
            </a:pPr>
            <a:endParaRPr lang="ru-RU" sz="1100" dirty="0" smtClean="0">
              <a:solidFill>
                <a:schemeClr val="bg1"/>
              </a:solidFill>
            </a:endParaRPr>
          </a:p>
          <a:p>
            <a:pPr algn="ctr">
              <a:lnSpc>
                <a:spcPts val="1800"/>
              </a:lnSpc>
            </a:pPr>
            <a:r>
              <a:rPr lang="ru-RU" sz="1100" b="1" dirty="0" smtClean="0">
                <a:solidFill>
                  <a:schemeClr val="bg1"/>
                </a:solidFill>
              </a:rPr>
              <a:t>Молодежный центр СПО</a:t>
            </a:r>
            <a:r>
              <a:rPr lang="en-US" sz="1100" b="1" dirty="0" smtClean="0">
                <a:solidFill>
                  <a:schemeClr val="bg1"/>
                </a:solidFill>
              </a:rPr>
              <a:t> </a:t>
            </a:r>
            <a:r>
              <a:rPr lang="ru-RU" sz="1100" b="1" dirty="0" smtClean="0">
                <a:solidFill>
                  <a:schemeClr val="bg1"/>
                </a:solidFill>
              </a:rPr>
              <a:t>ТО</a:t>
            </a:r>
            <a:endParaRPr lang="ru-RU" sz="1100" b="1" dirty="0" smtClean="0">
              <a:solidFill>
                <a:schemeClr val="bg1"/>
              </a:solidFill>
            </a:endParaRPr>
          </a:p>
          <a:p>
            <a:pPr algn="ctr">
              <a:lnSpc>
                <a:spcPts val="1800"/>
              </a:lnSpc>
            </a:pPr>
            <a:r>
              <a:rPr lang="en-US" sz="1100" dirty="0" smtClean="0">
                <a:solidFill>
                  <a:schemeClr val="bg1"/>
                </a:solidFill>
              </a:rPr>
              <a:t>E-mail</a:t>
            </a:r>
            <a:r>
              <a:rPr lang="ru-RU" sz="1100" dirty="0" smtClean="0">
                <a:solidFill>
                  <a:schemeClr val="bg1"/>
                </a:solidFill>
              </a:rPr>
              <a:t>: </a:t>
            </a:r>
            <a:r>
              <a:rPr lang="en-US" sz="1100" dirty="0" smtClean="0">
                <a:solidFill>
                  <a:schemeClr val="bg1"/>
                </a:solidFill>
                <a:hlinkClick r:id="rId4"/>
              </a:rPr>
              <a:t>molod.tom@gmail.com</a:t>
            </a:r>
            <a:endParaRPr lang="ru-RU" sz="1100" dirty="0" smtClean="0">
              <a:solidFill>
                <a:schemeClr val="bg1"/>
              </a:solidFill>
            </a:endParaRPr>
          </a:p>
          <a:p>
            <a:pPr algn="ctr">
              <a:lnSpc>
                <a:spcPts val="1800"/>
              </a:lnSpc>
            </a:pPr>
            <a:r>
              <a:rPr lang="ru-RU" sz="1100" dirty="0" smtClean="0">
                <a:solidFill>
                  <a:schemeClr val="bg1"/>
                </a:solidFill>
              </a:rPr>
              <a:t>Тел. (3822) 47-92-83</a:t>
            </a:r>
          </a:p>
          <a:p>
            <a:pPr algn="ctr">
              <a:lnSpc>
                <a:spcPts val="1800"/>
              </a:lnSpc>
            </a:pPr>
            <a:r>
              <a:rPr lang="en-US" sz="1100" dirty="0" smtClean="0">
                <a:solidFill>
                  <a:schemeClr val="bg1"/>
                </a:solidFill>
              </a:rPr>
              <a:t>Vk.com/</a:t>
            </a:r>
            <a:r>
              <a:rPr lang="en-US" sz="1100" dirty="0" err="1" smtClean="0">
                <a:solidFill>
                  <a:schemeClr val="bg1"/>
                </a:solidFill>
              </a:rPr>
              <a:t>molodej_spo</a:t>
            </a:r>
            <a:endParaRPr lang="en-US" sz="1100" dirty="0" smtClean="0">
              <a:solidFill>
                <a:schemeClr val="bg1"/>
              </a:solidFill>
            </a:endParaRPr>
          </a:p>
          <a:p>
            <a:pPr algn="ctr">
              <a:lnSpc>
                <a:spcPts val="1800"/>
              </a:lnSpc>
            </a:pPr>
            <a:endParaRPr lang="en-US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58645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val 20"/>
          <p:cNvSpPr/>
          <p:nvPr/>
        </p:nvSpPr>
        <p:spPr>
          <a:xfrm flipV="1">
            <a:off x="561521" y="774700"/>
            <a:ext cx="3594102" cy="3594102"/>
          </a:xfrm>
          <a:prstGeom prst="ellipse">
            <a:avLst/>
          </a:prstGeom>
          <a:noFill/>
          <a:ln w="28575">
            <a:solidFill>
              <a:srgbClr val="282E27">
                <a:alpha val="50196"/>
              </a:srgb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ight Triangle 2"/>
          <p:cNvSpPr/>
          <p:nvPr/>
        </p:nvSpPr>
        <p:spPr bwMode="auto">
          <a:xfrm rot="5400000">
            <a:off x="166461" y="155275"/>
            <a:ext cx="914400" cy="914400"/>
          </a:xfrm>
          <a:prstGeom prst="rtTriangl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15" name="Right Triangle 14"/>
          <p:cNvSpPr/>
          <p:nvPr/>
        </p:nvSpPr>
        <p:spPr bwMode="auto">
          <a:xfrm rot="16200000">
            <a:off x="8001000" y="4073826"/>
            <a:ext cx="914400" cy="914400"/>
          </a:xfrm>
          <a:prstGeom prst="rtTriangl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/>
          <a:srcRect l="60098" r="1" b="86736"/>
          <a:stretch/>
        </p:blipFill>
        <p:spPr>
          <a:xfrm>
            <a:off x="4191000" y="-19050"/>
            <a:ext cx="4433174" cy="111251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19600" y="1047750"/>
            <a:ext cx="4066031" cy="3505200"/>
          </a:xfrm>
          <a:prstGeom prst="rect">
            <a:avLst/>
          </a:prstGeom>
        </p:spPr>
      </p:pic>
      <p:pic>
        <p:nvPicPr>
          <p:cNvPr id="5" name="Рисунок 4"/>
          <p:cNvPicPr>
            <a:picLocks noGrp="1" noChangeAspect="1"/>
          </p:cNvPicPr>
          <p:nvPr>
            <p:ph type="pic" sz="quarter" idx="3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648" r="1564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9052524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Grp="1" noChangeAspect="1"/>
          </p:cNvPicPr>
          <p:nvPr>
            <p:ph type="pic"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869" b="5869"/>
          <a:stretch>
            <a:fillRect/>
          </a:stretch>
        </p:blipFill>
        <p:spPr>
          <a:xfrm>
            <a:off x="0" y="0"/>
            <a:ext cx="9144000" cy="289469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/>
          <a:srcRect r="4083"/>
          <a:stretch/>
        </p:blipFill>
        <p:spPr>
          <a:xfrm>
            <a:off x="2961694" y="3364802"/>
            <a:ext cx="6088274" cy="1691500"/>
          </a:xfrm>
          <a:prstGeom prst="rect">
            <a:avLst/>
          </a:prstGeom>
        </p:spPr>
      </p:pic>
      <p:sp>
        <p:nvSpPr>
          <p:cNvPr id="5" name="ZoneTexte 13"/>
          <p:cNvSpPr txBox="1"/>
          <p:nvPr/>
        </p:nvSpPr>
        <p:spPr>
          <a:xfrm>
            <a:off x="2819400" y="2876550"/>
            <a:ext cx="6394159" cy="48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700" b="1" dirty="0" smtClean="0">
                <a:solidFill>
                  <a:schemeClr val="accent1"/>
                </a:solidFill>
              </a:rPr>
              <a:t>ПРИОРИТЕТЫ ВОСПИТАНИЯ В СПО ТОМСКОЙ ОБЛАСТИ </a:t>
            </a:r>
            <a:endParaRPr lang="fr-CA" sz="17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8089" y="2038350"/>
            <a:ext cx="2542252" cy="289585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3"/>
          </p:nvPr>
        </p:nvSpPr>
        <p:spPr>
          <a:xfrm>
            <a:off x="0" y="1739055"/>
            <a:ext cx="9144000" cy="3404445"/>
          </a:xfrm>
        </p:spPr>
      </p:sp>
      <p:sp>
        <p:nvSpPr>
          <p:cNvPr id="6" name="Rectangle 5"/>
          <p:cNvSpPr/>
          <p:nvPr/>
        </p:nvSpPr>
        <p:spPr bwMode="auto">
          <a:xfrm>
            <a:off x="0" y="-6293"/>
            <a:ext cx="9144000" cy="929271"/>
          </a:xfrm>
          <a:prstGeom prst="rect">
            <a:avLst/>
          </a:prstGeom>
          <a:solidFill>
            <a:schemeClr val="accent1">
              <a:alpha val="5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22" name="Title 2"/>
          <p:cNvSpPr txBox="1">
            <a:spLocks/>
          </p:cNvSpPr>
          <p:nvPr/>
        </p:nvSpPr>
        <p:spPr>
          <a:xfrm>
            <a:off x="0" y="57150"/>
            <a:ext cx="9144000" cy="76944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500" b="1" dirty="0" smtClean="0">
                <a:solidFill>
                  <a:schemeClr val="bg1"/>
                </a:solidFill>
              </a:rPr>
              <a:t>ПРОГРАММА ТИРАЖИРОВАНИЯ РЕГИОНАЛЬНЫХ ФЛАГМАНСКИХ ПРОГРАММ В ПОО</a:t>
            </a:r>
            <a:endParaRPr lang="en-US" sz="2500" b="1" dirty="0">
              <a:solidFill>
                <a:schemeClr val="bg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40702"/>
            <a:ext cx="9144000" cy="420660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00" y="1428750"/>
            <a:ext cx="1371600" cy="137160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00200" y="986420"/>
            <a:ext cx="1066800" cy="97996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5" cstate="print"/>
          <a:srcRect l="22917" t="14445" r="43333" b="25556"/>
          <a:stretch/>
        </p:blipFill>
        <p:spPr>
          <a:xfrm>
            <a:off x="304800" y="203835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369018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reeform 22"/>
          <p:cNvSpPr>
            <a:spLocks noEditPoints="1"/>
          </p:cNvSpPr>
          <p:nvPr/>
        </p:nvSpPr>
        <p:spPr bwMode="auto">
          <a:xfrm>
            <a:off x="5044678" y="436076"/>
            <a:ext cx="354806" cy="354806"/>
          </a:xfrm>
          <a:custGeom>
            <a:avLst/>
            <a:gdLst>
              <a:gd name="T0" fmla="*/ 2016 w 3576"/>
              <a:gd name="T1" fmla="*/ 2989 h 3576"/>
              <a:gd name="T2" fmla="*/ 2440 w 3576"/>
              <a:gd name="T3" fmla="*/ 3338 h 3576"/>
              <a:gd name="T4" fmla="*/ 638 w 3576"/>
              <a:gd name="T5" fmla="*/ 3014 h 3576"/>
              <a:gd name="T6" fmla="*/ 1425 w 3576"/>
              <a:gd name="T7" fmla="*/ 3430 h 3576"/>
              <a:gd name="T8" fmla="*/ 1314 w 3576"/>
              <a:gd name="T9" fmla="*/ 2914 h 3576"/>
              <a:gd name="T10" fmla="*/ 2009 w 3576"/>
              <a:gd name="T11" fmla="*/ 2317 h 3576"/>
              <a:gd name="T12" fmla="*/ 2220 w 3576"/>
              <a:gd name="T13" fmla="*/ 2816 h 3576"/>
              <a:gd name="T14" fmla="*/ 1096 w 3576"/>
              <a:gd name="T15" fmla="*/ 2661 h 3576"/>
              <a:gd name="T16" fmla="*/ 1735 w 3576"/>
              <a:gd name="T17" fmla="*/ 2902 h 3576"/>
              <a:gd name="T18" fmla="*/ 1841 w 3576"/>
              <a:gd name="T19" fmla="*/ 2251 h 3576"/>
              <a:gd name="T20" fmla="*/ 1540 w 3576"/>
              <a:gd name="T21" fmla="*/ 2182 h 3576"/>
              <a:gd name="T22" fmla="*/ 2969 w 3576"/>
              <a:gd name="T23" fmla="*/ 2100 h 3576"/>
              <a:gd name="T24" fmla="*/ 3079 w 3576"/>
              <a:gd name="T25" fmla="*/ 2863 h 3576"/>
              <a:gd name="T26" fmla="*/ 3448 w 3576"/>
              <a:gd name="T27" fmla="*/ 2049 h 3576"/>
              <a:gd name="T28" fmla="*/ 2263 w 3576"/>
              <a:gd name="T29" fmla="*/ 2109 h 3576"/>
              <a:gd name="T30" fmla="*/ 2865 w 3576"/>
              <a:gd name="T31" fmla="*/ 2074 h 3576"/>
              <a:gd name="T32" fmla="*/ 2228 w 3576"/>
              <a:gd name="T33" fmla="*/ 1944 h 3576"/>
              <a:gd name="T34" fmla="*/ 1423 w 3576"/>
              <a:gd name="T35" fmla="*/ 2077 h 3576"/>
              <a:gd name="T36" fmla="*/ 238 w 3576"/>
              <a:gd name="T37" fmla="*/ 2440 h 3576"/>
              <a:gd name="T38" fmla="*/ 783 w 3576"/>
              <a:gd name="T39" fmla="*/ 2483 h 3576"/>
              <a:gd name="T40" fmla="*/ 108 w 3576"/>
              <a:gd name="T41" fmla="*/ 1841 h 3576"/>
              <a:gd name="T42" fmla="*/ 869 w 3576"/>
              <a:gd name="T43" fmla="*/ 2420 h 3576"/>
              <a:gd name="T44" fmla="*/ 1217 w 3576"/>
              <a:gd name="T45" fmla="*/ 1841 h 3576"/>
              <a:gd name="T46" fmla="*/ 2182 w 3576"/>
              <a:gd name="T47" fmla="*/ 1540 h 3576"/>
              <a:gd name="T48" fmla="*/ 1423 w 3576"/>
              <a:gd name="T49" fmla="*/ 1499 h 3576"/>
              <a:gd name="T50" fmla="*/ 1735 w 3576"/>
              <a:gd name="T51" fmla="*/ 1325 h 3576"/>
              <a:gd name="T52" fmla="*/ 915 w 3576"/>
              <a:gd name="T53" fmla="*/ 1096 h 3576"/>
              <a:gd name="T54" fmla="*/ 674 w 3576"/>
              <a:gd name="T55" fmla="*/ 1735 h 3576"/>
              <a:gd name="T56" fmla="*/ 1841 w 3576"/>
              <a:gd name="T57" fmla="*/ 674 h 3576"/>
              <a:gd name="T58" fmla="*/ 2480 w 3576"/>
              <a:gd name="T59" fmla="*/ 912 h 3576"/>
              <a:gd name="T60" fmla="*/ 1841 w 3576"/>
              <a:gd name="T61" fmla="*/ 674 h 3576"/>
              <a:gd name="T62" fmla="*/ 1156 w 3576"/>
              <a:gd name="T63" fmla="*/ 869 h 3576"/>
              <a:gd name="T64" fmla="*/ 1735 w 3576"/>
              <a:gd name="T65" fmla="*/ 1217 h 3576"/>
              <a:gd name="T66" fmla="*/ 2888 w 3576"/>
              <a:gd name="T67" fmla="*/ 1278 h 3576"/>
              <a:gd name="T68" fmla="*/ 2749 w 3576"/>
              <a:gd name="T69" fmla="*/ 1223 h 3576"/>
              <a:gd name="T70" fmla="*/ 2350 w 3576"/>
              <a:gd name="T71" fmla="*/ 1676 h 3576"/>
              <a:gd name="T72" fmla="*/ 2881 w 3576"/>
              <a:gd name="T73" fmla="*/ 1422 h 3576"/>
              <a:gd name="T74" fmla="*/ 3004 w 3576"/>
              <a:gd name="T75" fmla="*/ 1662 h 3576"/>
              <a:gd name="T76" fmla="*/ 3295 w 3576"/>
              <a:gd name="T77" fmla="*/ 1045 h 3576"/>
              <a:gd name="T78" fmla="*/ 376 w 3576"/>
              <a:gd name="T79" fmla="*/ 876 h 3576"/>
              <a:gd name="T80" fmla="*/ 108 w 3576"/>
              <a:gd name="T81" fmla="*/ 1735 h 3576"/>
              <a:gd name="T82" fmla="*/ 783 w 3576"/>
              <a:gd name="T83" fmla="*/ 1093 h 3576"/>
              <a:gd name="T84" fmla="*/ 2153 w 3576"/>
              <a:gd name="T85" fmla="*/ 622 h 3576"/>
              <a:gd name="T86" fmla="*/ 2863 w 3576"/>
              <a:gd name="T87" fmla="*/ 497 h 3576"/>
              <a:gd name="T88" fmla="*/ 2049 w 3576"/>
              <a:gd name="T89" fmla="*/ 128 h 3576"/>
              <a:gd name="T90" fmla="*/ 2380 w 3576"/>
              <a:gd name="T91" fmla="*/ 100 h 3576"/>
              <a:gd name="T92" fmla="*/ 3122 w 3576"/>
              <a:gd name="T93" fmla="*/ 598 h 3576"/>
              <a:gd name="T94" fmla="*/ 3532 w 3576"/>
              <a:gd name="T95" fmla="*/ 1387 h 3576"/>
              <a:gd name="T96" fmla="*/ 3507 w 3576"/>
              <a:gd name="T97" fmla="*/ 2285 h 3576"/>
              <a:gd name="T98" fmla="*/ 3053 w 3576"/>
              <a:gd name="T99" fmla="*/ 3053 h 3576"/>
              <a:gd name="T100" fmla="*/ 2285 w 3576"/>
              <a:gd name="T101" fmla="*/ 3507 h 3576"/>
              <a:gd name="T102" fmla="*/ 1387 w 3576"/>
              <a:gd name="T103" fmla="*/ 3532 h 3576"/>
              <a:gd name="T104" fmla="*/ 598 w 3576"/>
              <a:gd name="T105" fmla="*/ 3122 h 3576"/>
              <a:gd name="T106" fmla="*/ 100 w 3576"/>
              <a:gd name="T107" fmla="*/ 2380 h 3576"/>
              <a:gd name="T108" fmla="*/ 27 w 3576"/>
              <a:gd name="T109" fmla="*/ 1479 h 3576"/>
              <a:gd name="T110" fmla="*/ 403 w 3576"/>
              <a:gd name="T111" fmla="*/ 657 h 3576"/>
              <a:gd name="T112" fmla="*/ 844 w 3576"/>
              <a:gd name="T113" fmla="*/ 311 h 3576"/>
              <a:gd name="T114" fmla="*/ 638 w 3576"/>
              <a:gd name="T115" fmla="*/ 562 h 3576"/>
              <a:gd name="T116" fmla="*/ 1560 w 3576"/>
              <a:gd name="T117" fmla="*/ 587 h 3576"/>
              <a:gd name="T118" fmla="*/ 1164 w 3576"/>
              <a:gd name="T119" fmla="*/ 226 h 3576"/>
              <a:gd name="T120" fmla="*/ 1005 w 3576"/>
              <a:gd name="T121" fmla="*/ 192 h 3576"/>
              <a:gd name="T122" fmla="*/ 1689 w 3576"/>
              <a:gd name="T123" fmla="*/ 2 h 35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576" h="3576">
                <a:moveTo>
                  <a:pt x="2613" y="2689"/>
                </a:moveTo>
                <a:lnTo>
                  <a:pt x="2550" y="2743"/>
                </a:lnTo>
                <a:lnTo>
                  <a:pt x="2483" y="2793"/>
                </a:lnTo>
                <a:lnTo>
                  <a:pt x="2412" y="2838"/>
                </a:lnTo>
                <a:lnTo>
                  <a:pt x="2338" y="2879"/>
                </a:lnTo>
                <a:lnTo>
                  <a:pt x="2262" y="2914"/>
                </a:lnTo>
                <a:lnTo>
                  <a:pt x="2182" y="2944"/>
                </a:lnTo>
                <a:lnTo>
                  <a:pt x="2100" y="2969"/>
                </a:lnTo>
                <a:lnTo>
                  <a:pt x="2016" y="2989"/>
                </a:lnTo>
                <a:lnTo>
                  <a:pt x="1930" y="3002"/>
                </a:lnTo>
                <a:lnTo>
                  <a:pt x="1841" y="3009"/>
                </a:lnTo>
                <a:lnTo>
                  <a:pt x="1841" y="3468"/>
                </a:lnTo>
                <a:lnTo>
                  <a:pt x="1946" y="3461"/>
                </a:lnTo>
                <a:lnTo>
                  <a:pt x="2049" y="3448"/>
                </a:lnTo>
                <a:lnTo>
                  <a:pt x="2151" y="3430"/>
                </a:lnTo>
                <a:lnTo>
                  <a:pt x="2250" y="3405"/>
                </a:lnTo>
                <a:lnTo>
                  <a:pt x="2346" y="3373"/>
                </a:lnTo>
                <a:lnTo>
                  <a:pt x="2440" y="3338"/>
                </a:lnTo>
                <a:lnTo>
                  <a:pt x="2531" y="3295"/>
                </a:lnTo>
                <a:lnTo>
                  <a:pt x="2619" y="3249"/>
                </a:lnTo>
                <a:lnTo>
                  <a:pt x="2704" y="3197"/>
                </a:lnTo>
                <a:lnTo>
                  <a:pt x="2786" y="3140"/>
                </a:lnTo>
                <a:lnTo>
                  <a:pt x="2863" y="3079"/>
                </a:lnTo>
                <a:lnTo>
                  <a:pt x="2938" y="3014"/>
                </a:lnTo>
                <a:lnTo>
                  <a:pt x="2613" y="2689"/>
                </a:lnTo>
                <a:close/>
                <a:moveTo>
                  <a:pt x="963" y="2689"/>
                </a:moveTo>
                <a:lnTo>
                  <a:pt x="638" y="3014"/>
                </a:lnTo>
                <a:lnTo>
                  <a:pt x="713" y="3079"/>
                </a:lnTo>
                <a:lnTo>
                  <a:pt x="790" y="3140"/>
                </a:lnTo>
                <a:lnTo>
                  <a:pt x="872" y="3197"/>
                </a:lnTo>
                <a:lnTo>
                  <a:pt x="957" y="3249"/>
                </a:lnTo>
                <a:lnTo>
                  <a:pt x="1045" y="3295"/>
                </a:lnTo>
                <a:lnTo>
                  <a:pt x="1136" y="3338"/>
                </a:lnTo>
                <a:lnTo>
                  <a:pt x="1230" y="3373"/>
                </a:lnTo>
                <a:lnTo>
                  <a:pt x="1326" y="3405"/>
                </a:lnTo>
                <a:lnTo>
                  <a:pt x="1425" y="3430"/>
                </a:lnTo>
                <a:lnTo>
                  <a:pt x="1527" y="3448"/>
                </a:lnTo>
                <a:lnTo>
                  <a:pt x="1630" y="3461"/>
                </a:lnTo>
                <a:lnTo>
                  <a:pt x="1735" y="3468"/>
                </a:lnTo>
                <a:lnTo>
                  <a:pt x="1735" y="3009"/>
                </a:lnTo>
                <a:lnTo>
                  <a:pt x="1646" y="3002"/>
                </a:lnTo>
                <a:lnTo>
                  <a:pt x="1560" y="2989"/>
                </a:lnTo>
                <a:lnTo>
                  <a:pt x="1476" y="2969"/>
                </a:lnTo>
                <a:lnTo>
                  <a:pt x="1394" y="2944"/>
                </a:lnTo>
                <a:lnTo>
                  <a:pt x="1314" y="2914"/>
                </a:lnTo>
                <a:lnTo>
                  <a:pt x="1238" y="2879"/>
                </a:lnTo>
                <a:lnTo>
                  <a:pt x="1164" y="2838"/>
                </a:lnTo>
                <a:lnTo>
                  <a:pt x="1093" y="2793"/>
                </a:lnTo>
                <a:lnTo>
                  <a:pt x="1026" y="2743"/>
                </a:lnTo>
                <a:lnTo>
                  <a:pt x="963" y="2689"/>
                </a:lnTo>
                <a:close/>
                <a:moveTo>
                  <a:pt x="2153" y="2229"/>
                </a:moveTo>
                <a:lnTo>
                  <a:pt x="2109" y="2263"/>
                </a:lnTo>
                <a:lnTo>
                  <a:pt x="2060" y="2292"/>
                </a:lnTo>
                <a:lnTo>
                  <a:pt x="2009" y="2317"/>
                </a:lnTo>
                <a:lnTo>
                  <a:pt x="1956" y="2336"/>
                </a:lnTo>
                <a:lnTo>
                  <a:pt x="1900" y="2350"/>
                </a:lnTo>
                <a:lnTo>
                  <a:pt x="1841" y="2359"/>
                </a:lnTo>
                <a:lnTo>
                  <a:pt x="1841" y="2902"/>
                </a:lnTo>
                <a:lnTo>
                  <a:pt x="1921" y="2895"/>
                </a:lnTo>
                <a:lnTo>
                  <a:pt x="1998" y="2884"/>
                </a:lnTo>
                <a:lnTo>
                  <a:pt x="2074" y="2865"/>
                </a:lnTo>
                <a:lnTo>
                  <a:pt x="2149" y="2843"/>
                </a:lnTo>
                <a:lnTo>
                  <a:pt x="2220" y="2816"/>
                </a:lnTo>
                <a:lnTo>
                  <a:pt x="2289" y="2784"/>
                </a:lnTo>
                <a:lnTo>
                  <a:pt x="2356" y="2747"/>
                </a:lnTo>
                <a:lnTo>
                  <a:pt x="2420" y="2707"/>
                </a:lnTo>
                <a:lnTo>
                  <a:pt x="2480" y="2661"/>
                </a:lnTo>
                <a:lnTo>
                  <a:pt x="2537" y="2613"/>
                </a:lnTo>
                <a:lnTo>
                  <a:pt x="2153" y="2229"/>
                </a:lnTo>
                <a:close/>
                <a:moveTo>
                  <a:pt x="1423" y="2229"/>
                </a:moveTo>
                <a:lnTo>
                  <a:pt x="1039" y="2613"/>
                </a:lnTo>
                <a:lnTo>
                  <a:pt x="1096" y="2661"/>
                </a:lnTo>
                <a:lnTo>
                  <a:pt x="1156" y="2707"/>
                </a:lnTo>
                <a:lnTo>
                  <a:pt x="1220" y="2747"/>
                </a:lnTo>
                <a:lnTo>
                  <a:pt x="1287" y="2784"/>
                </a:lnTo>
                <a:lnTo>
                  <a:pt x="1356" y="2816"/>
                </a:lnTo>
                <a:lnTo>
                  <a:pt x="1427" y="2843"/>
                </a:lnTo>
                <a:lnTo>
                  <a:pt x="1502" y="2865"/>
                </a:lnTo>
                <a:lnTo>
                  <a:pt x="1578" y="2882"/>
                </a:lnTo>
                <a:lnTo>
                  <a:pt x="1655" y="2895"/>
                </a:lnTo>
                <a:lnTo>
                  <a:pt x="1735" y="2902"/>
                </a:lnTo>
                <a:lnTo>
                  <a:pt x="1735" y="2359"/>
                </a:lnTo>
                <a:lnTo>
                  <a:pt x="1676" y="2350"/>
                </a:lnTo>
                <a:lnTo>
                  <a:pt x="1620" y="2336"/>
                </a:lnTo>
                <a:lnTo>
                  <a:pt x="1567" y="2317"/>
                </a:lnTo>
                <a:lnTo>
                  <a:pt x="1516" y="2292"/>
                </a:lnTo>
                <a:lnTo>
                  <a:pt x="1467" y="2263"/>
                </a:lnTo>
                <a:lnTo>
                  <a:pt x="1423" y="2229"/>
                </a:lnTo>
                <a:close/>
                <a:moveTo>
                  <a:pt x="1841" y="1917"/>
                </a:moveTo>
                <a:lnTo>
                  <a:pt x="1841" y="2251"/>
                </a:lnTo>
                <a:lnTo>
                  <a:pt x="1894" y="2242"/>
                </a:lnTo>
                <a:lnTo>
                  <a:pt x="1944" y="2228"/>
                </a:lnTo>
                <a:lnTo>
                  <a:pt x="1992" y="2207"/>
                </a:lnTo>
                <a:lnTo>
                  <a:pt x="2036" y="2182"/>
                </a:lnTo>
                <a:lnTo>
                  <a:pt x="2077" y="2153"/>
                </a:lnTo>
                <a:lnTo>
                  <a:pt x="1841" y="1917"/>
                </a:lnTo>
                <a:close/>
                <a:moveTo>
                  <a:pt x="1735" y="1917"/>
                </a:moveTo>
                <a:lnTo>
                  <a:pt x="1499" y="2153"/>
                </a:lnTo>
                <a:lnTo>
                  <a:pt x="1540" y="2182"/>
                </a:lnTo>
                <a:lnTo>
                  <a:pt x="1584" y="2207"/>
                </a:lnTo>
                <a:lnTo>
                  <a:pt x="1632" y="2228"/>
                </a:lnTo>
                <a:lnTo>
                  <a:pt x="1682" y="2242"/>
                </a:lnTo>
                <a:lnTo>
                  <a:pt x="1735" y="2251"/>
                </a:lnTo>
                <a:lnTo>
                  <a:pt x="1735" y="1917"/>
                </a:lnTo>
                <a:close/>
                <a:moveTo>
                  <a:pt x="3009" y="1841"/>
                </a:moveTo>
                <a:lnTo>
                  <a:pt x="3002" y="1930"/>
                </a:lnTo>
                <a:lnTo>
                  <a:pt x="2989" y="2016"/>
                </a:lnTo>
                <a:lnTo>
                  <a:pt x="2969" y="2100"/>
                </a:lnTo>
                <a:lnTo>
                  <a:pt x="2944" y="2182"/>
                </a:lnTo>
                <a:lnTo>
                  <a:pt x="2914" y="2262"/>
                </a:lnTo>
                <a:lnTo>
                  <a:pt x="2879" y="2338"/>
                </a:lnTo>
                <a:lnTo>
                  <a:pt x="2838" y="2412"/>
                </a:lnTo>
                <a:lnTo>
                  <a:pt x="2793" y="2483"/>
                </a:lnTo>
                <a:lnTo>
                  <a:pt x="2743" y="2550"/>
                </a:lnTo>
                <a:lnTo>
                  <a:pt x="2689" y="2613"/>
                </a:lnTo>
                <a:lnTo>
                  <a:pt x="3014" y="2938"/>
                </a:lnTo>
                <a:lnTo>
                  <a:pt x="3079" y="2863"/>
                </a:lnTo>
                <a:lnTo>
                  <a:pt x="3140" y="2786"/>
                </a:lnTo>
                <a:lnTo>
                  <a:pt x="3197" y="2704"/>
                </a:lnTo>
                <a:lnTo>
                  <a:pt x="3249" y="2619"/>
                </a:lnTo>
                <a:lnTo>
                  <a:pt x="3295" y="2531"/>
                </a:lnTo>
                <a:lnTo>
                  <a:pt x="3338" y="2440"/>
                </a:lnTo>
                <a:lnTo>
                  <a:pt x="3373" y="2346"/>
                </a:lnTo>
                <a:lnTo>
                  <a:pt x="3405" y="2250"/>
                </a:lnTo>
                <a:lnTo>
                  <a:pt x="3430" y="2151"/>
                </a:lnTo>
                <a:lnTo>
                  <a:pt x="3448" y="2049"/>
                </a:lnTo>
                <a:lnTo>
                  <a:pt x="3461" y="1946"/>
                </a:lnTo>
                <a:lnTo>
                  <a:pt x="3468" y="1841"/>
                </a:lnTo>
                <a:lnTo>
                  <a:pt x="3009" y="1841"/>
                </a:lnTo>
                <a:close/>
                <a:moveTo>
                  <a:pt x="2359" y="1841"/>
                </a:moveTo>
                <a:lnTo>
                  <a:pt x="2350" y="1900"/>
                </a:lnTo>
                <a:lnTo>
                  <a:pt x="2336" y="1956"/>
                </a:lnTo>
                <a:lnTo>
                  <a:pt x="2317" y="2009"/>
                </a:lnTo>
                <a:lnTo>
                  <a:pt x="2292" y="2060"/>
                </a:lnTo>
                <a:lnTo>
                  <a:pt x="2263" y="2109"/>
                </a:lnTo>
                <a:lnTo>
                  <a:pt x="2229" y="2153"/>
                </a:lnTo>
                <a:lnTo>
                  <a:pt x="2613" y="2538"/>
                </a:lnTo>
                <a:lnTo>
                  <a:pt x="2661" y="2480"/>
                </a:lnTo>
                <a:lnTo>
                  <a:pt x="2707" y="2420"/>
                </a:lnTo>
                <a:lnTo>
                  <a:pt x="2747" y="2356"/>
                </a:lnTo>
                <a:lnTo>
                  <a:pt x="2784" y="2289"/>
                </a:lnTo>
                <a:lnTo>
                  <a:pt x="2816" y="2220"/>
                </a:lnTo>
                <a:lnTo>
                  <a:pt x="2843" y="2149"/>
                </a:lnTo>
                <a:lnTo>
                  <a:pt x="2865" y="2074"/>
                </a:lnTo>
                <a:lnTo>
                  <a:pt x="2882" y="1998"/>
                </a:lnTo>
                <a:lnTo>
                  <a:pt x="2895" y="1921"/>
                </a:lnTo>
                <a:lnTo>
                  <a:pt x="2902" y="1841"/>
                </a:lnTo>
                <a:lnTo>
                  <a:pt x="2359" y="1841"/>
                </a:lnTo>
                <a:close/>
                <a:moveTo>
                  <a:pt x="1917" y="1841"/>
                </a:moveTo>
                <a:lnTo>
                  <a:pt x="2153" y="2077"/>
                </a:lnTo>
                <a:lnTo>
                  <a:pt x="2182" y="2036"/>
                </a:lnTo>
                <a:lnTo>
                  <a:pt x="2207" y="1992"/>
                </a:lnTo>
                <a:lnTo>
                  <a:pt x="2228" y="1944"/>
                </a:lnTo>
                <a:lnTo>
                  <a:pt x="2242" y="1894"/>
                </a:lnTo>
                <a:lnTo>
                  <a:pt x="2251" y="1841"/>
                </a:lnTo>
                <a:lnTo>
                  <a:pt x="1917" y="1841"/>
                </a:lnTo>
                <a:close/>
                <a:moveTo>
                  <a:pt x="1325" y="1841"/>
                </a:moveTo>
                <a:lnTo>
                  <a:pt x="1334" y="1894"/>
                </a:lnTo>
                <a:lnTo>
                  <a:pt x="1348" y="1944"/>
                </a:lnTo>
                <a:lnTo>
                  <a:pt x="1369" y="1992"/>
                </a:lnTo>
                <a:lnTo>
                  <a:pt x="1394" y="2036"/>
                </a:lnTo>
                <a:lnTo>
                  <a:pt x="1423" y="2077"/>
                </a:lnTo>
                <a:lnTo>
                  <a:pt x="1659" y="1841"/>
                </a:lnTo>
                <a:lnTo>
                  <a:pt x="1325" y="1841"/>
                </a:lnTo>
                <a:close/>
                <a:moveTo>
                  <a:pt x="108" y="1841"/>
                </a:moveTo>
                <a:lnTo>
                  <a:pt x="115" y="1946"/>
                </a:lnTo>
                <a:lnTo>
                  <a:pt x="128" y="2049"/>
                </a:lnTo>
                <a:lnTo>
                  <a:pt x="146" y="2151"/>
                </a:lnTo>
                <a:lnTo>
                  <a:pt x="171" y="2250"/>
                </a:lnTo>
                <a:lnTo>
                  <a:pt x="203" y="2346"/>
                </a:lnTo>
                <a:lnTo>
                  <a:pt x="238" y="2440"/>
                </a:lnTo>
                <a:lnTo>
                  <a:pt x="281" y="2531"/>
                </a:lnTo>
                <a:lnTo>
                  <a:pt x="327" y="2619"/>
                </a:lnTo>
                <a:lnTo>
                  <a:pt x="379" y="2704"/>
                </a:lnTo>
                <a:lnTo>
                  <a:pt x="436" y="2786"/>
                </a:lnTo>
                <a:lnTo>
                  <a:pt x="497" y="2863"/>
                </a:lnTo>
                <a:lnTo>
                  <a:pt x="562" y="2938"/>
                </a:lnTo>
                <a:lnTo>
                  <a:pt x="887" y="2613"/>
                </a:lnTo>
                <a:lnTo>
                  <a:pt x="833" y="2550"/>
                </a:lnTo>
                <a:lnTo>
                  <a:pt x="783" y="2483"/>
                </a:lnTo>
                <a:lnTo>
                  <a:pt x="738" y="2412"/>
                </a:lnTo>
                <a:lnTo>
                  <a:pt x="697" y="2338"/>
                </a:lnTo>
                <a:lnTo>
                  <a:pt x="662" y="2262"/>
                </a:lnTo>
                <a:lnTo>
                  <a:pt x="632" y="2182"/>
                </a:lnTo>
                <a:lnTo>
                  <a:pt x="607" y="2100"/>
                </a:lnTo>
                <a:lnTo>
                  <a:pt x="587" y="2016"/>
                </a:lnTo>
                <a:lnTo>
                  <a:pt x="574" y="1930"/>
                </a:lnTo>
                <a:lnTo>
                  <a:pt x="567" y="1841"/>
                </a:lnTo>
                <a:lnTo>
                  <a:pt x="108" y="1841"/>
                </a:lnTo>
                <a:close/>
                <a:moveTo>
                  <a:pt x="674" y="1841"/>
                </a:moveTo>
                <a:lnTo>
                  <a:pt x="681" y="1921"/>
                </a:lnTo>
                <a:lnTo>
                  <a:pt x="694" y="1998"/>
                </a:lnTo>
                <a:lnTo>
                  <a:pt x="711" y="2074"/>
                </a:lnTo>
                <a:lnTo>
                  <a:pt x="733" y="2149"/>
                </a:lnTo>
                <a:lnTo>
                  <a:pt x="760" y="2220"/>
                </a:lnTo>
                <a:lnTo>
                  <a:pt x="792" y="2289"/>
                </a:lnTo>
                <a:lnTo>
                  <a:pt x="829" y="2356"/>
                </a:lnTo>
                <a:lnTo>
                  <a:pt x="869" y="2420"/>
                </a:lnTo>
                <a:lnTo>
                  <a:pt x="915" y="2480"/>
                </a:lnTo>
                <a:lnTo>
                  <a:pt x="963" y="2537"/>
                </a:lnTo>
                <a:lnTo>
                  <a:pt x="1347" y="2153"/>
                </a:lnTo>
                <a:lnTo>
                  <a:pt x="1313" y="2109"/>
                </a:lnTo>
                <a:lnTo>
                  <a:pt x="1284" y="2060"/>
                </a:lnTo>
                <a:lnTo>
                  <a:pt x="1259" y="2009"/>
                </a:lnTo>
                <a:lnTo>
                  <a:pt x="1240" y="1956"/>
                </a:lnTo>
                <a:lnTo>
                  <a:pt x="1226" y="1900"/>
                </a:lnTo>
                <a:lnTo>
                  <a:pt x="1217" y="1841"/>
                </a:lnTo>
                <a:lnTo>
                  <a:pt x="1217" y="1841"/>
                </a:lnTo>
                <a:lnTo>
                  <a:pt x="674" y="1841"/>
                </a:lnTo>
                <a:close/>
                <a:moveTo>
                  <a:pt x="2153" y="1499"/>
                </a:moveTo>
                <a:lnTo>
                  <a:pt x="1917" y="1735"/>
                </a:lnTo>
                <a:lnTo>
                  <a:pt x="2251" y="1735"/>
                </a:lnTo>
                <a:lnTo>
                  <a:pt x="2242" y="1682"/>
                </a:lnTo>
                <a:lnTo>
                  <a:pt x="2228" y="1632"/>
                </a:lnTo>
                <a:lnTo>
                  <a:pt x="2207" y="1584"/>
                </a:lnTo>
                <a:lnTo>
                  <a:pt x="2182" y="1540"/>
                </a:lnTo>
                <a:lnTo>
                  <a:pt x="2153" y="1499"/>
                </a:lnTo>
                <a:close/>
                <a:moveTo>
                  <a:pt x="1423" y="1499"/>
                </a:moveTo>
                <a:lnTo>
                  <a:pt x="1394" y="1540"/>
                </a:lnTo>
                <a:lnTo>
                  <a:pt x="1369" y="1584"/>
                </a:lnTo>
                <a:lnTo>
                  <a:pt x="1348" y="1632"/>
                </a:lnTo>
                <a:lnTo>
                  <a:pt x="1334" y="1682"/>
                </a:lnTo>
                <a:lnTo>
                  <a:pt x="1325" y="1735"/>
                </a:lnTo>
                <a:lnTo>
                  <a:pt x="1659" y="1735"/>
                </a:lnTo>
                <a:lnTo>
                  <a:pt x="1423" y="1499"/>
                </a:lnTo>
                <a:close/>
                <a:moveTo>
                  <a:pt x="1841" y="1325"/>
                </a:moveTo>
                <a:lnTo>
                  <a:pt x="1841" y="1659"/>
                </a:lnTo>
                <a:lnTo>
                  <a:pt x="2077" y="1423"/>
                </a:lnTo>
                <a:lnTo>
                  <a:pt x="2036" y="1394"/>
                </a:lnTo>
                <a:lnTo>
                  <a:pt x="1992" y="1369"/>
                </a:lnTo>
                <a:lnTo>
                  <a:pt x="1944" y="1348"/>
                </a:lnTo>
                <a:lnTo>
                  <a:pt x="1894" y="1334"/>
                </a:lnTo>
                <a:lnTo>
                  <a:pt x="1841" y="1325"/>
                </a:lnTo>
                <a:close/>
                <a:moveTo>
                  <a:pt x="1735" y="1325"/>
                </a:moveTo>
                <a:lnTo>
                  <a:pt x="1682" y="1334"/>
                </a:lnTo>
                <a:lnTo>
                  <a:pt x="1632" y="1348"/>
                </a:lnTo>
                <a:lnTo>
                  <a:pt x="1584" y="1369"/>
                </a:lnTo>
                <a:lnTo>
                  <a:pt x="1540" y="1394"/>
                </a:lnTo>
                <a:lnTo>
                  <a:pt x="1499" y="1423"/>
                </a:lnTo>
                <a:lnTo>
                  <a:pt x="1735" y="1659"/>
                </a:lnTo>
                <a:lnTo>
                  <a:pt x="1735" y="1325"/>
                </a:lnTo>
                <a:close/>
                <a:moveTo>
                  <a:pt x="963" y="1039"/>
                </a:moveTo>
                <a:lnTo>
                  <a:pt x="915" y="1096"/>
                </a:lnTo>
                <a:lnTo>
                  <a:pt x="869" y="1156"/>
                </a:lnTo>
                <a:lnTo>
                  <a:pt x="829" y="1220"/>
                </a:lnTo>
                <a:lnTo>
                  <a:pt x="792" y="1287"/>
                </a:lnTo>
                <a:lnTo>
                  <a:pt x="760" y="1356"/>
                </a:lnTo>
                <a:lnTo>
                  <a:pt x="733" y="1427"/>
                </a:lnTo>
                <a:lnTo>
                  <a:pt x="711" y="1502"/>
                </a:lnTo>
                <a:lnTo>
                  <a:pt x="694" y="1578"/>
                </a:lnTo>
                <a:lnTo>
                  <a:pt x="681" y="1655"/>
                </a:lnTo>
                <a:lnTo>
                  <a:pt x="674" y="1735"/>
                </a:lnTo>
                <a:lnTo>
                  <a:pt x="1217" y="1735"/>
                </a:lnTo>
                <a:lnTo>
                  <a:pt x="1226" y="1676"/>
                </a:lnTo>
                <a:lnTo>
                  <a:pt x="1240" y="1620"/>
                </a:lnTo>
                <a:lnTo>
                  <a:pt x="1259" y="1567"/>
                </a:lnTo>
                <a:lnTo>
                  <a:pt x="1284" y="1516"/>
                </a:lnTo>
                <a:lnTo>
                  <a:pt x="1313" y="1467"/>
                </a:lnTo>
                <a:lnTo>
                  <a:pt x="1347" y="1423"/>
                </a:lnTo>
                <a:lnTo>
                  <a:pt x="963" y="1039"/>
                </a:lnTo>
                <a:close/>
                <a:moveTo>
                  <a:pt x="1841" y="674"/>
                </a:moveTo>
                <a:lnTo>
                  <a:pt x="1841" y="1217"/>
                </a:lnTo>
                <a:lnTo>
                  <a:pt x="1900" y="1226"/>
                </a:lnTo>
                <a:lnTo>
                  <a:pt x="1956" y="1240"/>
                </a:lnTo>
                <a:lnTo>
                  <a:pt x="2009" y="1259"/>
                </a:lnTo>
                <a:lnTo>
                  <a:pt x="2060" y="1284"/>
                </a:lnTo>
                <a:lnTo>
                  <a:pt x="2109" y="1313"/>
                </a:lnTo>
                <a:lnTo>
                  <a:pt x="2153" y="1347"/>
                </a:lnTo>
                <a:lnTo>
                  <a:pt x="2538" y="962"/>
                </a:lnTo>
                <a:lnTo>
                  <a:pt x="2480" y="912"/>
                </a:lnTo>
                <a:lnTo>
                  <a:pt x="2419" y="867"/>
                </a:lnTo>
                <a:lnTo>
                  <a:pt x="2355" y="827"/>
                </a:lnTo>
                <a:lnTo>
                  <a:pt x="2288" y="790"/>
                </a:lnTo>
                <a:lnTo>
                  <a:pt x="2218" y="759"/>
                </a:lnTo>
                <a:lnTo>
                  <a:pt x="2147" y="731"/>
                </a:lnTo>
                <a:lnTo>
                  <a:pt x="2073" y="710"/>
                </a:lnTo>
                <a:lnTo>
                  <a:pt x="1997" y="692"/>
                </a:lnTo>
                <a:lnTo>
                  <a:pt x="1920" y="681"/>
                </a:lnTo>
                <a:lnTo>
                  <a:pt x="1841" y="674"/>
                </a:lnTo>
                <a:close/>
                <a:moveTo>
                  <a:pt x="1735" y="674"/>
                </a:moveTo>
                <a:lnTo>
                  <a:pt x="1655" y="681"/>
                </a:lnTo>
                <a:lnTo>
                  <a:pt x="1578" y="694"/>
                </a:lnTo>
                <a:lnTo>
                  <a:pt x="1502" y="711"/>
                </a:lnTo>
                <a:lnTo>
                  <a:pt x="1427" y="733"/>
                </a:lnTo>
                <a:lnTo>
                  <a:pt x="1356" y="760"/>
                </a:lnTo>
                <a:lnTo>
                  <a:pt x="1287" y="792"/>
                </a:lnTo>
                <a:lnTo>
                  <a:pt x="1220" y="829"/>
                </a:lnTo>
                <a:lnTo>
                  <a:pt x="1156" y="869"/>
                </a:lnTo>
                <a:lnTo>
                  <a:pt x="1096" y="915"/>
                </a:lnTo>
                <a:lnTo>
                  <a:pt x="1039" y="963"/>
                </a:lnTo>
                <a:lnTo>
                  <a:pt x="1423" y="1347"/>
                </a:lnTo>
                <a:lnTo>
                  <a:pt x="1467" y="1313"/>
                </a:lnTo>
                <a:lnTo>
                  <a:pt x="1516" y="1284"/>
                </a:lnTo>
                <a:lnTo>
                  <a:pt x="1567" y="1259"/>
                </a:lnTo>
                <a:lnTo>
                  <a:pt x="1620" y="1240"/>
                </a:lnTo>
                <a:lnTo>
                  <a:pt x="1676" y="1226"/>
                </a:lnTo>
                <a:lnTo>
                  <a:pt x="1735" y="1217"/>
                </a:lnTo>
                <a:lnTo>
                  <a:pt x="1735" y="674"/>
                </a:lnTo>
                <a:close/>
                <a:moveTo>
                  <a:pt x="3014" y="638"/>
                </a:moveTo>
                <a:lnTo>
                  <a:pt x="2689" y="962"/>
                </a:lnTo>
                <a:lnTo>
                  <a:pt x="2745" y="1027"/>
                </a:lnTo>
                <a:lnTo>
                  <a:pt x="2796" y="1097"/>
                </a:lnTo>
                <a:lnTo>
                  <a:pt x="2841" y="1168"/>
                </a:lnTo>
                <a:lnTo>
                  <a:pt x="2882" y="1244"/>
                </a:lnTo>
                <a:lnTo>
                  <a:pt x="2888" y="1260"/>
                </a:lnTo>
                <a:lnTo>
                  <a:pt x="2888" y="1278"/>
                </a:lnTo>
                <a:lnTo>
                  <a:pt x="2882" y="1293"/>
                </a:lnTo>
                <a:lnTo>
                  <a:pt x="2873" y="1306"/>
                </a:lnTo>
                <a:lnTo>
                  <a:pt x="2859" y="1316"/>
                </a:lnTo>
                <a:lnTo>
                  <a:pt x="2842" y="1321"/>
                </a:lnTo>
                <a:lnTo>
                  <a:pt x="2826" y="1321"/>
                </a:lnTo>
                <a:lnTo>
                  <a:pt x="2810" y="1316"/>
                </a:lnTo>
                <a:lnTo>
                  <a:pt x="2797" y="1306"/>
                </a:lnTo>
                <a:lnTo>
                  <a:pt x="2787" y="1292"/>
                </a:lnTo>
                <a:lnTo>
                  <a:pt x="2749" y="1223"/>
                </a:lnTo>
                <a:lnTo>
                  <a:pt x="2708" y="1157"/>
                </a:lnTo>
                <a:lnTo>
                  <a:pt x="2662" y="1096"/>
                </a:lnTo>
                <a:lnTo>
                  <a:pt x="2614" y="1038"/>
                </a:lnTo>
                <a:lnTo>
                  <a:pt x="2229" y="1423"/>
                </a:lnTo>
                <a:lnTo>
                  <a:pt x="2263" y="1467"/>
                </a:lnTo>
                <a:lnTo>
                  <a:pt x="2292" y="1516"/>
                </a:lnTo>
                <a:lnTo>
                  <a:pt x="2317" y="1567"/>
                </a:lnTo>
                <a:lnTo>
                  <a:pt x="2336" y="1620"/>
                </a:lnTo>
                <a:lnTo>
                  <a:pt x="2350" y="1676"/>
                </a:lnTo>
                <a:lnTo>
                  <a:pt x="2359" y="1735"/>
                </a:lnTo>
                <a:lnTo>
                  <a:pt x="2902" y="1735"/>
                </a:lnTo>
                <a:lnTo>
                  <a:pt x="2894" y="1648"/>
                </a:lnTo>
                <a:lnTo>
                  <a:pt x="2880" y="1564"/>
                </a:lnTo>
                <a:lnTo>
                  <a:pt x="2860" y="1480"/>
                </a:lnTo>
                <a:lnTo>
                  <a:pt x="2859" y="1464"/>
                </a:lnTo>
                <a:lnTo>
                  <a:pt x="2862" y="1448"/>
                </a:lnTo>
                <a:lnTo>
                  <a:pt x="2869" y="1434"/>
                </a:lnTo>
                <a:lnTo>
                  <a:pt x="2881" y="1422"/>
                </a:lnTo>
                <a:lnTo>
                  <a:pt x="2897" y="1414"/>
                </a:lnTo>
                <a:lnTo>
                  <a:pt x="2914" y="1412"/>
                </a:lnTo>
                <a:lnTo>
                  <a:pt x="2930" y="1415"/>
                </a:lnTo>
                <a:lnTo>
                  <a:pt x="2944" y="1424"/>
                </a:lnTo>
                <a:lnTo>
                  <a:pt x="2956" y="1436"/>
                </a:lnTo>
                <a:lnTo>
                  <a:pt x="2963" y="1451"/>
                </a:lnTo>
                <a:lnTo>
                  <a:pt x="2981" y="1520"/>
                </a:lnTo>
                <a:lnTo>
                  <a:pt x="2994" y="1591"/>
                </a:lnTo>
                <a:lnTo>
                  <a:pt x="3004" y="1662"/>
                </a:lnTo>
                <a:lnTo>
                  <a:pt x="3008" y="1735"/>
                </a:lnTo>
                <a:lnTo>
                  <a:pt x="3468" y="1735"/>
                </a:lnTo>
                <a:lnTo>
                  <a:pt x="3461" y="1630"/>
                </a:lnTo>
                <a:lnTo>
                  <a:pt x="3448" y="1527"/>
                </a:lnTo>
                <a:lnTo>
                  <a:pt x="3430" y="1425"/>
                </a:lnTo>
                <a:lnTo>
                  <a:pt x="3405" y="1326"/>
                </a:lnTo>
                <a:lnTo>
                  <a:pt x="3373" y="1230"/>
                </a:lnTo>
                <a:lnTo>
                  <a:pt x="3338" y="1136"/>
                </a:lnTo>
                <a:lnTo>
                  <a:pt x="3295" y="1045"/>
                </a:lnTo>
                <a:lnTo>
                  <a:pt x="3249" y="957"/>
                </a:lnTo>
                <a:lnTo>
                  <a:pt x="3197" y="872"/>
                </a:lnTo>
                <a:lnTo>
                  <a:pt x="3140" y="790"/>
                </a:lnTo>
                <a:lnTo>
                  <a:pt x="3079" y="713"/>
                </a:lnTo>
                <a:lnTo>
                  <a:pt x="3014" y="638"/>
                </a:lnTo>
                <a:close/>
                <a:moveTo>
                  <a:pt x="562" y="638"/>
                </a:moveTo>
                <a:lnTo>
                  <a:pt x="495" y="714"/>
                </a:lnTo>
                <a:lnTo>
                  <a:pt x="433" y="793"/>
                </a:lnTo>
                <a:lnTo>
                  <a:pt x="376" y="876"/>
                </a:lnTo>
                <a:lnTo>
                  <a:pt x="324" y="962"/>
                </a:lnTo>
                <a:lnTo>
                  <a:pt x="277" y="1051"/>
                </a:lnTo>
                <a:lnTo>
                  <a:pt x="236" y="1142"/>
                </a:lnTo>
                <a:lnTo>
                  <a:pt x="200" y="1236"/>
                </a:lnTo>
                <a:lnTo>
                  <a:pt x="170" y="1333"/>
                </a:lnTo>
                <a:lnTo>
                  <a:pt x="145" y="1430"/>
                </a:lnTo>
                <a:lnTo>
                  <a:pt x="127" y="1531"/>
                </a:lnTo>
                <a:lnTo>
                  <a:pt x="114" y="1632"/>
                </a:lnTo>
                <a:lnTo>
                  <a:pt x="108" y="1735"/>
                </a:lnTo>
                <a:lnTo>
                  <a:pt x="567" y="1735"/>
                </a:lnTo>
                <a:lnTo>
                  <a:pt x="574" y="1646"/>
                </a:lnTo>
                <a:lnTo>
                  <a:pt x="587" y="1560"/>
                </a:lnTo>
                <a:lnTo>
                  <a:pt x="607" y="1476"/>
                </a:lnTo>
                <a:lnTo>
                  <a:pt x="632" y="1394"/>
                </a:lnTo>
                <a:lnTo>
                  <a:pt x="662" y="1314"/>
                </a:lnTo>
                <a:lnTo>
                  <a:pt x="697" y="1238"/>
                </a:lnTo>
                <a:lnTo>
                  <a:pt x="738" y="1164"/>
                </a:lnTo>
                <a:lnTo>
                  <a:pt x="783" y="1093"/>
                </a:lnTo>
                <a:lnTo>
                  <a:pt x="833" y="1026"/>
                </a:lnTo>
                <a:lnTo>
                  <a:pt x="887" y="963"/>
                </a:lnTo>
                <a:lnTo>
                  <a:pt x="562" y="638"/>
                </a:lnTo>
                <a:close/>
                <a:moveTo>
                  <a:pt x="1841" y="108"/>
                </a:moveTo>
                <a:lnTo>
                  <a:pt x="1841" y="568"/>
                </a:lnTo>
                <a:lnTo>
                  <a:pt x="1921" y="573"/>
                </a:lnTo>
                <a:lnTo>
                  <a:pt x="1999" y="584"/>
                </a:lnTo>
                <a:lnTo>
                  <a:pt x="2077" y="600"/>
                </a:lnTo>
                <a:lnTo>
                  <a:pt x="2153" y="622"/>
                </a:lnTo>
                <a:lnTo>
                  <a:pt x="2228" y="648"/>
                </a:lnTo>
                <a:lnTo>
                  <a:pt x="2301" y="678"/>
                </a:lnTo>
                <a:lnTo>
                  <a:pt x="2371" y="714"/>
                </a:lnTo>
                <a:lnTo>
                  <a:pt x="2440" y="754"/>
                </a:lnTo>
                <a:lnTo>
                  <a:pt x="2501" y="795"/>
                </a:lnTo>
                <a:lnTo>
                  <a:pt x="2558" y="840"/>
                </a:lnTo>
                <a:lnTo>
                  <a:pt x="2614" y="887"/>
                </a:lnTo>
                <a:lnTo>
                  <a:pt x="2938" y="562"/>
                </a:lnTo>
                <a:lnTo>
                  <a:pt x="2863" y="497"/>
                </a:lnTo>
                <a:lnTo>
                  <a:pt x="2786" y="436"/>
                </a:lnTo>
                <a:lnTo>
                  <a:pt x="2704" y="379"/>
                </a:lnTo>
                <a:lnTo>
                  <a:pt x="2619" y="327"/>
                </a:lnTo>
                <a:lnTo>
                  <a:pt x="2531" y="281"/>
                </a:lnTo>
                <a:lnTo>
                  <a:pt x="2440" y="238"/>
                </a:lnTo>
                <a:lnTo>
                  <a:pt x="2346" y="203"/>
                </a:lnTo>
                <a:lnTo>
                  <a:pt x="2250" y="171"/>
                </a:lnTo>
                <a:lnTo>
                  <a:pt x="2151" y="146"/>
                </a:lnTo>
                <a:lnTo>
                  <a:pt x="2049" y="128"/>
                </a:lnTo>
                <a:lnTo>
                  <a:pt x="1946" y="115"/>
                </a:lnTo>
                <a:lnTo>
                  <a:pt x="1841" y="108"/>
                </a:lnTo>
                <a:close/>
                <a:moveTo>
                  <a:pt x="1787" y="0"/>
                </a:moveTo>
                <a:lnTo>
                  <a:pt x="1890" y="3"/>
                </a:lnTo>
                <a:lnTo>
                  <a:pt x="1991" y="11"/>
                </a:lnTo>
                <a:lnTo>
                  <a:pt x="2090" y="25"/>
                </a:lnTo>
                <a:lnTo>
                  <a:pt x="2189" y="44"/>
                </a:lnTo>
                <a:lnTo>
                  <a:pt x="2285" y="69"/>
                </a:lnTo>
                <a:lnTo>
                  <a:pt x="2380" y="100"/>
                </a:lnTo>
                <a:lnTo>
                  <a:pt x="2473" y="135"/>
                </a:lnTo>
                <a:lnTo>
                  <a:pt x="2563" y="176"/>
                </a:lnTo>
                <a:lnTo>
                  <a:pt x="2652" y="221"/>
                </a:lnTo>
                <a:lnTo>
                  <a:pt x="2737" y="272"/>
                </a:lnTo>
                <a:lnTo>
                  <a:pt x="2821" y="328"/>
                </a:lnTo>
                <a:lnTo>
                  <a:pt x="2901" y="388"/>
                </a:lnTo>
                <a:lnTo>
                  <a:pt x="2978" y="454"/>
                </a:lnTo>
                <a:lnTo>
                  <a:pt x="3053" y="523"/>
                </a:lnTo>
                <a:lnTo>
                  <a:pt x="3122" y="598"/>
                </a:lnTo>
                <a:lnTo>
                  <a:pt x="3188" y="675"/>
                </a:lnTo>
                <a:lnTo>
                  <a:pt x="3248" y="755"/>
                </a:lnTo>
                <a:lnTo>
                  <a:pt x="3304" y="839"/>
                </a:lnTo>
                <a:lnTo>
                  <a:pt x="3355" y="924"/>
                </a:lnTo>
                <a:lnTo>
                  <a:pt x="3400" y="1013"/>
                </a:lnTo>
                <a:lnTo>
                  <a:pt x="3441" y="1103"/>
                </a:lnTo>
                <a:lnTo>
                  <a:pt x="3476" y="1196"/>
                </a:lnTo>
                <a:lnTo>
                  <a:pt x="3507" y="1291"/>
                </a:lnTo>
                <a:lnTo>
                  <a:pt x="3532" y="1387"/>
                </a:lnTo>
                <a:lnTo>
                  <a:pt x="3551" y="1486"/>
                </a:lnTo>
                <a:lnTo>
                  <a:pt x="3565" y="1585"/>
                </a:lnTo>
                <a:lnTo>
                  <a:pt x="3573" y="1686"/>
                </a:lnTo>
                <a:lnTo>
                  <a:pt x="3576" y="1788"/>
                </a:lnTo>
                <a:lnTo>
                  <a:pt x="3573" y="1890"/>
                </a:lnTo>
                <a:lnTo>
                  <a:pt x="3565" y="1991"/>
                </a:lnTo>
                <a:lnTo>
                  <a:pt x="3551" y="2090"/>
                </a:lnTo>
                <a:lnTo>
                  <a:pt x="3532" y="2189"/>
                </a:lnTo>
                <a:lnTo>
                  <a:pt x="3507" y="2285"/>
                </a:lnTo>
                <a:lnTo>
                  <a:pt x="3476" y="2380"/>
                </a:lnTo>
                <a:lnTo>
                  <a:pt x="3441" y="2473"/>
                </a:lnTo>
                <a:lnTo>
                  <a:pt x="3400" y="2563"/>
                </a:lnTo>
                <a:lnTo>
                  <a:pt x="3355" y="2652"/>
                </a:lnTo>
                <a:lnTo>
                  <a:pt x="3304" y="2737"/>
                </a:lnTo>
                <a:lnTo>
                  <a:pt x="3248" y="2821"/>
                </a:lnTo>
                <a:lnTo>
                  <a:pt x="3188" y="2901"/>
                </a:lnTo>
                <a:lnTo>
                  <a:pt x="3122" y="2978"/>
                </a:lnTo>
                <a:lnTo>
                  <a:pt x="3053" y="3053"/>
                </a:lnTo>
                <a:lnTo>
                  <a:pt x="2978" y="3122"/>
                </a:lnTo>
                <a:lnTo>
                  <a:pt x="2901" y="3188"/>
                </a:lnTo>
                <a:lnTo>
                  <a:pt x="2821" y="3248"/>
                </a:lnTo>
                <a:lnTo>
                  <a:pt x="2737" y="3304"/>
                </a:lnTo>
                <a:lnTo>
                  <a:pt x="2652" y="3355"/>
                </a:lnTo>
                <a:lnTo>
                  <a:pt x="2563" y="3400"/>
                </a:lnTo>
                <a:lnTo>
                  <a:pt x="2473" y="3441"/>
                </a:lnTo>
                <a:lnTo>
                  <a:pt x="2380" y="3476"/>
                </a:lnTo>
                <a:lnTo>
                  <a:pt x="2285" y="3507"/>
                </a:lnTo>
                <a:lnTo>
                  <a:pt x="2189" y="3532"/>
                </a:lnTo>
                <a:lnTo>
                  <a:pt x="2090" y="3551"/>
                </a:lnTo>
                <a:lnTo>
                  <a:pt x="1991" y="3565"/>
                </a:lnTo>
                <a:lnTo>
                  <a:pt x="1890" y="3573"/>
                </a:lnTo>
                <a:lnTo>
                  <a:pt x="1787" y="3576"/>
                </a:lnTo>
                <a:lnTo>
                  <a:pt x="1686" y="3573"/>
                </a:lnTo>
                <a:lnTo>
                  <a:pt x="1585" y="3565"/>
                </a:lnTo>
                <a:lnTo>
                  <a:pt x="1486" y="3551"/>
                </a:lnTo>
                <a:lnTo>
                  <a:pt x="1387" y="3532"/>
                </a:lnTo>
                <a:lnTo>
                  <a:pt x="1291" y="3507"/>
                </a:lnTo>
                <a:lnTo>
                  <a:pt x="1196" y="3476"/>
                </a:lnTo>
                <a:lnTo>
                  <a:pt x="1103" y="3441"/>
                </a:lnTo>
                <a:lnTo>
                  <a:pt x="1013" y="3400"/>
                </a:lnTo>
                <a:lnTo>
                  <a:pt x="924" y="3355"/>
                </a:lnTo>
                <a:lnTo>
                  <a:pt x="839" y="3304"/>
                </a:lnTo>
                <a:lnTo>
                  <a:pt x="755" y="3248"/>
                </a:lnTo>
                <a:lnTo>
                  <a:pt x="675" y="3188"/>
                </a:lnTo>
                <a:lnTo>
                  <a:pt x="598" y="3122"/>
                </a:lnTo>
                <a:lnTo>
                  <a:pt x="523" y="3053"/>
                </a:lnTo>
                <a:lnTo>
                  <a:pt x="454" y="2978"/>
                </a:lnTo>
                <a:lnTo>
                  <a:pt x="388" y="2901"/>
                </a:lnTo>
                <a:lnTo>
                  <a:pt x="328" y="2821"/>
                </a:lnTo>
                <a:lnTo>
                  <a:pt x="272" y="2737"/>
                </a:lnTo>
                <a:lnTo>
                  <a:pt x="221" y="2652"/>
                </a:lnTo>
                <a:lnTo>
                  <a:pt x="176" y="2563"/>
                </a:lnTo>
                <a:lnTo>
                  <a:pt x="135" y="2473"/>
                </a:lnTo>
                <a:lnTo>
                  <a:pt x="100" y="2380"/>
                </a:lnTo>
                <a:lnTo>
                  <a:pt x="69" y="2285"/>
                </a:lnTo>
                <a:lnTo>
                  <a:pt x="44" y="2189"/>
                </a:lnTo>
                <a:lnTo>
                  <a:pt x="25" y="2090"/>
                </a:lnTo>
                <a:lnTo>
                  <a:pt x="11" y="1991"/>
                </a:lnTo>
                <a:lnTo>
                  <a:pt x="3" y="1890"/>
                </a:lnTo>
                <a:lnTo>
                  <a:pt x="0" y="1788"/>
                </a:lnTo>
                <a:lnTo>
                  <a:pt x="3" y="1684"/>
                </a:lnTo>
                <a:lnTo>
                  <a:pt x="12" y="1581"/>
                </a:lnTo>
                <a:lnTo>
                  <a:pt x="27" y="1479"/>
                </a:lnTo>
                <a:lnTo>
                  <a:pt x="48" y="1379"/>
                </a:lnTo>
                <a:lnTo>
                  <a:pt x="74" y="1281"/>
                </a:lnTo>
                <a:lnTo>
                  <a:pt x="105" y="1184"/>
                </a:lnTo>
                <a:lnTo>
                  <a:pt x="142" y="1089"/>
                </a:lnTo>
                <a:lnTo>
                  <a:pt x="184" y="997"/>
                </a:lnTo>
                <a:lnTo>
                  <a:pt x="232" y="908"/>
                </a:lnTo>
                <a:lnTo>
                  <a:pt x="284" y="821"/>
                </a:lnTo>
                <a:lnTo>
                  <a:pt x="341" y="737"/>
                </a:lnTo>
                <a:lnTo>
                  <a:pt x="403" y="657"/>
                </a:lnTo>
                <a:lnTo>
                  <a:pt x="470" y="580"/>
                </a:lnTo>
                <a:lnTo>
                  <a:pt x="542" y="506"/>
                </a:lnTo>
                <a:lnTo>
                  <a:pt x="618" y="437"/>
                </a:lnTo>
                <a:lnTo>
                  <a:pt x="698" y="371"/>
                </a:lnTo>
                <a:lnTo>
                  <a:pt x="781" y="310"/>
                </a:lnTo>
                <a:lnTo>
                  <a:pt x="798" y="302"/>
                </a:lnTo>
                <a:lnTo>
                  <a:pt x="814" y="300"/>
                </a:lnTo>
                <a:lnTo>
                  <a:pt x="830" y="303"/>
                </a:lnTo>
                <a:lnTo>
                  <a:pt x="844" y="311"/>
                </a:lnTo>
                <a:lnTo>
                  <a:pt x="856" y="324"/>
                </a:lnTo>
                <a:lnTo>
                  <a:pt x="864" y="339"/>
                </a:lnTo>
                <a:lnTo>
                  <a:pt x="865" y="355"/>
                </a:lnTo>
                <a:lnTo>
                  <a:pt x="863" y="372"/>
                </a:lnTo>
                <a:lnTo>
                  <a:pt x="854" y="387"/>
                </a:lnTo>
                <a:lnTo>
                  <a:pt x="842" y="399"/>
                </a:lnTo>
                <a:lnTo>
                  <a:pt x="770" y="450"/>
                </a:lnTo>
                <a:lnTo>
                  <a:pt x="702" y="504"/>
                </a:lnTo>
                <a:lnTo>
                  <a:pt x="638" y="562"/>
                </a:lnTo>
                <a:lnTo>
                  <a:pt x="963" y="887"/>
                </a:lnTo>
                <a:lnTo>
                  <a:pt x="1026" y="833"/>
                </a:lnTo>
                <a:lnTo>
                  <a:pt x="1093" y="783"/>
                </a:lnTo>
                <a:lnTo>
                  <a:pt x="1164" y="738"/>
                </a:lnTo>
                <a:lnTo>
                  <a:pt x="1238" y="697"/>
                </a:lnTo>
                <a:lnTo>
                  <a:pt x="1314" y="662"/>
                </a:lnTo>
                <a:lnTo>
                  <a:pt x="1394" y="632"/>
                </a:lnTo>
                <a:lnTo>
                  <a:pt x="1476" y="607"/>
                </a:lnTo>
                <a:lnTo>
                  <a:pt x="1560" y="587"/>
                </a:lnTo>
                <a:lnTo>
                  <a:pt x="1646" y="574"/>
                </a:lnTo>
                <a:lnTo>
                  <a:pt x="1735" y="567"/>
                </a:lnTo>
                <a:lnTo>
                  <a:pt x="1735" y="108"/>
                </a:lnTo>
                <a:lnTo>
                  <a:pt x="1636" y="114"/>
                </a:lnTo>
                <a:lnTo>
                  <a:pt x="1539" y="126"/>
                </a:lnTo>
                <a:lnTo>
                  <a:pt x="1443" y="142"/>
                </a:lnTo>
                <a:lnTo>
                  <a:pt x="1349" y="165"/>
                </a:lnTo>
                <a:lnTo>
                  <a:pt x="1256" y="193"/>
                </a:lnTo>
                <a:lnTo>
                  <a:pt x="1164" y="226"/>
                </a:lnTo>
                <a:lnTo>
                  <a:pt x="1074" y="265"/>
                </a:lnTo>
                <a:lnTo>
                  <a:pt x="1058" y="271"/>
                </a:lnTo>
                <a:lnTo>
                  <a:pt x="1041" y="270"/>
                </a:lnTo>
                <a:lnTo>
                  <a:pt x="1025" y="264"/>
                </a:lnTo>
                <a:lnTo>
                  <a:pt x="1012" y="255"/>
                </a:lnTo>
                <a:lnTo>
                  <a:pt x="1002" y="241"/>
                </a:lnTo>
                <a:lnTo>
                  <a:pt x="998" y="223"/>
                </a:lnTo>
                <a:lnTo>
                  <a:pt x="999" y="207"/>
                </a:lnTo>
                <a:lnTo>
                  <a:pt x="1005" y="192"/>
                </a:lnTo>
                <a:lnTo>
                  <a:pt x="1014" y="179"/>
                </a:lnTo>
                <a:lnTo>
                  <a:pt x="1028" y="169"/>
                </a:lnTo>
                <a:lnTo>
                  <a:pt x="1118" y="129"/>
                </a:lnTo>
                <a:lnTo>
                  <a:pt x="1210" y="95"/>
                </a:lnTo>
                <a:lnTo>
                  <a:pt x="1304" y="66"/>
                </a:lnTo>
                <a:lnTo>
                  <a:pt x="1398" y="42"/>
                </a:lnTo>
                <a:lnTo>
                  <a:pt x="1494" y="24"/>
                </a:lnTo>
                <a:lnTo>
                  <a:pt x="1591" y="11"/>
                </a:lnTo>
                <a:lnTo>
                  <a:pt x="1689" y="2"/>
                </a:lnTo>
                <a:lnTo>
                  <a:pt x="1787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pic>
        <p:nvPicPr>
          <p:cNvPr id="11" name="Рисунок 10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43" r="1443"/>
          <a:stretch>
            <a:fillRect/>
          </a:stretch>
        </p:blipFill>
        <p:spPr>
          <a:xfrm>
            <a:off x="204907" y="236260"/>
            <a:ext cx="4443293" cy="2389070"/>
          </a:xfr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4907" y="2266950"/>
            <a:ext cx="4443293" cy="2667000"/>
          </a:xfrm>
          <a:prstGeom prst="rect">
            <a:avLst/>
          </a:prstGeom>
        </p:spPr>
      </p:pic>
      <p:sp>
        <p:nvSpPr>
          <p:cNvPr id="33" name="Rectangle 4"/>
          <p:cNvSpPr/>
          <p:nvPr/>
        </p:nvSpPr>
        <p:spPr>
          <a:xfrm>
            <a:off x="304800" y="2419350"/>
            <a:ext cx="4572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cap="all" dirty="0" smtClean="0">
                <a:solidFill>
                  <a:schemeClr val="bg1"/>
                </a:solidFill>
              </a:rPr>
              <a:t>Молодежный центр </a:t>
            </a:r>
          </a:p>
          <a:p>
            <a:r>
              <a:rPr lang="ru-RU" sz="2000" b="1" cap="all" dirty="0" smtClean="0">
                <a:solidFill>
                  <a:schemeClr val="bg1"/>
                </a:solidFill>
              </a:rPr>
              <a:t>системы профессионального образования </a:t>
            </a:r>
          </a:p>
          <a:p>
            <a:r>
              <a:rPr lang="ru-RU" sz="2000" b="1" cap="all" dirty="0" smtClean="0">
                <a:solidFill>
                  <a:schemeClr val="bg1"/>
                </a:solidFill>
              </a:rPr>
              <a:t>томской </a:t>
            </a:r>
          </a:p>
          <a:p>
            <a:r>
              <a:rPr lang="ru-RU" sz="2000" b="1" cap="all" dirty="0" smtClean="0">
                <a:solidFill>
                  <a:schemeClr val="bg1"/>
                </a:solidFill>
              </a:rPr>
              <a:t>области</a:t>
            </a:r>
            <a:endParaRPr lang="en-US" sz="2000" b="1" cap="all" dirty="0">
              <a:solidFill>
                <a:schemeClr val="bg1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2882502" y="3456595"/>
            <a:ext cx="1689498" cy="138195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00230" y="380055"/>
            <a:ext cx="4267570" cy="211549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00230" y="2571750"/>
            <a:ext cx="4023696" cy="215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124670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25"/>
          <p:cNvSpPr txBox="1"/>
          <p:nvPr/>
        </p:nvSpPr>
        <p:spPr>
          <a:xfrm>
            <a:off x="533400" y="2351385"/>
            <a:ext cx="2736304" cy="46166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fr-CA" sz="2400" b="1" dirty="0" smtClean="0">
                <a:solidFill>
                  <a:schemeClr val="bg1"/>
                </a:solidFill>
                <a:latin typeface="+mj-lt"/>
              </a:rPr>
              <a:t>OUR MISSION</a:t>
            </a:r>
            <a:endParaRPr lang="fr-CA" sz="105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0" y="2433934"/>
            <a:ext cx="533400" cy="296565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2516" y="0"/>
            <a:ext cx="9144793" cy="1234467"/>
          </a:xfrm>
          <a:prstGeom prst="rect">
            <a:avLst/>
          </a:prstGeom>
        </p:spPr>
      </p:pic>
      <p:sp>
        <p:nvSpPr>
          <p:cNvPr id="9" name="Title 2"/>
          <p:cNvSpPr txBox="1">
            <a:spLocks/>
          </p:cNvSpPr>
          <p:nvPr/>
        </p:nvSpPr>
        <p:spPr>
          <a:xfrm>
            <a:off x="-11723" y="424872"/>
            <a:ext cx="9144000" cy="38472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500" b="1" dirty="0" smtClean="0">
                <a:solidFill>
                  <a:schemeClr val="bg1"/>
                </a:solidFill>
              </a:rPr>
              <a:t>РЕГИОНАЛЬНЫЙ КОВОРКИНГ-ЦЕНТР СПО</a:t>
            </a:r>
            <a:endParaRPr lang="en-US" sz="25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/>
          <a:srcRect r="1119"/>
          <a:stretch/>
        </p:blipFill>
        <p:spPr>
          <a:xfrm>
            <a:off x="1" y="1352550"/>
            <a:ext cx="90678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573607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0" y="-6292"/>
            <a:ext cx="9144000" cy="640524"/>
          </a:xfrm>
          <a:prstGeom prst="rect">
            <a:avLst/>
          </a:prstGeom>
          <a:solidFill>
            <a:schemeClr val="accent1">
              <a:alpha val="5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22" name="Title 2"/>
          <p:cNvSpPr txBox="1">
            <a:spLocks/>
          </p:cNvSpPr>
          <p:nvPr/>
        </p:nvSpPr>
        <p:spPr>
          <a:xfrm>
            <a:off x="0" y="133350"/>
            <a:ext cx="9144000" cy="38472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500" b="1" dirty="0" smtClean="0">
                <a:solidFill>
                  <a:schemeClr val="bg1"/>
                </a:solidFill>
              </a:rPr>
              <a:t>РАБОТА СО СТУДЕНЧЕСКИМИ СООБЩЕСТВАМИ</a:t>
            </a:r>
            <a:endParaRPr lang="en-US" sz="2500" b="1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657713"/>
            <a:ext cx="8686800" cy="351423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/>
          <a:srcRect l="25087" t="68875" r="25997" b="18153"/>
          <a:stretch/>
        </p:blipFill>
        <p:spPr>
          <a:xfrm>
            <a:off x="1676400" y="4126235"/>
            <a:ext cx="6568441" cy="97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29517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869" b="5869"/>
          <a:stretch>
            <a:fillRect/>
          </a:stretch>
        </p:blipFill>
        <p:spPr/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/>
          <a:srcRect r="4083"/>
          <a:stretch/>
        </p:blipFill>
        <p:spPr>
          <a:xfrm>
            <a:off x="2961694" y="3364802"/>
            <a:ext cx="6088274" cy="1691500"/>
          </a:xfrm>
          <a:prstGeom prst="rect">
            <a:avLst/>
          </a:prstGeom>
        </p:spPr>
      </p:pic>
      <p:sp>
        <p:nvSpPr>
          <p:cNvPr id="11" name="ZoneTexte 13"/>
          <p:cNvSpPr txBox="1"/>
          <p:nvPr/>
        </p:nvSpPr>
        <p:spPr>
          <a:xfrm>
            <a:off x="2819400" y="2876550"/>
            <a:ext cx="6394159" cy="48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700" b="1" dirty="0" smtClean="0">
                <a:solidFill>
                  <a:schemeClr val="accent1"/>
                </a:solidFill>
              </a:rPr>
              <a:t>ПРИОРИТЕТЫ ВОСПИТАНИЯ В СПО ТОМСКОЙ ОБЛАСТИ </a:t>
            </a:r>
            <a:endParaRPr lang="fr-CA" sz="17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8089" y="2038350"/>
            <a:ext cx="2542252" cy="2895851"/>
          </a:xfrm>
          <a:prstGeom prst="rect">
            <a:avLst/>
          </a:prstGeom>
        </p:spPr>
      </p:pic>
      <p:pic>
        <p:nvPicPr>
          <p:cNvPr id="17" name="Рисунок 16" descr="Рисунок14.png"/>
          <p:cNvPicPr>
            <a:picLocks noGrp="1" noChangeAspect="1"/>
          </p:cNvPicPr>
          <p:nvPr>
            <p:ph type="pic" sz="quarter" idx="10"/>
          </p:nvPr>
        </p:nvPicPr>
        <p:blipFill>
          <a:blip r:embed="rId5" cstate="print"/>
          <a:srcRect t="11216" b="11216"/>
          <a:stretch>
            <a:fillRect/>
          </a:stretch>
        </p:blipFill>
        <p:spPr>
          <a:xfrm>
            <a:off x="0" y="0"/>
            <a:ext cx="9144000" cy="5143500"/>
          </a:xfrm>
        </p:spPr>
      </p:pic>
      <p:sp>
        <p:nvSpPr>
          <p:cNvPr id="8" name="Rounded Rectangle 25"/>
          <p:cNvSpPr/>
          <p:nvPr/>
        </p:nvSpPr>
        <p:spPr bwMode="auto">
          <a:xfrm>
            <a:off x="381000" y="0"/>
            <a:ext cx="3639766" cy="5143500"/>
          </a:xfrm>
          <a:prstGeom prst="roundRect">
            <a:avLst>
              <a:gd name="adj" fmla="val 1424"/>
            </a:avLst>
          </a:prstGeom>
          <a:solidFill>
            <a:schemeClr val="accent1">
              <a:alpha val="65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14" name="Title 2"/>
          <p:cNvSpPr txBox="1">
            <a:spLocks/>
          </p:cNvSpPr>
          <p:nvPr/>
        </p:nvSpPr>
        <p:spPr>
          <a:xfrm>
            <a:off x="457200" y="361950"/>
            <a:ext cx="3428999" cy="923330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chemeClr val="bg1"/>
                </a:solidFill>
                <a:latin typeface="Arial Black" pitchFamily="34" charset="0"/>
              </a:rPr>
              <a:t>РЕГИОНАЛЬНАЯ ФЛАГМАНСКАЯ ПРОГРАММА</a:t>
            </a:r>
            <a:endParaRPr lang="en-US" sz="2000" b="1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9600" y="1428750"/>
            <a:ext cx="30480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Arial Black" pitchFamily="34" charset="0"/>
              </a:rPr>
              <a:t>это комплекс проектов, мероприятий и подходов, направленных на развитие </a:t>
            </a:r>
            <a:r>
              <a:rPr lang="ru-RU" sz="2000" b="1" dirty="0" err="1" smtClean="0">
                <a:solidFill>
                  <a:schemeClr val="bg1"/>
                </a:solidFill>
                <a:latin typeface="Arial Black" pitchFamily="34" charset="0"/>
              </a:rPr>
              <a:t>soft</a:t>
            </a:r>
            <a:r>
              <a:rPr lang="ru-RU" sz="2000" b="1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  <a:latin typeface="Arial Black" pitchFamily="34" charset="0"/>
              </a:rPr>
              <a:t>skills</a:t>
            </a:r>
            <a:r>
              <a:rPr lang="ru-RU" sz="2000" b="1" dirty="0" smtClean="0">
                <a:solidFill>
                  <a:schemeClr val="bg1"/>
                </a:solidFill>
                <a:latin typeface="Arial Black" pitchFamily="34" charset="0"/>
              </a:rPr>
              <a:t> компетенций у студентов в рамках конкретного </a:t>
            </a:r>
            <a:r>
              <a:rPr lang="ru-RU" sz="2000" b="1" dirty="0" smtClean="0">
                <a:solidFill>
                  <a:schemeClr val="bg1"/>
                </a:solidFill>
                <a:latin typeface="Arial Black" pitchFamily="34" charset="0"/>
              </a:rPr>
              <a:t>направления воспитания</a:t>
            </a:r>
            <a:endParaRPr lang="en-US" sz="2000" b="1" dirty="0">
              <a:solidFill>
                <a:schemeClr val="bg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87597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114800" y="57150"/>
            <a:ext cx="5105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cap="all" dirty="0" smtClean="0">
                <a:solidFill>
                  <a:srgbClr val="0AAE9E"/>
                </a:solidFill>
              </a:rPr>
              <a:t>ФЛАГМАНСКАЯ ПРОГРАММА</a:t>
            </a:r>
          </a:p>
          <a:p>
            <a:r>
              <a:rPr lang="ru-RU" sz="2000" b="1" cap="all" dirty="0" smtClean="0">
                <a:solidFill>
                  <a:srgbClr val="0AAE9E"/>
                </a:solidFill>
              </a:rPr>
              <a:t>«СТУДЕНЧЕСКОЕ САМОУПРАВЛЕНИЕ»</a:t>
            </a:r>
            <a:endParaRPr lang="en-US" sz="2000" b="1" cap="all" dirty="0">
              <a:solidFill>
                <a:srgbClr val="0AAE9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312729" y="819150"/>
            <a:ext cx="1328057" cy="544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8" name="Рисунок 7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834" r="23834"/>
          <a:stretch>
            <a:fillRect/>
          </a:stretch>
        </p:blipFill>
        <p:spPr/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91000" y="895350"/>
            <a:ext cx="3657600" cy="186271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0898" y="2809269"/>
            <a:ext cx="4786902" cy="2334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798562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Theme">
  <a:themeElements>
    <a:clrScheme name="SlideSalad Theme 61">
      <a:dk1>
        <a:srgbClr val="262626"/>
      </a:dk1>
      <a:lt1>
        <a:srgbClr val="FFFFFF"/>
      </a:lt1>
      <a:dk2>
        <a:srgbClr val="262626"/>
      </a:dk2>
      <a:lt2>
        <a:srgbClr val="FFFFFF"/>
      </a:lt2>
      <a:accent1>
        <a:srgbClr val="1AAD96"/>
      </a:accent1>
      <a:accent2>
        <a:srgbClr val="A9C370"/>
      </a:accent2>
      <a:accent3>
        <a:srgbClr val="F5AE3B"/>
      </a:accent3>
      <a:accent4>
        <a:srgbClr val="CC4E3D"/>
      </a:accent4>
      <a:accent5>
        <a:srgbClr val="56687C"/>
      </a:accent5>
      <a:accent6>
        <a:srgbClr val="94A4B5"/>
      </a:accent6>
      <a:hlink>
        <a:srgbClr val="FFFFFF"/>
      </a:hlink>
      <a:folHlink>
        <a:srgbClr val="595959"/>
      </a:folHlink>
    </a:clrScheme>
    <a:fontScheme name="Custom 84">
      <a:majorFont>
        <a:latin typeface="Roboto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>
          <a:noFill/>
          <a:round/>
          <a:headEnd/>
          <a:tailEnd/>
        </a:ln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algn="ctr">
          <a:defRPr/>
        </a:defPPr>
      </a:lst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15916</TotalTime>
  <Words>368</Words>
  <Application>Microsoft Office PowerPoint</Application>
  <PresentationFormat>Экран (16:9)</PresentationFormat>
  <Paragraphs>73</Paragraphs>
  <Slides>19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Default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High Tech</dc:creator>
  <cp:lastModifiedBy>ЦКиТМ</cp:lastModifiedBy>
  <cp:revision>1964</cp:revision>
  <dcterms:created xsi:type="dcterms:W3CDTF">2015-09-08T18:46:55Z</dcterms:created>
  <dcterms:modified xsi:type="dcterms:W3CDTF">2020-10-20T04:36:28Z</dcterms:modified>
</cp:coreProperties>
</file>